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xlsx" ContentType="application/vnd.openxmlformats-officedocument.spreadsheetml.sheet"/>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1" r:id="rId2"/>
  </p:sldMasterIdLst>
  <p:notesMasterIdLst>
    <p:notesMasterId r:id="rId45"/>
  </p:notesMasterIdLst>
  <p:handoutMasterIdLst>
    <p:handoutMasterId r:id="rId46"/>
  </p:handoutMasterIdLst>
  <p:sldIdLst>
    <p:sldId id="333" r:id="rId3"/>
    <p:sldId id="514" r:id="rId4"/>
    <p:sldId id="537" r:id="rId5"/>
    <p:sldId id="570" r:id="rId6"/>
    <p:sldId id="554" r:id="rId7"/>
    <p:sldId id="410" r:id="rId8"/>
    <p:sldId id="512" r:id="rId9"/>
    <p:sldId id="566" r:id="rId10"/>
    <p:sldId id="567" r:id="rId11"/>
    <p:sldId id="568" r:id="rId12"/>
    <p:sldId id="569" r:id="rId13"/>
    <p:sldId id="571" r:id="rId14"/>
    <p:sldId id="572" r:id="rId15"/>
    <p:sldId id="391" r:id="rId16"/>
    <p:sldId id="555" r:id="rId17"/>
    <p:sldId id="556" r:id="rId18"/>
    <p:sldId id="552" r:id="rId19"/>
    <p:sldId id="553" r:id="rId20"/>
    <p:sldId id="561" r:id="rId21"/>
    <p:sldId id="557" r:id="rId22"/>
    <p:sldId id="558" r:id="rId23"/>
    <p:sldId id="559" r:id="rId24"/>
    <p:sldId id="579" r:id="rId25"/>
    <p:sldId id="580" r:id="rId26"/>
    <p:sldId id="581" r:id="rId27"/>
    <p:sldId id="582" r:id="rId28"/>
    <p:sldId id="583" r:id="rId29"/>
    <p:sldId id="585" r:id="rId30"/>
    <p:sldId id="584" r:id="rId31"/>
    <p:sldId id="560" r:id="rId32"/>
    <p:sldId id="578" r:id="rId33"/>
    <p:sldId id="546" r:id="rId34"/>
    <p:sldId id="547" r:id="rId35"/>
    <p:sldId id="524" r:id="rId36"/>
    <p:sldId id="526" r:id="rId37"/>
    <p:sldId id="550" r:id="rId38"/>
    <p:sldId id="529" r:id="rId39"/>
    <p:sldId id="549" r:id="rId40"/>
    <p:sldId id="536" r:id="rId41"/>
    <p:sldId id="523" r:id="rId42"/>
    <p:sldId id="527" r:id="rId43"/>
    <p:sldId id="55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60">
          <p15:clr>
            <a:srgbClr val="A4A3A4"/>
          </p15:clr>
        </p15:guide>
        <p15:guide id="2" orient="horz" pos="857">
          <p15:clr>
            <a:srgbClr val="A4A3A4"/>
          </p15:clr>
        </p15:guide>
        <p15:guide id="3" orient="horz" pos="2169">
          <p15:clr>
            <a:srgbClr val="A4A3A4"/>
          </p15:clr>
        </p15:guide>
        <p15:guide id="4" orient="horz" pos="951">
          <p15:clr>
            <a:srgbClr val="A4A3A4"/>
          </p15:clr>
        </p15:guide>
        <p15:guide id="5" pos="331">
          <p15:clr>
            <a:srgbClr val="A4A3A4"/>
          </p15:clr>
        </p15:guide>
        <p15:guide id="6" pos="6560">
          <p15:clr>
            <a:srgbClr val="A4A3A4"/>
          </p15:clr>
        </p15:guide>
        <p15:guide id="7" pos="2965">
          <p15:clr>
            <a:srgbClr val="A4A3A4"/>
          </p15:clr>
        </p15:guide>
        <p15:guide id="8" pos="4776">
          <p15:clr>
            <a:srgbClr val="A4A3A4"/>
          </p15:clr>
        </p15:guide>
        <p15:guide id="9" pos="1117">
          <p15:clr>
            <a:srgbClr val="A4A3A4"/>
          </p15:clr>
        </p15:guide>
        <p15:guide id="10" orient="horz" pos="3254">
          <p15:clr>
            <a:srgbClr val="A4A3A4"/>
          </p15:clr>
        </p15:guide>
        <p15:guide id="11" orient="horz" pos="663">
          <p15:clr>
            <a:srgbClr val="A4A3A4"/>
          </p15:clr>
        </p15:guide>
        <p15:guide id="12" orient="horz" pos="1483">
          <p15:clr>
            <a:srgbClr val="A4A3A4"/>
          </p15:clr>
        </p15:guide>
        <p15:guide id="13" orient="horz" pos="895">
          <p15:clr>
            <a:srgbClr val="A4A3A4"/>
          </p15:clr>
        </p15:guide>
        <p15:guide id="14" pos="177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4C5A"/>
    <a:srgbClr val="003A5D"/>
    <a:srgbClr val="3AB0C8"/>
    <a:srgbClr val="89D2E6"/>
    <a:srgbClr val="86CFE2"/>
    <a:srgbClr val="74B8CB"/>
    <a:srgbClr val="90DBEF"/>
    <a:srgbClr val="74B9CD"/>
    <a:srgbClr val="92DAF0"/>
    <a:srgbClr val="7CCE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81" autoAdjust="0"/>
    <p:restoredTop sz="88815" autoAdjust="0"/>
  </p:normalViewPr>
  <p:slideViewPr>
    <p:cSldViewPr snapToGrid="0">
      <p:cViewPr varScale="1">
        <p:scale>
          <a:sx n="116" d="100"/>
          <a:sy n="116" d="100"/>
        </p:scale>
        <p:origin x="688" y="176"/>
      </p:cViewPr>
      <p:guideLst>
        <p:guide orient="horz" pos="2560"/>
        <p:guide orient="horz" pos="857"/>
        <p:guide orient="horz" pos="2169"/>
        <p:guide orient="horz" pos="951"/>
        <p:guide pos="331"/>
        <p:guide pos="6560"/>
        <p:guide pos="2965"/>
        <p:guide pos="4776"/>
        <p:guide pos="1117"/>
        <p:guide orient="horz" pos="3254"/>
        <p:guide orient="horz" pos="663"/>
        <p:guide orient="horz" pos="1483"/>
        <p:guide orient="horz" pos="895"/>
        <p:guide pos="1775"/>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5032"/>
    </p:cViewPr>
  </p:sorterViewPr>
  <p:notesViewPr>
    <p:cSldViewPr snapToGrid="0">
      <p:cViewPr varScale="1">
        <p:scale>
          <a:sx n="68" d="100"/>
          <a:sy n="68" d="100"/>
        </p:scale>
        <p:origin x="3101" y="58"/>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6971544715447"/>
          <c:y val="0.0998563218390804"/>
          <c:w val="0.600609756097561"/>
          <c:h val="0.849137931034483"/>
        </c:manualLayout>
      </c:layout>
      <c:doughnutChart>
        <c:varyColors val="1"/>
        <c:ser>
          <c:idx val="0"/>
          <c:order val="0"/>
          <c:tx>
            <c:strRef>
              <c:f>Sheet1!$B$1</c:f>
              <c:strCache>
                <c:ptCount val="1"/>
                <c:pt idx="0">
                  <c:v>Internet</c:v>
                </c:pt>
              </c:strCache>
            </c:strRef>
          </c:tx>
          <c:dPt>
            <c:idx val="0"/>
            <c:bubble3D val="0"/>
            <c:spPr>
              <a:solidFill>
                <a:schemeClr val="accent2"/>
              </a:solidFill>
            </c:spPr>
            <c:extLst xmlns:c16r2="http://schemas.microsoft.com/office/drawing/2015/06/chart">
              <c:ext xmlns:c16="http://schemas.microsoft.com/office/drawing/2014/chart" uri="{C3380CC4-5D6E-409C-BE32-E72D297353CC}">
                <c16:uniqueId val="{00000001-C8B7-4292-94D1-1BB967D3BB09}"/>
              </c:ext>
            </c:extLst>
          </c:dPt>
          <c:dPt>
            <c:idx val="1"/>
            <c:bubble3D val="0"/>
            <c:spPr>
              <a:solidFill>
                <a:schemeClr val="bg2">
                  <a:lumMod val="50000"/>
                </a:schemeClr>
              </a:solidFill>
            </c:spPr>
            <c:extLst xmlns:c16r2="http://schemas.microsoft.com/office/drawing/2015/06/chart">
              <c:ext xmlns:c16="http://schemas.microsoft.com/office/drawing/2014/chart" uri="{C3380CC4-5D6E-409C-BE32-E72D297353CC}">
                <c16:uniqueId val="{00000003-C8B7-4292-94D1-1BB967D3BB09}"/>
              </c:ext>
            </c:extLst>
          </c:dPt>
          <c:dPt>
            <c:idx val="2"/>
            <c:bubble3D val="0"/>
            <c:spPr>
              <a:solidFill>
                <a:schemeClr val="accent3"/>
              </a:solidFill>
            </c:spPr>
            <c:extLst xmlns:c16r2="http://schemas.microsoft.com/office/drawing/2015/06/chart">
              <c:ext xmlns:c16="http://schemas.microsoft.com/office/drawing/2014/chart" uri="{C3380CC4-5D6E-409C-BE32-E72D297353CC}">
                <c16:uniqueId val="{00000005-C8B7-4292-94D1-1BB967D3BB09}"/>
              </c:ext>
            </c:extLst>
          </c:dPt>
          <c:dPt>
            <c:idx val="3"/>
            <c:bubble3D val="0"/>
            <c:spPr>
              <a:solidFill>
                <a:schemeClr val="accent1"/>
              </a:solidFill>
            </c:spPr>
            <c:extLst xmlns:c16r2="http://schemas.microsoft.com/office/drawing/2015/06/chart">
              <c:ext xmlns:c16="http://schemas.microsoft.com/office/drawing/2014/chart" uri="{C3380CC4-5D6E-409C-BE32-E72D297353CC}">
                <c16:uniqueId val="{00000007-C8B7-4292-94D1-1BB967D3BB09}"/>
              </c:ext>
            </c:extLst>
          </c:dPt>
          <c:dPt>
            <c:idx val="4"/>
            <c:bubble3D val="0"/>
            <c:spPr>
              <a:solidFill>
                <a:srgbClr val="003A5D"/>
              </a:solidFill>
            </c:spPr>
            <c:extLst xmlns:c16r2="http://schemas.microsoft.com/office/drawing/2015/06/chart">
              <c:ext xmlns:c16="http://schemas.microsoft.com/office/drawing/2014/chart" uri="{C3380CC4-5D6E-409C-BE32-E72D297353CC}">
                <c16:uniqueId val="{00000009-C8B7-4292-94D1-1BB967D3BB09}"/>
              </c:ext>
            </c:extLst>
          </c:dPt>
          <c:dLbls>
            <c:dLbl>
              <c:idx val="0"/>
              <c:delete val="1"/>
              <c:extLst xmlns:c16r2="http://schemas.microsoft.com/office/drawing/2015/06/chart">
                <c:ext xmlns:c16="http://schemas.microsoft.com/office/drawing/2014/chart" uri="{C3380CC4-5D6E-409C-BE32-E72D297353CC}">
                  <c16:uniqueId val="{00000001-C8B7-4292-94D1-1BB967D3BB09}"/>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3-C8B7-4292-94D1-1BB967D3BB09}"/>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5-C8B7-4292-94D1-1BB967D3BB09}"/>
                </c:ext>
                <c:ext xmlns:c15="http://schemas.microsoft.com/office/drawing/2012/chart" uri="{CE6537A1-D6FC-4f65-9D91-7224C49458BB}"/>
              </c:extLst>
            </c:dLbl>
            <c:dLbl>
              <c:idx val="3"/>
              <c:delete val="1"/>
              <c:extLst xmlns:c16r2="http://schemas.microsoft.com/office/drawing/2015/06/chart">
                <c:ext xmlns:c16="http://schemas.microsoft.com/office/drawing/2014/chart" uri="{C3380CC4-5D6E-409C-BE32-E72D297353CC}">
                  <c16:uniqueId val="{00000007-C8B7-4292-94D1-1BB967D3BB09}"/>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09-C8B7-4292-94D1-1BB967D3BB09}"/>
                </c:ext>
                <c:ext xmlns:c15="http://schemas.microsoft.com/office/drawing/2012/chart" uri="{CE6537A1-D6FC-4f65-9D91-7224C49458BB}"/>
              </c:extLst>
            </c:dLbl>
            <c:spPr>
              <a:noFill/>
              <a:ln>
                <a:noFill/>
              </a:ln>
              <a:effectLst/>
            </c:spPr>
            <c:showLegendKey val="0"/>
            <c:showVal val="0"/>
            <c:showCatName val="1"/>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Sheet1!$A$2:$A$7</c:f>
              <c:strCache>
                <c:ptCount val="5"/>
                <c:pt idx="0">
                  <c:v>Unwanted</c:v>
                </c:pt>
                <c:pt idx="1">
                  <c:v>Unregistered</c:v>
                </c:pt>
                <c:pt idx="2">
                  <c:v>Hijacked</c:v>
                </c:pt>
                <c:pt idx="3">
                  <c:v>Malicious</c:v>
                </c:pt>
                <c:pt idx="4">
                  <c:v>Good</c:v>
                </c:pt>
              </c:strCache>
            </c:strRef>
          </c:cat>
          <c:val>
            <c:numRef>
              <c:f>Sheet1!$B$2:$B$7</c:f>
              <c:numCache>
                <c:formatCode>General</c:formatCode>
                <c:ptCount val="6"/>
                <c:pt idx="0">
                  <c:v>20.0</c:v>
                </c:pt>
                <c:pt idx="1">
                  <c:v>10.0</c:v>
                </c:pt>
                <c:pt idx="2">
                  <c:v>10.0</c:v>
                </c:pt>
                <c:pt idx="3">
                  <c:v>10.0</c:v>
                </c:pt>
                <c:pt idx="4">
                  <c:v>50.0</c:v>
                </c:pt>
              </c:numCache>
            </c:numRef>
          </c:val>
          <c:extLst xmlns:c16r2="http://schemas.microsoft.com/office/drawing/2015/06/chart">
            <c:ext xmlns:c16="http://schemas.microsoft.com/office/drawing/2014/chart" uri="{C3380CC4-5D6E-409C-BE32-E72D297353CC}">
              <c16:uniqueId val="{0000000A-C8B7-4292-94D1-1BB967D3BB09}"/>
            </c:ext>
          </c:extLst>
        </c:ser>
        <c:dLbls>
          <c:showLegendKey val="0"/>
          <c:showVal val="1"/>
          <c:showCatName val="1"/>
          <c:showSerName val="0"/>
          <c:showPercent val="0"/>
          <c:showBubbleSize val="0"/>
          <c:showLeaderLines val="1"/>
        </c:dLbls>
        <c:firstSliceAng val="0"/>
        <c:holeSize val="75"/>
      </c:doughnutChart>
    </c:plotArea>
    <c:plotVisOnly val="1"/>
    <c:dispBlanksAs val="gap"/>
    <c:showDLblsOverMax val="0"/>
  </c:chart>
  <c:txPr>
    <a:bodyPr/>
    <a:lstStyle/>
    <a:p>
      <a:pPr>
        <a:defRPr sz="18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20.jpe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470334" y="8838254"/>
            <a:ext cx="4058317" cy="124351"/>
            <a:chOff x="681748" y="8704845"/>
            <a:chExt cx="4004552" cy="123111"/>
          </a:xfrm>
        </p:grpSpPr>
        <p:sp>
          <p:nvSpPr>
            <p:cNvPr id="7" name="TextBox 6"/>
            <p:cNvSpPr txBox="1"/>
            <p:nvPr/>
          </p:nvSpPr>
          <p:spPr>
            <a:xfrm>
              <a:off x="681748" y="8704845"/>
              <a:ext cx="155492" cy="123111"/>
            </a:xfrm>
            <a:prstGeom prst="rect">
              <a:avLst/>
            </a:prstGeom>
            <a:noFill/>
          </p:spPr>
          <p:txBody>
            <a:bodyPr wrap="square" lIns="0" tIns="0" rIns="0" bIns="0" rtlCol="0">
              <a:spAutoFit/>
            </a:bodyPr>
            <a:lstStyle/>
            <a:p>
              <a:pPr algn="r"/>
              <a:fld id="{A451A07B-B76A-44B1-A3B6-F5E503C73A35}" type="slidenum">
                <a:rPr lang="en-US" sz="800" smtClean="0">
                  <a:solidFill>
                    <a:schemeClr val="accent5">
                      <a:lumMod val="75000"/>
                    </a:schemeClr>
                  </a:solidFill>
                </a:rPr>
                <a:pPr algn="r"/>
                <a:t>‹#›</a:t>
              </a:fld>
              <a:endParaRPr lang="en-US" sz="800" dirty="0">
                <a:solidFill>
                  <a:schemeClr val="accent5">
                    <a:lumMod val="75000"/>
                  </a:schemeClr>
                </a:solidFill>
              </a:endParaRPr>
            </a:p>
          </p:txBody>
        </p:sp>
        <p:sp>
          <p:nvSpPr>
            <p:cNvPr id="8" name="Date Placeholder 3"/>
            <p:cNvSpPr txBox="1">
              <a:spLocks/>
            </p:cNvSpPr>
            <p:nvPr/>
          </p:nvSpPr>
          <p:spPr>
            <a:xfrm>
              <a:off x="952512" y="8704845"/>
              <a:ext cx="3733788" cy="121884"/>
            </a:xfrm>
            <a:prstGeom prst="rect">
              <a:avLst/>
            </a:prstGeom>
            <a:noFill/>
          </p:spPr>
          <p:txBody>
            <a:bodyPr wrap="square" lIns="0" tIns="0" rIns="0" bIns="0" rtlCol="0">
              <a:spAutoFit/>
            </a:bodyPr>
            <a:lstStyle>
              <a:defPPr>
                <a:defRPr lang="en-US"/>
              </a:defPPr>
              <a:lvl1pPr algn="r">
                <a:defRPr sz="800">
                  <a:solidFill>
                    <a:schemeClr val="bg2"/>
                  </a:solidFill>
                </a:defRPr>
              </a:lvl1pPr>
            </a:lstStyle>
            <a:p>
              <a:pPr lvl="0" algn="l"/>
              <a:r>
                <a:rPr lang="en-GB" altLang="en-US" dirty="0">
                  <a:solidFill>
                    <a:schemeClr val="accent5">
                      <a:lumMod val="75000"/>
                    </a:schemeClr>
                  </a:solidFill>
                </a:rPr>
                <a:t>Copyright © </a:t>
              </a:r>
              <a:r>
                <a:rPr lang="en-GB" altLang="en-US" dirty="0" smtClean="0">
                  <a:solidFill>
                    <a:schemeClr val="accent5">
                      <a:lumMod val="75000"/>
                    </a:schemeClr>
                  </a:solidFill>
                </a:rPr>
                <a:t>2016 Ixia. </a:t>
              </a:r>
              <a:r>
                <a:rPr lang="en-GB" altLang="en-US" dirty="0">
                  <a:solidFill>
                    <a:schemeClr val="accent5">
                      <a:lumMod val="75000"/>
                    </a:schemeClr>
                  </a:solidFill>
                </a:rPr>
                <a:t>All Rights </a:t>
              </a:r>
              <a:r>
                <a:rPr lang="en-GB" altLang="en-US" dirty="0" smtClean="0">
                  <a:solidFill>
                    <a:schemeClr val="accent5">
                      <a:lumMod val="75000"/>
                    </a:schemeClr>
                  </a:solidFill>
                </a:rPr>
                <a:t>Reserved. </a:t>
              </a:r>
              <a:endParaRPr lang="en-GB" altLang="en-US" dirty="0">
                <a:solidFill>
                  <a:schemeClr val="accent5">
                    <a:lumMod val="75000"/>
                  </a:schemeClr>
                </a:solidFill>
              </a:endParaRPr>
            </a:p>
          </p:txBody>
        </p:sp>
        <p:sp>
          <p:nvSpPr>
            <p:cNvPr id="9" name="Date Placeholder 3"/>
            <p:cNvSpPr txBox="1">
              <a:spLocks/>
            </p:cNvSpPr>
            <p:nvPr/>
          </p:nvSpPr>
          <p:spPr>
            <a:xfrm>
              <a:off x="881212" y="8704845"/>
              <a:ext cx="184988" cy="123111"/>
            </a:xfrm>
            <a:prstGeom prst="rect">
              <a:avLst/>
            </a:prstGeom>
            <a:noFill/>
          </p:spPr>
          <p:txBody>
            <a:bodyPr wrap="square" lIns="0" tIns="0" rIns="0" bIns="0" rtlCol="0">
              <a:spAutoFit/>
            </a:bodyPr>
            <a:lstStyle>
              <a:defPPr>
                <a:defRPr lang="en-US"/>
              </a:defPPr>
              <a:lvl1pPr algn="r">
                <a:defRPr sz="800">
                  <a:solidFill>
                    <a:schemeClr val="bg2"/>
                  </a:solidFill>
                </a:defRPr>
              </a:lvl1pPr>
            </a:lstStyle>
            <a:p>
              <a:pPr lvl="0" algn="l"/>
              <a:r>
                <a:rPr lang="en-GB" altLang="en-US" dirty="0" smtClean="0">
                  <a:solidFill>
                    <a:schemeClr val="accent5">
                      <a:lumMod val="75000"/>
                    </a:schemeClr>
                  </a:solidFill>
                </a:rPr>
                <a:t>| </a:t>
              </a:r>
              <a:endParaRPr lang="en-GB" altLang="en-US" dirty="0">
                <a:solidFill>
                  <a:schemeClr val="accent5">
                    <a:lumMod val="75000"/>
                  </a:schemeClr>
                </a:solidFill>
              </a:endParaRPr>
            </a:p>
          </p:txBody>
        </p:sp>
      </p:gr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8837015"/>
            <a:ext cx="227139" cy="105593"/>
          </a:xfrm>
          <a:prstGeom prst="rect">
            <a:avLst/>
          </a:prstGeom>
        </p:spPr>
      </p:pic>
    </p:spTree>
    <p:extLst>
      <p:ext uri="{BB962C8B-B14F-4D97-AF65-F5344CB8AC3E}">
        <p14:creationId xmlns:p14="http://schemas.microsoft.com/office/powerpoint/2010/main" val="3906089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9.jp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2" name="Group 11"/>
          <p:cNvGrpSpPr/>
          <p:nvPr/>
        </p:nvGrpSpPr>
        <p:grpSpPr>
          <a:xfrm>
            <a:off x="470334" y="8838254"/>
            <a:ext cx="4058317" cy="124351"/>
            <a:chOff x="681748" y="8704845"/>
            <a:chExt cx="4004552" cy="123111"/>
          </a:xfrm>
        </p:grpSpPr>
        <p:sp>
          <p:nvSpPr>
            <p:cNvPr id="13" name="TextBox 12"/>
            <p:cNvSpPr txBox="1"/>
            <p:nvPr/>
          </p:nvSpPr>
          <p:spPr>
            <a:xfrm>
              <a:off x="681748" y="8704845"/>
              <a:ext cx="155492" cy="123111"/>
            </a:xfrm>
            <a:prstGeom prst="rect">
              <a:avLst/>
            </a:prstGeom>
            <a:noFill/>
          </p:spPr>
          <p:txBody>
            <a:bodyPr wrap="square" lIns="0" tIns="0" rIns="0" bIns="0" rtlCol="0">
              <a:spAutoFit/>
            </a:bodyPr>
            <a:lstStyle/>
            <a:p>
              <a:pPr algn="r"/>
              <a:fld id="{A451A07B-B76A-44B1-A3B6-F5E503C73A35}" type="slidenum">
                <a:rPr lang="en-US" sz="800" smtClean="0">
                  <a:solidFill>
                    <a:schemeClr val="accent5">
                      <a:lumMod val="75000"/>
                    </a:schemeClr>
                  </a:solidFill>
                </a:rPr>
                <a:pPr algn="r"/>
                <a:t>‹#›</a:t>
              </a:fld>
              <a:endParaRPr lang="en-US" sz="800" dirty="0">
                <a:solidFill>
                  <a:schemeClr val="accent5">
                    <a:lumMod val="75000"/>
                  </a:schemeClr>
                </a:solidFill>
              </a:endParaRPr>
            </a:p>
          </p:txBody>
        </p:sp>
        <p:sp>
          <p:nvSpPr>
            <p:cNvPr id="14" name="Date Placeholder 3"/>
            <p:cNvSpPr txBox="1">
              <a:spLocks/>
            </p:cNvSpPr>
            <p:nvPr/>
          </p:nvSpPr>
          <p:spPr>
            <a:xfrm>
              <a:off x="952512" y="8704845"/>
              <a:ext cx="3733788" cy="121884"/>
            </a:xfrm>
            <a:prstGeom prst="rect">
              <a:avLst/>
            </a:prstGeom>
            <a:noFill/>
          </p:spPr>
          <p:txBody>
            <a:bodyPr wrap="square" lIns="0" tIns="0" rIns="0" bIns="0" rtlCol="0">
              <a:spAutoFit/>
            </a:bodyPr>
            <a:lstStyle>
              <a:defPPr>
                <a:defRPr lang="en-US"/>
              </a:defPPr>
              <a:lvl1pPr algn="r">
                <a:defRPr sz="800">
                  <a:solidFill>
                    <a:schemeClr val="bg2"/>
                  </a:solidFill>
                </a:defRPr>
              </a:lvl1pPr>
            </a:lstStyle>
            <a:p>
              <a:pPr lvl="0" algn="l"/>
              <a:r>
                <a:rPr lang="en-GB" altLang="en-US" dirty="0">
                  <a:solidFill>
                    <a:schemeClr val="accent5">
                      <a:lumMod val="75000"/>
                    </a:schemeClr>
                  </a:solidFill>
                </a:rPr>
                <a:t>Copyright © </a:t>
              </a:r>
              <a:r>
                <a:rPr lang="en-GB" altLang="en-US" dirty="0" smtClean="0">
                  <a:solidFill>
                    <a:schemeClr val="accent5">
                      <a:lumMod val="75000"/>
                    </a:schemeClr>
                  </a:solidFill>
                </a:rPr>
                <a:t>2016 Ixia. </a:t>
              </a:r>
              <a:r>
                <a:rPr lang="en-GB" altLang="en-US" dirty="0">
                  <a:solidFill>
                    <a:schemeClr val="accent5">
                      <a:lumMod val="75000"/>
                    </a:schemeClr>
                  </a:solidFill>
                </a:rPr>
                <a:t>All Rights </a:t>
              </a:r>
              <a:r>
                <a:rPr lang="en-GB" altLang="en-US" dirty="0" smtClean="0">
                  <a:solidFill>
                    <a:schemeClr val="accent5">
                      <a:lumMod val="75000"/>
                    </a:schemeClr>
                  </a:solidFill>
                </a:rPr>
                <a:t>Reserved. </a:t>
              </a:r>
              <a:endParaRPr lang="en-GB" altLang="en-US" dirty="0">
                <a:solidFill>
                  <a:schemeClr val="accent5">
                    <a:lumMod val="75000"/>
                  </a:schemeClr>
                </a:solidFill>
              </a:endParaRPr>
            </a:p>
          </p:txBody>
        </p:sp>
        <p:sp>
          <p:nvSpPr>
            <p:cNvPr id="15" name="Date Placeholder 3"/>
            <p:cNvSpPr txBox="1">
              <a:spLocks/>
            </p:cNvSpPr>
            <p:nvPr/>
          </p:nvSpPr>
          <p:spPr>
            <a:xfrm>
              <a:off x="881212" y="8704845"/>
              <a:ext cx="184988" cy="123111"/>
            </a:xfrm>
            <a:prstGeom prst="rect">
              <a:avLst/>
            </a:prstGeom>
            <a:noFill/>
          </p:spPr>
          <p:txBody>
            <a:bodyPr wrap="square" lIns="0" tIns="0" rIns="0" bIns="0" rtlCol="0">
              <a:spAutoFit/>
            </a:bodyPr>
            <a:lstStyle>
              <a:defPPr>
                <a:defRPr lang="en-US"/>
              </a:defPPr>
              <a:lvl1pPr algn="r">
                <a:defRPr sz="800">
                  <a:solidFill>
                    <a:schemeClr val="bg2"/>
                  </a:solidFill>
                </a:defRPr>
              </a:lvl1pPr>
            </a:lstStyle>
            <a:p>
              <a:pPr lvl="0" algn="l"/>
              <a:r>
                <a:rPr lang="en-GB" altLang="en-US" dirty="0" smtClean="0">
                  <a:solidFill>
                    <a:schemeClr val="accent5">
                      <a:lumMod val="75000"/>
                    </a:schemeClr>
                  </a:solidFill>
                </a:rPr>
                <a:t>| </a:t>
              </a:r>
              <a:endParaRPr lang="en-GB" altLang="en-US" dirty="0">
                <a:solidFill>
                  <a:schemeClr val="accent5">
                    <a:lumMod val="75000"/>
                  </a:schemeClr>
                </a:solidFill>
              </a:endParaRPr>
            </a:p>
          </p:txBody>
        </p:sp>
      </p:gr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8837015"/>
            <a:ext cx="227139" cy="105593"/>
          </a:xfrm>
          <a:prstGeom prst="rect">
            <a:avLst/>
          </a:prstGeom>
        </p:spPr>
      </p:pic>
    </p:spTree>
    <p:extLst>
      <p:ext uri="{BB962C8B-B14F-4D97-AF65-F5344CB8AC3E}">
        <p14:creationId xmlns:p14="http://schemas.microsoft.com/office/powerpoint/2010/main" val="3610921606"/>
      </p:ext>
    </p:extLst>
  </p:cSld>
  <p:clrMap bg1="lt1" tx1="dk1" bg2="lt2" tx2="dk2" accent1="accent1" accent2="accent2" accent3="accent3" accent4="accent4" accent5="accent5" accent6="accent6" hlink="hlink" folHlink="folHlink"/>
  <p:notesStyle>
    <a:lvl1pPr marL="114300" indent="-11430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571500" indent="-1143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28700" indent="-11430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485900" indent="-1143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1943100" indent="-1143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ixiacom.com/" TargetMode="External"/><Relationship Id="rId4" Type="http://schemas.openxmlformats.org/officeDocument/2006/relationships/hyperlink" Target="http://www.google.com/url?sa=t&amp;rct=j&amp;q=&amp;esrc=s&amp;source=web&amp;cd=6&amp;cad=rja&amp;uact=8&amp;sqi=2&amp;ved=0CEgQFjAF&amp;url=http://www.informationweek.com/big-data/big-data-analytics/10-powerful-facts-about-big-data/d/d-id/1269522&amp;ei=RDtcVNK1GYSbyQTFmYIQ&amp;usg=AFQjCNEMbfKttcIk8HNkGFR17CRl4Kbf2w&amp;sig2=nEpIwKN75busWWyjKgDfWg" TargetMode="External"/><Relationship Id="rId5" Type="http://schemas.openxmlformats.org/officeDocument/2006/relationships/hyperlink" Target="http://www.businessinsider.com/enterprise-growth-in-the-internet-of-things-2014-10#ixzz3ILexSCXF" TargetMode="External"/><Relationship Id="rId6" Type="http://schemas.openxmlformats.org/officeDocument/2006/relationships/hyperlink" Target="http://www.gartner.com/newsroom/id/3143718"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7745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So what is Ixia’s role in all this?  We provide the tools and capabilities</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organizations can use to test,</a:t>
            </a:r>
            <a:r>
              <a:rPr lang="en-US" sz="1200" kern="1200" baseline="0" dirty="0">
                <a:solidFill>
                  <a:schemeClr val="tx1"/>
                </a:solidFill>
                <a:effectLst/>
                <a:latin typeface="Arial" charset="0"/>
                <a:ea typeface="+mn-ea"/>
                <a:cs typeface="+mn-cs"/>
              </a:rPr>
              <a:t> visualize and secure their networks so their applications run stronger</a:t>
            </a:r>
            <a:r>
              <a:rPr lang="en-US" sz="1200" kern="1200" dirty="0">
                <a:solidFill>
                  <a:schemeClr val="tx1"/>
                </a:solidFill>
                <a:effectLst/>
                <a:latin typeface="Arial" charset="0"/>
                <a:ea typeface="+mn-ea"/>
                <a:cs typeface="+mn-cs"/>
              </a:rPr>
              <a:t>.  We keep pace in a changing world and take advantage of evolving technology to thinking about</a:t>
            </a:r>
            <a:r>
              <a:rPr lang="en-US" sz="1200" kern="1200" baseline="0" dirty="0">
                <a:solidFill>
                  <a:schemeClr val="tx1"/>
                </a:solidFill>
                <a:effectLst/>
                <a:latin typeface="Arial" charset="0"/>
                <a:ea typeface="+mn-ea"/>
                <a:cs typeface="+mn-cs"/>
              </a:rPr>
              <a:t> what issues are next, and prepare you for them.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As pioneers in the test industry, we have a long history of innovation.  We have to in order to provide the</a:t>
            </a:r>
            <a:r>
              <a:rPr lang="en-US" sz="1200" kern="1200" baseline="0" dirty="0">
                <a:solidFill>
                  <a:schemeClr val="tx1"/>
                </a:solidFill>
                <a:effectLst/>
                <a:latin typeface="Arial" charset="0"/>
                <a:ea typeface="+mn-ea"/>
                <a:cs typeface="+mn-cs"/>
              </a:rPr>
              <a:t> widest range of validation methods against the widest range of real world events.  </a:t>
            </a:r>
            <a:r>
              <a:rPr lang="en-US" sz="1200" kern="1200" dirty="0">
                <a:solidFill>
                  <a:schemeClr val="tx1"/>
                </a:solidFill>
                <a:effectLst/>
                <a:latin typeface="Arial" charset="0"/>
                <a:ea typeface="+mn-ea"/>
                <a:cs typeface="+mn-cs"/>
              </a:rPr>
              <a:t>We do this through a combination of extensive research and more importantly listening to our customers.  As</a:t>
            </a:r>
            <a:r>
              <a:rPr lang="en-US" sz="1200" kern="1200" baseline="0" dirty="0">
                <a:solidFill>
                  <a:schemeClr val="tx1"/>
                </a:solidFill>
                <a:effectLst/>
                <a:latin typeface="Arial" charset="0"/>
                <a:ea typeface="+mn-ea"/>
                <a:cs typeface="+mn-cs"/>
              </a:rPr>
              <a:t> cloud, cyber attack methods, big data and </a:t>
            </a:r>
            <a:r>
              <a:rPr lang="en-US" sz="1200" kern="1200" baseline="0" dirty="0" err="1">
                <a:solidFill>
                  <a:schemeClr val="tx1"/>
                </a:solidFill>
                <a:effectLst/>
                <a:latin typeface="Arial" charset="0"/>
                <a:ea typeface="+mn-ea"/>
                <a:cs typeface="+mn-cs"/>
              </a:rPr>
              <a:t>IoT</a:t>
            </a:r>
            <a:r>
              <a:rPr lang="en-US" sz="1200" kern="1200" baseline="0" dirty="0">
                <a:solidFill>
                  <a:schemeClr val="tx1"/>
                </a:solidFill>
                <a:effectLst/>
                <a:latin typeface="Arial" charset="0"/>
                <a:ea typeface="+mn-ea"/>
                <a:cs typeface="+mn-cs"/>
              </a:rPr>
              <a:t> all grow at exponential rates, it becomes even more imperative to test and ‘right size’ the provisioning for your application.  Ixia is the Industry leader in test.  </a:t>
            </a:r>
          </a:p>
          <a:p>
            <a:endParaRPr lang="en-US" sz="1200" kern="1200" baseline="0" dirty="0">
              <a:solidFill>
                <a:schemeClr val="tx1"/>
              </a:solidFill>
              <a:effectLst/>
              <a:latin typeface="Arial" charset="0"/>
              <a:ea typeface="+mn-ea"/>
              <a:cs typeface="+mn-cs"/>
            </a:endParaRPr>
          </a:p>
          <a:p>
            <a:r>
              <a:rPr lang="en-US" sz="1200" kern="1200" baseline="0" dirty="0">
                <a:solidFill>
                  <a:schemeClr val="tx1"/>
                </a:solidFill>
                <a:effectLst/>
                <a:latin typeface="Arial" charset="0"/>
                <a:ea typeface="+mn-ea"/>
                <a:cs typeface="+mn-cs"/>
              </a:rPr>
              <a:t>Once you deploy, you need to see what traffic is going across your network at line rates.  No delays.  No missing packets.  You need to see it all without slowing down your network.  You need real time visibility for real time intelligence.  Ixia is also an industry leader in network visibility solutions.  </a:t>
            </a:r>
          </a:p>
          <a:p>
            <a:endParaRPr lang="en-US" sz="1200" kern="1200" baseline="0" dirty="0">
              <a:solidFill>
                <a:schemeClr val="tx1"/>
              </a:solidFill>
              <a:effectLst/>
              <a:latin typeface="Arial" charset="0"/>
              <a:ea typeface="+mn-ea"/>
              <a:cs typeface="+mn-cs"/>
            </a:endParaRPr>
          </a:p>
          <a:p>
            <a:r>
              <a:rPr lang="en-US" sz="1200" kern="1200" baseline="0" dirty="0">
                <a:solidFill>
                  <a:schemeClr val="tx1"/>
                </a:solidFill>
                <a:effectLst/>
                <a:latin typeface="Arial" charset="0"/>
                <a:ea typeface="+mn-ea"/>
                <a:cs typeface="+mn-cs"/>
              </a:rPr>
              <a:t>Applications today use a wide range of security and data analytics tools that all sit inline with your network.  They each provide their own value but they also each have their own updates, patches, maintenance, and security vulnerabilities.  You cannot afford for any one of them to impact your network.  Ixia is an industry leader in security product tests, inline security frameworks, and network security resilience solutions.  </a:t>
            </a:r>
            <a:endParaRPr lang="en-US" sz="1200" kern="1200" dirty="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a:p>
            <a:pPr>
              <a:buFont typeface="Arial" pitchFamily="34" charset="0"/>
              <a:buNone/>
            </a:pPr>
            <a:endParaRPr lang="en-US" dirty="0"/>
          </a:p>
          <a:p>
            <a:endParaRPr lang="en-US" dirty="0"/>
          </a:p>
          <a:p>
            <a:endParaRPr lang="en-US" dirty="0"/>
          </a:p>
        </p:txBody>
      </p:sp>
    </p:spTree>
    <p:extLst>
      <p:ext uri="{BB962C8B-B14F-4D97-AF65-F5344CB8AC3E}">
        <p14:creationId xmlns:p14="http://schemas.microsoft.com/office/powerpoint/2010/main" val="1537044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Founded</a:t>
            </a:r>
            <a:r>
              <a:rPr lang="en-US" baseline="0" dirty="0" smtClean="0"/>
              <a:t> in 2005.  </a:t>
            </a:r>
          </a:p>
          <a:p>
            <a:r>
              <a:rPr lang="en-US" baseline="0" dirty="0" smtClean="0"/>
              <a:t>Very close working partnerships with top NEM’s, Carriers, big governments to define efficacy of network security.</a:t>
            </a:r>
          </a:p>
          <a:p>
            <a:r>
              <a:rPr lang="en-US" baseline="0" dirty="0" smtClean="0"/>
              <a:t>Team of Engineers, Security Researchers with experience ranging in 5 to 20+ years</a:t>
            </a:r>
          </a:p>
          <a:p>
            <a:r>
              <a:rPr lang="en-US" baseline="0" smtClean="0"/>
              <a:t>Couple PhD’s </a:t>
            </a:r>
            <a:r>
              <a:rPr lang="en-US" baseline="0" dirty="0" smtClean="0"/>
              <a:t>and many with Masters in Information Security</a:t>
            </a:r>
            <a:endParaRPr lang="en-US" dirty="0"/>
          </a:p>
        </p:txBody>
      </p:sp>
    </p:spTree>
    <p:extLst>
      <p:ext uri="{BB962C8B-B14F-4D97-AF65-F5344CB8AC3E}">
        <p14:creationId xmlns:p14="http://schemas.microsoft.com/office/powerpoint/2010/main" val="2026343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ATI Research Center is plugged into most</a:t>
            </a:r>
            <a:r>
              <a:rPr lang="en-US" baseline="0" dirty="0" smtClean="0"/>
              <a:t> Ixia products.  </a:t>
            </a:r>
          </a:p>
          <a:p>
            <a:r>
              <a:rPr lang="en-US" dirty="0" smtClean="0"/>
              <a:t>45 of worlds</a:t>
            </a:r>
            <a:r>
              <a:rPr lang="en-US" baseline="0" dirty="0" smtClean="0"/>
              <a:t> </a:t>
            </a:r>
            <a:r>
              <a:rPr lang="en-US" dirty="0" smtClean="0"/>
              <a:t>top 50 service providers</a:t>
            </a:r>
          </a:p>
          <a:p>
            <a:r>
              <a:rPr lang="en-US" dirty="0" smtClean="0"/>
              <a:t>15 of the top 15</a:t>
            </a:r>
            <a:r>
              <a:rPr lang="en-US" baseline="0" dirty="0" smtClean="0"/>
              <a:t> NEM’s</a:t>
            </a:r>
            <a:endParaRPr lang="en-US" dirty="0" smtClean="0"/>
          </a:p>
          <a:p>
            <a:endParaRPr lang="en-US" dirty="0"/>
          </a:p>
        </p:txBody>
      </p:sp>
    </p:spTree>
    <p:extLst>
      <p:ext uri="{BB962C8B-B14F-4D97-AF65-F5344CB8AC3E}">
        <p14:creationId xmlns:p14="http://schemas.microsoft.com/office/powerpoint/2010/main" val="1171937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Ixia Solution Portfolio: Test, Security,</a:t>
            </a:r>
            <a:r>
              <a:rPr lang="en-US" baseline="0" dirty="0" smtClean="0"/>
              <a:t> Visibility</a:t>
            </a:r>
          </a:p>
          <a:p>
            <a:r>
              <a:rPr lang="de-DE" baseline="0" dirty="0" smtClean="0"/>
              <a:t>Heute Focus Security &gt; </a:t>
            </a:r>
            <a:r>
              <a:rPr lang="de-DE" baseline="0" dirty="0" err="1" smtClean="0"/>
              <a:t>Threat</a:t>
            </a:r>
            <a:r>
              <a:rPr lang="de-DE" baseline="0" dirty="0" smtClean="0"/>
              <a:t> </a:t>
            </a:r>
            <a:r>
              <a:rPr lang="de-DE" baseline="0" dirty="0" err="1" smtClean="0"/>
              <a:t>armor</a:t>
            </a:r>
            <a:endParaRPr lang="en-US" dirty="0"/>
          </a:p>
        </p:txBody>
      </p:sp>
    </p:spTree>
    <p:extLst>
      <p:ext uri="{BB962C8B-B14F-4D97-AF65-F5344CB8AC3E}">
        <p14:creationId xmlns:p14="http://schemas.microsoft.com/office/powerpoint/2010/main" val="3096977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300" b="1" u="sng" dirty="0"/>
              <a:t>Slide 19:</a:t>
            </a:r>
            <a:endParaRPr lang="en-US" sz="1300" dirty="0"/>
          </a:p>
          <a:p>
            <a:pPr marL="0" indent="0">
              <a:buNone/>
            </a:pPr>
            <a:r>
              <a:rPr lang="en-US" sz="1300" dirty="0"/>
              <a:t>Now let’s look at the Resilient Security Framework.</a:t>
            </a:r>
          </a:p>
          <a:p>
            <a:pPr marL="0" indent="0">
              <a:buNone/>
            </a:pPr>
            <a:r>
              <a:rPr lang="en-US" sz="1300" dirty="0"/>
              <a:t> </a:t>
            </a:r>
          </a:p>
          <a:p>
            <a:pPr marL="0" indent="0">
              <a:buNone/>
            </a:pPr>
            <a:r>
              <a:rPr lang="en-US" sz="1300" dirty="0"/>
              <a:t> </a:t>
            </a:r>
          </a:p>
          <a:p>
            <a:endParaRPr lang="en-US" dirty="0"/>
          </a:p>
        </p:txBody>
      </p:sp>
    </p:spTree>
    <p:extLst>
      <p:ext uri="{BB962C8B-B14F-4D97-AF65-F5344CB8AC3E}">
        <p14:creationId xmlns:p14="http://schemas.microsoft.com/office/powerpoint/2010/main" val="1457700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0"/>
              </a:spcBef>
              <a:spcAft>
                <a:spcPts val="0"/>
              </a:spcAft>
              <a:buClrTx/>
              <a:buSzTx/>
              <a:tabLst/>
              <a:defRPr/>
            </a:pPr>
            <a:r>
              <a:rPr lang="ru-RU" dirty="0"/>
              <a:t>ПО</a:t>
            </a:r>
            <a:r>
              <a:rPr lang="ru-RU" baseline="0" dirty="0"/>
              <a:t> управления </a:t>
            </a:r>
            <a:r>
              <a:rPr lang="en-US" baseline="0" dirty="0"/>
              <a:t>Breakingpoint </a:t>
            </a:r>
            <a:r>
              <a:rPr lang="ru-RU" baseline="0" dirty="0"/>
              <a:t>обеспечивает конфигурацию, запуск и обработку результатов</a:t>
            </a:r>
          </a:p>
          <a:p>
            <a:pPr marL="114300" marR="0" lvl="0" indent="-114300" algn="l" defTabSz="914400" rtl="0" eaLnBrk="1" fontAlgn="auto" latinLnBrk="0" hangingPunct="1">
              <a:lnSpc>
                <a:spcPct val="100000"/>
              </a:lnSpc>
              <a:spcBef>
                <a:spcPts val="0"/>
              </a:spcBef>
              <a:spcAft>
                <a:spcPts val="0"/>
              </a:spcAft>
              <a:buClrTx/>
              <a:buSzTx/>
              <a:tabLst/>
              <a:defRPr/>
            </a:pPr>
            <a:r>
              <a:rPr lang="ru-RU" baseline="0" dirty="0"/>
              <a:t>Тесты могут быть проведены как через устройство, так и направлены на живой сервис </a:t>
            </a:r>
          </a:p>
          <a:p>
            <a:pPr marL="114300" marR="0" lvl="0" indent="-114300" algn="l" defTabSz="914400" rtl="0" eaLnBrk="1" fontAlgn="auto" latinLnBrk="0" hangingPunct="1">
              <a:lnSpc>
                <a:spcPct val="100000"/>
              </a:lnSpc>
              <a:spcBef>
                <a:spcPts val="0"/>
              </a:spcBef>
              <a:spcAft>
                <a:spcPts val="0"/>
              </a:spcAft>
              <a:buClrTx/>
              <a:buSzTx/>
              <a:tabLst/>
              <a:defRPr/>
            </a:pPr>
            <a:endParaRPr lang="ru-RU" baseline="0" dirty="0"/>
          </a:p>
          <a:p>
            <a:pPr marL="114300" marR="0" lvl="0" indent="-114300" algn="l" defTabSz="914400" rtl="0" eaLnBrk="1" fontAlgn="auto" latinLnBrk="0" hangingPunct="1">
              <a:lnSpc>
                <a:spcPct val="100000"/>
              </a:lnSpc>
              <a:spcBef>
                <a:spcPts val="0"/>
              </a:spcBef>
              <a:spcAft>
                <a:spcPts val="0"/>
              </a:spcAft>
              <a:buClrTx/>
              <a:buSzTx/>
              <a:tabLst/>
              <a:defRPr/>
            </a:pPr>
            <a:r>
              <a:rPr lang="ru-RU" baseline="0" dirty="0"/>
              <a:t>Таким образом система может легко выступать как </a:t>
            </a:r>
            <a:r>
              <a:rPr lang="en-US" baseline="0" dirty="0"/>
              <a:t>‘</a:t>
            </a:r>
            <a:r>
              <a:rPr lang="ru-RU" baseline="0" dirty="0"/>
              <a:t>оружие</a:t>
            </a:r>
            <a:r>
              <a:rPr lang="en-US" baseline="0" dirty="0"/>
              <a:t>’ –</a:t>
            </a:r>
            <a:r>
              <a:rPr lang="ru-RU" baseline="0" dirty="0"/>
              <a:t> осторожнее </a:t>
            </a:r>
            <a:r>
              <a:rPr lang="ru-RU" baseline="0" dirty="0">
                <a:sym typeface="Wingdings"/>
              </a:rPr>
              <a:t></a:t>
            </a:r>
            <a:endParaRPr lang="en-US" dirty="0"/>
          </a:p>
        </p:txBody>
      </p:sp>
    </p:spTree>
    <p:extLst>
      <p:ext uri="{BB962C8B-B14F-4D97-AF65-F5344CB8AC3E}">
        <p14:creationId xmlns:p14="http://schemas.microsoft.com/office/powerpoint/2010/main" val="429915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795173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300" b="1" u="sng" dirty="0"/>
              <a:t>Slide 11:</a:t>
            </a:r>
            <a:endParaRPr lang="en-US" sz="1300" dirty="0"/>
          </a:p>
          <a:p>
            <a:pPr marL="0" indent="0">
              <a:buNone/>
            </a:pPr>
            <a:r>
              <a:rPr lang="en-US" sz="1300" dirty="0"/>
              <a:t>First, let’s talk about Intelligent Visibility.</a:t>
            </a:r>
          </a:p>
          <a:p>
            <a:pPr marL="0" indent="0">
              <a:buNone/>
            </a:pPr>
            <a:r>
              <a:rPr lang="en-US" sz="1300" dirty="0"/>
              <a:t> </a:t>
            </a:r>
          </a:p>
          <a:p>
            <a:pPr marL="0" indent="0">
              <a:buNone/>
            </a:pPr>
            <a:r>
              <a:rPr lang="en-US" sz="1300" dirty="0"/>
              <a:t> </a:t>
            </a:r>
          </a:p>
          <a:p>
            <a:endParaRPr lang="en-US" dirty="0"/>
          </a:p>
        </p:txBody>
      </p:sp>
    </p:spTree>
    <p:extLst>
      <p:ext uri="{BB962C8B-B14F-4D97-AF65-F5344CB8AC3E}">
        <p14:creationId xmlns:p14="http://schemas.microsoft.com/office/powerpoint/2010/main" val="1251328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300" b="1" u="sng" dirty="0"/>
              <a:t>Slide 12:</a:t>
            </a:r>
            <a:endParaRPr lang="en-US" sz="1300" dirty="0"/>
          </a:p>
          <a:p>
            <a:pPr marL="0" indent="0">
              <a:buNone/>
            </a:pPr>
            <a:r>
              <a:rPr lang="en-US" sz="1300" dirty="0"/>
              <a:t>So, how do companies monitor their networks today?  Most likely, they have a variety of tools plugged into some different SPAN or mirroring ports on some of their network switches.</a:t>
            </a:r>
          </a:p>
          <a:p>
            <a:pPr marL="0" indent="0">
              <a:buNone/>
            </a:pPr>
            <a:r>
              <a:rPr lang="en-US" sz="1300" dirty="0"/>
              <a:t> </a:t>
            </a:r>
          </a:p>
          <a:p>
            <a:pPr marL="0" indent="0">
              <a:buNone/>
            </a:pPr>
            <a:r>
              <a:rPr lang="en-US" sz="1300" dirty="0"/>
              <a:t>[Build 1]</a:t>
            </a:r>
          </a:p>
          <a:p>
            <a:pPr marL="0" indent="0">
              <a:buNone/>
            </a:pPr>
            <a:r>
              <a:rPr lang="en-US" sz="1300" dirty="0"/>
              <a:t>Let’s talk about a few “How to” questions.</a:t>
            </a:r>
          </a:p>
          <a:p>
            <a:pPr marL="0" indent="0">
              <a:buNone/>
            </a:pPr>
            <a:r>
              <a:rPr lang="en-US" sz="1300" dirty="0"/>
              <a:t> </a:t>
            </a:r>
          </a:p>
          <a:p>
            <a:pPr marL="0" indent="0">
              <a:buNone/>
            </a:pPr>
            <a:r>
              <a:rPr lang="en-US" sz="1300" dirty="0"/>
              <a:t>[Build 2]</a:t>
            </a:r>
          </a:p>
          <a:p>
            <a:pPr marL="0" indent="0">
              <a:buNone/>
            </a:pPr>
            <a:r>
              <a:rPr lang="en-US" sz="1300" dirty="0"/>
              <a:t>How do you get data access for all the different tools that need access?  There are a small number of SPAN ports on the network.</a:t>
            </a:r>
          </a:p>
          <a:p>
            <a:pPr marL="0" indent="0">
              <a:buNone/>
            </a:pPr>
            <a:r>
              <a:rPr lang="en-US" sz="1300" dirty="0"/>
              <a:t> </a:t>
            </a:r>
          </a:p>
          <a:p>
            <a:pPr marL="0" indent="0">
              <a:buNone/>
            </a:pPr>
            <a:r>
              <a:rPr lang="en-US" sz="1300" dirty="0"/>
              <a:t>[Build 3]</a:t>
            </a:r>
          </a:p>
          <a:p>
            <a:pPr marL="0" indent="0">
              <a:buNone/>
            </a:pPr>
            <a:r>
              <a:rPr lang="en-US" sz="1300" dirty="0"/>
              <a:t>One way is to use network taps instead of SPAN ports.  Not only is this more scalable, but network taps actually perform much better for monitoring purposes than SPAN ports.</a:t>
            </a:r>
          </a:p>
          <a:p>
            <a:pPr marL="0" indent="0">
              <a:buNone/>
            </a:pPr>
            <a:r>
              <a:rPr lang="en-US" sz="1300" dirty="0"/>
              <a:t> </a:t>
            </a:r>
          </a:p>
          <a:p>
            <a:pPr marL="0" indent="0">
              <a:buNone/>
            </a:pPr>
            <a:r>
              <a:rPr lang="en-US" sz="1300" dirty="0"/>
              <a:t>So that makes it easier to get lots of data off the network for monitoring.  But how do you plug all these network taps into all the different tools?</a:t>
            </a:r>
          </a:p>
          <a:p>
            <a:pPr marL="0" indent="0">
              <a:buNone/>
            </a:pPr>
            <a:r>
              <a:rPr lang="en-US" sz="1300" dirty="0"/>
              <a:t> </a:t>
            </a:r>
          </a:p>
          <a:p>
            <a:pPr marL="0" indent="0">
              <a:buNone/>
            </a:pPr>
            <a:r>
              <a:rPr lang="en-US" sz="1300" dirty="0"/>
              <a:t>[Build 4 and Build 5]</a:t>
            </a:r>
          </a:p>
          <a:p>
            <a:pPr marL="0" indent="0">
              <a:buNone/>
            </a:pPr>
            <a:r>
              <a:rPr lang="en-US" sz="1300" dirty="0"/>
              <a:t>All these monitoring tools only have a few ports.  And which tap do you plug into which tool?</a:t>
            </a:r>
          </a:p>
          <a:p>
            <a:pPr marL="0" indent="0">
              <a:buNone/>
            </a:pPr>
            <a:r>
              <a:rPr lang="en-US" sz="1300" dirty="0"/>
              <a:t> </a:t>
            </a:r>
          </a:p>
          <a:p>
            <a:pPr marL="0" indent="0">
              <a:buNone/>
            </a:pPr>
            <a:r>
              <a:rPr lang="en-US" sz="1300" dirty="0"/>
              <a:t>[Build 6]</a:t>
            </a:r>
          </a:p>
          <a:p>
            <a:pPr marL="0" indent="0">
              <a:buNone/>
            </a:pPr>
            <a:r>
              <a:rPr lang="en-US" sz="1300" dirty="0"/>
              <a:t>And even if you could plug all the taps into a single tool, how do you add more tool capacity to consume all this new network data?</a:t>
            </a:r>
          </a:p>
          <a:p>
            <a:pPr marL="0" indent="0">
              <a:buNone/>
            </a:pPr>
            <a:r>
              <a:rPr lang="en-US" sz="1300" dirty="0"/>
              <a:t> </a:t>
            </a:r>
          </a:p>
          <a:p>
            <a:pPr marL="0" indent="0">
              <a:buNone/>
            </a:pPr>
            <a:r>
              <a:rPr lang="en-US" sz="1300" dirty="0"/>
              <a:t>[Build 7]</a:t>
            </a:r>
          </a:p>
          <a:p>
            <a:pPr marL="0" indent="0">
              <a:buNone/>
            </a:pPr>
            <a:r>
              <a:rPr lang="en-US" sz="1300" dirty="0"/>
              <a:t>One way is the filter the data before it get to the tools, so they only get the data they need.  For instance, my VoIP monitoring tool only get VoIP traffic.  But how?</a:t>
            </a:r>
          </a:p>
          <a:p>
            <a:pPr marL="0" indent="0">
              <a:buNone/>
            </a:pPr>
            <a:r>
              <a:rPr lang="en-US" sz="1300" dirty="0"/>
              <a:t> </a:t>
            </a:r>
          </a:p>
          <a:p>
            <a:pPr marL="0" indent="0">
              <a:buNone/>
            </a:pPr>
            <a:r>
              <a:rPr lang="en-US" sz="1300" dirty="0"/>
              <a:t>[Build 8]</a:t>
            </a:r>
          </a:p>
          <a:p>
            <a:pPr marL="0" indent="0">
              <a:buNone/>
            </a:pPr>
            <a:r>
              <a:rPr lang="en-US" sz="1300" dirty="0"/>
              <a:t>And at the end of the day, how do you manage which tools get access to which network ports?  Does the networking team have to play referee and decide who gets what?</a:t>
            </a:r>
          </a:p>
          <a:p>
            <a:pPr marL="0" indent="0">
              <a:buNone/>
            </a:pPr>
            <a:r>
              <a:rPr lang="en-US" sz="1300" dirty="0"/>
              <a:t> </a:t>
            </a:r>
          </a:p>
          <a:p>
            <a:pPr marL="0" indent="0">
              <a:buNone/>
            </a:pPr>
            <a:r>
              <a:rPr lang="en-US" sz="1300" dirty="0"/>
              <a:t> </a:t>
            </a:r>
          </a:p>
          <a:p>
            <a:pPr marL="0" indent="0">
              <a:buNone/>
            </a:pPr>
            <a:endParaRPr lang="en-US" dirty="0"/>
          </a:p>
        </p:txBody>
      </p:sp>
    </p:spTree>
    <p:extLst>
      <p:ext uri="{BB962C8B-B14F-4D97-AF65-F5344CB8AC3E}">
        <p14:creationId xmlns:p14="http://schemas.microsoft.com/office/powerpoint/2010/main" val="1859433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300" b="1" u="sng" dirty="0"/>
              <a:t>Slide 13:</a:t>
            </a:r>
            <a:endParaRPr lang="en-US" sz="1300" dirty="0"/>
          </a:p>
          <a:p>
            <a:pPr marL="0" indent="0">
              <a:buNone/>
            </a:pPr>
            <a:r>
              <a:rPr lang="en-US" sz="1300" dirty="0"/>
              <a:t>Let’s look at an easy way to fix all this issues.  To start with, Intelligent Visibility solves the end-to-end data access and distribution problem.</a:t>
            </a:r>
          </a:p>
          <a:p>
            <a:pPr marL="0" indent="0">
              <a:buNone/>
            </a:pPr>
            <a:r>
              <a:rPr lang="en-US" sz="1300" dirty="0"/>
              <a:t> </a:t>
            </a:r>
          </a:p>
          <a:p>
            <a:pPr marL="0" indent="0">
              <a:buNone/>
            </a:pPr>
            <a:r>
              <a:rPr lang="en-US" sz="1300" dirty="0"/>
              <a:t>So in the simple diagram, we have a typical data center set-up with a spine and leaf switch arrangement, and we have lots of unconnected monitoring tools.</a:t>
            </a:r>
          </a:p>
          <a:p>
            <a:pPr marL="0" indent="0">
              <a:buNone/>
            </a:pPr>
            <a:r>
              <a:rPr lang="en-US" sz="1300" dirty="0"/>
              <a:t> </a:t>
            </a:r>
          </a:p>
          <a:p>
            <a:pPr marL="0" indent="0">
              <a:buNone/>
            </a:pPr>
            <a:r>
              <a:rPr lang="en-US" sz="1300" dirty="0"/>
              <a:t>[Build 1, Build 2 and Build 3]</a:t>
            </a:r>
          </a:p>
          <a:p>
            <a:pPr marL="0" indent="0">
              <a:buNone/>
            </a:pPr>
            <a:r>
              <a:rPr lang="en-US" sz="1300" dirty="0"/>
              <a:t>The first thing we need to do is put network taps on every network link we may want to monitor.  This can include taps at the top or rack switch, between the data center and the core network, and even in our virtualized servers to monitor traffic on our virtual networks.</a:t>
            </a:r>
          </a:p>
          <a:p>
            <a:pPr marL="0" indent="0">
              <a:buNone/>
            </a:pPr>
            <a:r>
              <a:rPr lang="en-US" sz="1300" dirty="0"/>
              <a:t> </a:t>
            </a:r>
          </a:p>
          <a:p>
            <a:pPr marL="0" indent="0">
              <a:buNone/>
            </a:pPr>
            <a:r>
              <a:rPr lang="en-US" sz="1300" dirty="0"/>
              <a:t>[Build 4]</a:t>
            </a:r>
          </a:p>
          <a:p>
            <a:pPr marL="0" indent="0">
              <a:buNone/>
            </a:pPr>
            <a:r>
              <a:rPr lang="en-US" sz="1300" dirty="0"/>
              <a:t>So now what do we do with all that traffic?  We send it all to a Network Packet Broker.  A network packet broker is an extremely powerful device, but let’s talk about the basics first.  The packet brokers allow us to aggregate all this traffic from our taps, and lets us filter that traffic for each individual tool.</a:t>
            </a:r>
          </a:p>
          <a:p>
            <a:pPr marL="0" indent="0">
              <a:buNone/>
            </a:pPr>
            <a:r>
              <a:rPr lang="en-US" sz="1300" dirty="0"/>
              <a:t> </a:t>
            </a:r>
          </a:p>
          <a:p>
            <a:pPr marL="0" indent="0">
              <a:buNone/>
            </a:pPr>
            <a:r>
              <a:rPr lang="en-US" sz="1300" dirty="0"/>
              <a:t>[Build 5]</a:t>
            </a:r>
          </a:p>
          <a:p>
            <a:pPr marL="0" indent="0">
              <a:buNone/>
            </a:pPr>
            <a:r>
              <a:rPr lang="en-US" sz="1300" dirty="0"/>
              <a:t>We can then send just the right traffic to each tool.  And it doesn’t matter if our tools have 1G, or 10G or 40G ingress ports.  We can also load balance traffic across multiple tools of the same type to build tool capacity.</a:t>
            </a:r>
          </a:p>
          <a:p>
            <a:pPr marL="0" indent="0">
              <a:buNone/>
            </a:pPr>
            <a:r>
              <a:rPr lang="en-US" sz="1300" dirty="0"/>
              <a:t> </a:t>
            </a:r>
          </a:p>
          <a:p>
            <a:pPr marL="0" indent="0">
              <a:buNone/>
            </a:pPr>
            <a:r>
              <a:rPr lang="en-US" sz="1300" dirty="0"/>
              <a:t>And in more advanced scenarios, the packet broker can decrypt SSL traffic for monitoring.  It can generate NetFlow metadata as well for tools that can’t consume raw packets.  And it can even mask sensitive data like credit card numbers before sending it to the monitoring tools.</a:t>
            </a:r>
          </a:p>
          <a:p>
            <a:pPr marL="0" indent="0">
              <a:buNone/>
            </a:pPr>
            <a:r>
              <a:rPr lang="en-US" sz="1300" dirty="0"/>
              <a:t> </a:t>
            </a:r>
          </a:p>
          <a:p>
            <a:pPr marL="0" indent="0">
              <a:buNone/>
            </a:pPr>
            <a:r>
              <a:rPr lang="en-US" sz="1300" dirty="0"/>
              <a:t>So the intelligent visibility framework solves all of our data access and distribution issues for our monitoring tools.  It gives all our tools full visibility of what’s happening on the network in a very efficient way.</a:t>
            </a:r>
          </a:p>
          <a:p>
            <a:pPr marL="0" indent="0">
              <a:buNone/>
            </a:pPr>
            <a:r>
              <a:rPr lang="en-US" sz="1300" dirty="0"/>
              <a:t> </a:t>
            </a:r>
          </a:p>
          <a:p>
            <a:pPr marL="0" indent="0">
              <a:buNone/>
            </a:pPr>
            <a:r>
              <a:rPr lang="en-US" sz="1300" dirty="0"/>
              <a:t> </a:t>
            </a:r>
          </a:p>
          <a:p>
            <a:endParaRPr lang="en-US" dirty="0"/>
          </a:p>
        </p:txBody>
      </p:sp>
    </p:spTree>
    <p:extLst>
      <p:ext uri="{BB962C8B-B14F-4D97-AF65-F5344CB8AC3E}">
        <p14:creationId xmlns:p14="http://schemas.microsoft.com/office/powerpoint/2010/main" val="249057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u="sng" kern="1200" dirty="0" smtClean="0">
                <a:solidFill>
                  <a:schemeClr val="tx1"/>
                </a:solidFill>
                <a:effectLst/>
                <a:latin typeface="+mn-lt"/>
                <a:ea typeface="+mn-ea"/>
                <a:cs typeface="+mn-cs"/>
              </a:rPr>
              <a:t>Slide 2:</a:t>
            </a:r>
            <a:endParaRPr lang="en-US" sz="1200" kern="1200" dirty="0" smtClean="0">
              <a:solidFill>
                <a:schemeClr val="tx1"/>
              </a:solidFill>
              <a:effectLst/>
              <a:latin typeface="+mn-lt"/>
              <a:ea typeface="+mn-ea"/>
              <a:cs typeface="+mn-cs"/>
            </a:endParaRPr>
          </a:p>
          <a:p>
            <a:pPr marL="0" indent="0">
              <a:buNone/>
            </a:pPr>
            <a:r>
              <a:rPr lang="en-US" sz="1200" kern="1200" dirty="0" smtClean="0">
                <a:solidFill>
                  <a:schemeClr val="tx1"/>
                </a:solidFill>
                <a:effectLst/>
                <a:latin typeface="+mn-lt"/>
                <a:ea typeface="+mn-ea"/>
                <a:cs typeface="+mn-cs"/>
              </a:rPr>
              <a:t>Ixia is a mature, publicly traded technology company that’s been in business since 1997.  The company has its roots in network testing, but has significantly expanded into network security and network visibility, partly through acquisition.  Today the company generates over $500M in annual revenues worldwide and has over 6,000 customers.  We continue to lead through innovation, and that is regularly demonstrated through our first to market product and technology introductions.  </a:t>
            </a:r>
          </a:p>
          <a:p>
            <a:pPr marL="0" indent="0">
              <a:buNone/>
            </a:pPr>
            <a:r>
              <a:rPr lang="en-US" sz="1200" kern="1200" dirty="0" smtClean="0">
                <a:solidFill>
                  <a:schemeClr val="tx1"/>
                </a:solidFill>
                <a:effectLst/>
                <a:latin typeface="+mn-lt"/>
                <a:ea typeface="+mn-ea"/>
                <a:cs typeface="+mn-cs"/>
              </a:rPr>
              <a:t> </a:t>
            </a:r>
          </a:p>
          <a:p>
            <a:pPr marL="0" indent="0">
              <a:buNone/>
            </a:pPr>
            <a:r>
              <a:rPr lang="en-US" sz="1200" kern="1200" dirty="0" smtClean="0">
                <a:solidFill>
                  <a:schemeClr val="tx1"/>
                </a:solidFill>
                <a:effectLst/>
                <a:latin typeface="+mn-lt"/>
                <a:ea typeface="+mn-ea"/>
                <a:cs typeface="+mn-cs"/>
              </a:rPr>
              <a:t>Finally, we are #1 or #2 in all of the markets in which we compete, including being a the #2 market share leader in the network visibility market.</a:t>
            </a:r>
          </a:p>
          <a:p>
            <a:pPr marL="0" indent="0">
              <a:buNone/>
            </a:pPr>
            <a:endParaRPr lang="en-US" sz="1200" kern="1200" dirty="0" smtClean="0">
              <a:solidFill>
                <a:schemeClr val="tx1"/>
              </a:solidFill>
              <a:effectLst/>
              <a:latin typeface="+mn-lt"/>
              <a:ea typeface="+mn-ea"/>
              <a:cs typeface="+mn-cs"/>
            </a:endParaRPr>
          </a:p>
          <a:p>
            <a:pPr marL="0" indent="0">
              <a:buNone/>
            </a:pPr>
            <a:r>
              <a:rPr lang="en-US" sz="1200" kern="1200" dirty="0" smtClean="0">
                <a:solidFill>
                  <a:schemeClr val="tx1"/>
                </a:solidFill>
                <a:effectLst/>
                <a:latin typeface="+mn-lt"/>
                <a:ea typeface="+mn-ea"/>
                <a:cs typeface="+mn-cs"/>
              </a:rPr>
              <a:t>------------------------------</a:t>
            </a:r>
          </a:p>
          <a:p>
            <a:pPr marL="0" indent="0">
              <a:buNone/>
            </a:pPr>
            <a:r>
              <a:rPr lang="en-US" dirty="0" smtClean="0"/>
              <a:t>#1 Market</a:t>
            </a:r>
            <a:r>
              <a:rPr lang="en-US" baseline="0" dirty="0" smtClean="0"/>
              <a:t> Leader</a:t>
            </a:r>
          </a:p>
          <a:p>
            <a:pPr marL="571500" lvl="1" indent="-114300"/>
            <a:r>
              <a:rPr lang="en-US" baseline="0" dirty="0" smtClean="0"/>
              <a:t>Applications &amp; Security Test (L4-7)</a:t>
            </a:r>
          </a:p>
          <a:p>
            <a:pPr marL="571500" lvl="1" indent="-114300"/>
            <a:r>
              <a:rPr lang="en-US" baseline="0" dirty="0" smtClean="0"/>
              <a:t>Wireline Test (L2-3)</a:t>
            </a:r>
          </a:p>
          <a:p>
            <a:pPr marL="571500" lvl="1" indent="-114300"/>
            <a:r>
              <a:rPr lang="en-US" baseline="0" dirty="0" err="1" smtClean="0"/>
              <a:t>WiFi</a:t>
            </a:r>
            <a:r>
              <a:rPr lang="en-US" baseline="0" dirty="0" smtClean="0"/>
              <a:t> Test</a:t>
            </a:r>
          </a:p>
          <a:p>
            <a:pPr marL="571500" lvl="1" indent="-114300"/>
            <a:r>
              <a:rPr lang="en-US" baseline="0" dirty="0" smtClean="0"/>
              <a:t>Network Packet Brokers – Security</a:t>
            </a:r>
          </a:p>
          <a:p>
            <a:pPr marL="571500" lvl="1" indent="-114300"/>
            <a:r>
              <a:rPr lang="en-US" baseline="0" dirty="0" smtClean="0"/>
              <a:t>Network Taps</a:t>
            </a:r>
          </a:p>
          <a:p>
            <a:pPr marL="114300" indent="-114300"/>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#2 Market Leader</a:t>
            </a:r>
            <a:endParaRPr lang="en-US" dirty="0" smtClean="0"/>
          </a:p>
          <a:p>
            <a:pPr marL="571500" lvl="1" indent="-114300"/>
            <a:r>
              <a:rPr lang="en-US" baseline="0" dirty="0" smtClean="0"/>
              <a:t>Network Packet Brokers – Total</a:t>
            </a:r>
          </a:p>
          <a:p>
            <a:pPr marL="571500" lvl="1" indent="-114300"/>
            <a:r>
              <a:rPr lang="en-US" baseline="0" dirty="0" smtClean="0"/>
              <a:t>LTE Test</a:t>
            </a:r>
          </a:p>
          <a:p>
            <a:pPr marL="571500" lvl="1" indent="-114300"/>
            <a:endParaRPr lang="en-US" baseline="0" dirty="0" smtClean="0"/>
          </a:p>
          <a:p>
            <a:pPr marL="0" indent="0">
              <a:buNone/>
            </a:pPr>
            <a:r>
              <a:rPr lang="en-US" baseline="0" dirty="0" smtClean="0"/>
              <a:t># 1 To Market</a:t>
            </a:r>
          </a:p>
          <a:p>
            <a:pPr marL="571500" lvl="1" indent="-114300"/>
            <a:r>
              <a:rPr lang="en-US" baseline="0" dirty="0" smtClean="0"/>
              <a:t>10G, 25G, 40G, 100G and 400G</a:t>
            </a:r>
          </a:p>
          <a:p>
            <a:pPr marL="571500" lvl="1" indent="-114300"/>
            <a:r>
              <a:rPr lang="en-US" baseline="0" dirty="0" smtClean="0"/>
              <a:t>Virtual Network Taps</a:t>
            </a:r>
          </a:p>
          <a:p>
            <a:pPr marL="571500" lvl="1" indent="-114300"/>
            <a:r>
              <a:rPr lang="en-US" baseline="0" dirty="0" smtClean="0"/>
              <a:t>400 Patents pending or issued</a:t>
            </a:r>
          </a:p>
          <a:p>
            <a:pPr marL="0" indent="0">
              <a:buNone/>
            </a:pPr>
            <a:endParaRPr lang="en-US" baseline="0" dirty="0" smtClean="0"/>
          </a:p>
          <a:p>
            <a:pPr marL="0" indent="0">
              <a:buNone/>
            </a:pPr>
            <a:endParaRPr lang="en-US" baseline="0"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EEE9B47-791B-47F7-AE03-C0D580CA0B67}" type="slidenum">
              <a:rPr lang="en-US" smtClean="0"/>
              <a:pPr/>
              <a:t>2</a:t>
            </a:fld>
            <a:endParaRPr lang="en-US"/>
          </a:p>
        </p:txBody>
      </p:sp>
    </p:spTree>
    <p:extLst>
      <p:ext uri="{BB962C8B-B14F-4D97-AF65-F5344CB8AC3E}">
        <p14:creationId xmlns:p14="http://schemas.microsoft.com/office/powerpoint/2010/main" val="972672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Most organizations attempt to achieve the ‘desired state’ shown in the previous</a:t>
            </a:r>
            <a:r>
              <a:rPr lang="en-US" sz="1200" kern="1200" baseline="0" dirty="0">
                <a:solidFill>
                  <a:schemeClr val="tx1"/>
                </a:solidFill>
                <a:effectLst/>
                <a:latin typeface="+mn-lt"/>
                <a:ea typeface="+mn-ea"/>
                <a:cs typeface="+mn-cs"/>
              </a:rPr>
              <a:t> slide</a:t>
            </a:r>
            <a:r>
              <a:rPr lang="en-US" sz="1200" kern="1200" dirty="0">
                <a:solidFill>
                  <a:schemeClr val="tx1"/>
                </a:solidFill>
                <a:effectLst/>
                <a:latin typeface="+mn-lt"/>
                <a:ea typeface="+mn-ea"/>
                <a:cs typeface="+mn-cs"/>
              </a:rPr>
              <a:t> by putting in a ton of tools. Until they end up with a</a:t>
            </a:r>
            <a:r>
              <a:rPr lang="en-US" sz="1200" kern="1200" baseline="0" dirty="0">
                <a:solidFill>
                  <a:schemeClr val="tx1"/>
                </a:solidFill>
                <a:effectLst/>
                <a:latin typeface="+mn-lt"/>
                <a:ea typeface="+mn-ea"/>
                <a:cs typeface="+mn-cs"/>
              </a:rPr>
              <a:t> new layer of complexity and management challenges</a:t>
            </a:r>
            <a:r>
              <a:rPr lang="en-US" sz="1200" kern="1200" dirty="0">
                <a:solidFill>
                  <a:schemeClr val="tx1"/>
                </a:solidFill>
                <a:effectLst/>
                <a:latin typeface="+mn-lt"/>
                <a:ea typeface="+mn-ea"/>
                <a:cs typeface="+mn-cs"/>
              </a:rPr>
              <a:t> – this approach is generally inefficient and leads to unplanned complexity, missed SLAs, Costs that do not scale and investment churn.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Sample challenges</a:t>
            </a:r>
            <a:r>
              <a:rPr lang="en-US" sz="1200" kern="1200" baseline="0" dirty="0">
                <a:solidFill>
                  <a:schemeClr val="tx1"/>
                </a:solidFill>
                <a:effectLst/>
                <a:latin typeface="+mn-lt"/>
                <a:ea typeface="+mn-ea"/>
                <a:cs typeface="+mn-cs"/>
              </a:rPr>
              <a:t> to discuss: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Ops Team</a:t>
            </a:r>
          </a:p>
          <a:p>
            <a:r>
              <a:rPr lang="en-US" sz="1200" kern="1200" dirty="0">
                <a:solidFill>
                  <a:schemeClr val="tx1"/>
                </a:solidFill>
                <a:effectLst/>
                <a:latin typeface="+mn-lt"/>
                <a:ea typeface="+mn-ea"/>
                <a:cs typeface="+mn-cs"/>
              </a:rPr>
              <a:t>Inefficient, costly and longer resolution times</a:t>
            </a:r>
          </a:p>
          <a:p>
            <a:r>
              <a:rPr lang="en-US" sz="1200" kern="1200" dirty="0">
                <a:solidFill>
                  <a:schemeClr val="tx1"/>
                </a:solidFill>
                <a:effectLst/>
                <a:latin typeface="+mn-lt"/>
                <a:ea typeface="+mn-ea"/>
                <a:cs typeface="+mn-cs"/>
              </a:rPr>
              <a:t>Rocky or failed deployments</a:t>
            </a:r>
          </a:p>
          <a:p>
            <a:r>
              <a:rPr lang="en-US" sz="1200" kern="1200" dirty="0">
                <a:solidFill>
                  <a:schemeClr val="tx1"/>
                </a:solidFill>
                <a:effectLst/>
                <a:latin typeface="+mn-lt"/>
                <a:ea typeface="+mn-ea"/>
                <a:cs typeface="+mn-cs"/>
              </a:rPr>
              <a:t>Wasted CAPEX and OPEX</a:t>
            </a:r>
          </a:p>
          <a:p>
            <a:r>
              <a:rPr lang="en-US" sz="1200" kern="1200" dirty="0">
                <a:solidFill>
                  <a:schemeClr val="tx1"/>
                </a:solidFill>
                <a:effectLst/>
                <a:latin typeface="+mn-lt"/>
                <a:ea typeface="+mn-ea"/>
                <a:cs typeface="+mn-cs"/>
              </a:rPr>
              <a:t>Symptomatic failure resolution</a:t>
            </a:r>
          </a:p>
          <a:p>
            <a:r>
              <a:rPr lang="en-US" sz="1200" kern="1200" dirty="0">
                <a:solidFill>
                  <a:schemeClr val="tx1"/>
                </a:solidFill>
                <a:effectLst/>
                <a:latin typeface="+mn-lt"/>
                <a:ea typeface="+mn-ea"/>
                <a:cs typeface="+mn-cs"/>
              </a:rPr>
              <a:t>Downtimes &amp; missed SLAs</a:t>
            </a:r>
          </a:p>
          <a:p>
            <a:r>
              <a:rPr lang="en-US" sz="1200" kern="1200" dirty="0">
                <a:solidFill>
                  <a:schemeClr val="tx1"/>
                </a:solidFill>
                <a:effectLst/>
                <a:latin typeface="+mn-lt"/>
                <a:ea typeface="+mn-ea"/>
                <a:cs typeface="+mn-cs"/>
              </a:rPr>
              <a:t>Churn in resources &amp; investment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Business</a:t>
            </a:r>
          </a:p>
          <a:p>
            <a:r>
              <a:rPr lang="en-US" sz="1200" kern="1200" dirty="0">
                <a:solidFill>
                  <a:schemeClr val="tx1"/>
                </a:solidFill>
                <a:effectLst/>
                <a:latin typeface="+mn-lt"/>
                <a:ea typeface="+mn-ea"/>
                <a:cs typeface="+mn-cs"/>
              </a:rPr>
              <a:t>Loss of revenue</a:t>
            </a:r>
          </a:p>
          <a:p>
            <a:r>
              <a:rPr lang="en-US" sz="1200" kern="1200" dirty="0">
                <a:solidFill>
                  <a:schemeClr val="tx1"/>
                </a:solidFill>
                <a:effectLst/>
                <a:latin typeface="+mn-lt"/>
                <a:ea typeface="+mn-ea"/>
                <a:cs typeface="+mn-cs"/>
              </a:rPr>
              <a:t>Loss of credibility</a:t>
            </a:r>
          </a:p>
          <a:p>
            <a:r>
              <a:rPr lang="en-US" sz="1200" kern="1200" dirty="0">
                <a:solidFill>
                  <a:schemeClr val="tx1"/>
                </a:solidFill>
                <a:effectLst/>
                <a:latin typeface="+mn-lt"/>
                <a:ea typeface="+mn-ea"/>
                <a:cs typeface="+mn-cs"/>
              </a:rPr>
              <a:t>Unknown exposures in security posture</a:t>
            </a:r>
          </a:p>
          <a:p>
            <a:r>
              <a:rPr lang="en-US" sz="1200" kern="1200" dirty="0">
                <a:solidFill>
                  <a:schemeClr val="tx1"/>
                </a:solidFill>
                <a:effectLst/>
                <a:latin typeface="+mn-lt"/>
                <a:ea typeface="+mn-ea"/>
                <a:cs typeface="+mn-cs"/>
              </a:rPr>
              <a:t>Unhappy customers</a:t>
            </a:r>
          </a:p>
          <a:p>
            <a:r>
              <a:rPr lang="en-US" sz="1200" kern="1200" dirty="0">
                <a:solidFill>
                  <a:schemeClr val="tx1"/>
                </a:solidFill>
                <a:effectLst/>
                <a:latin typeface="+mn-lt"/>
                <a:ea typeface="+mn-ea"/>
                <a:cs typeface="+mn-cs"/>
              </a:rPr>
              <a:t>Competitive disadvantage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50673B29-8793-F348-B8C7-6A44D002F348}"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67962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 данной презентации более подробно рассмотрим</a:t>
            </a:r>
            <a:r>
              <a:rPr lang="ru-RU" sz="1200" kern="1200" baseline="0" dirty="0">
                <a:solidFill>
                  <a:schemeClr val="tx1"/>
                </a:solidFill>
                <a:effectLst/>
                <a:latin typeface="+mn-lt"/>
                <a:ea typeface="+mn-ea"/>
                <a:cs typeface="+mn-cs"/>
              </a:rPr>
              <a:t> решения </a:t>
            </a:r>
            <a:r>
              <a:rPr lang="en-US" sz="1200" kern="1200" baseline="0" dirty="0">
                <a:solidFill>
                  <a:schemeClr val="tx1"/>
                </a:solidFill>
                <a:effectLst/>
                <a:latin typeface="+mn-lt"/>
                <a:ea typeface="+mn-ea"/>
                <a:cs typeface="+mn-cs"/>
              </a:rPr>
              <a:t>Ixia </a:t>
            </a:r>
            <a:r>
              <a:rPr lang="ru-RU" sz="1200" kern="1200" baseline="0" dirty="0">
                <a:solidFill>
                  <a:schemeClr val="tx1"/>
                </a:solidFill>
                <a:effectLst/>
                <a:latin typeface="+mn-lt"/>
                <a:ea typeface="+mn-ea"/>
                <a:cs typeface="+mn-cs"/>
              </a:rPr>
              <a:t>для </a:t>
            </a:r>
            <a:r>
              <a:rPr lang="en-US" sz="1200" kern="1200" baseline="0" dirty="0">
                <a:solidFill>
                  <a:schemeClr val="tx1"/>
                </a:solidFill>
                <a:effectLst/>
                <a:latin typeface="+mn-lt"/>
                <a:ea typeface="+mn-ea"/>
                <a:cs typeface="+mn-cs"/>
              </a:rPr>
              <a:t>Visibility – </a:t>
            </a:r>
            <a:r>
              <a:rPr lang="ru-RU" sz="1200" kern="1200" baseline="0" dirty="0">
                <a:solidFill>
                  <a:schemeClr val="tx1"/>
                </a:solidFill>
                <a:effectLst/>
                <a:latin typeface="+mn-lt"/>
                <a:ea typeface="+mn-ea"/>
                <a:cs typeface="+mn-cs"/>
              </a:rPr>
              <a:t>доступа инструментов анализа к сетевому трафику.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err="1">
                <a:solidFill>
                  <a:schemeClr val="tx1"/>
                </a:solidFill>
                <a:effectLst/>
                <a:latin typeface="+mn-lt"/>
                <a:ea typeface="+mn-ea"/>
                <a:cs typeface="+mn-cs"/>
              </a:rPr>
              <a:t>Арег</a:t>
            </a:r>
            <a:r>
              <a:rPr lang="ru-RU" sz="1200" kern="1200" baseline="0" dirty="0">
                <a:solidFill>
                  <a:schemeClr val="tx1"/>
                </a:solidFill>
                <a:effectLst/>
                <a:latin typeface="+mn-lt"/>
                <a:ea typeface="+mn-ea"/>
                <a:cs typeface="+mn-cs"/>
              </a:rPr>
              <a:t> в своей презентации упомянул про неэффективность хаотичного внедрения средств мониторинга и защиты в сети,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a:solidFill>
                  <a:schemeClr val="tx1"/>
                </a:solidFill>
                <a:effectLst/>
                <a:latin typeface="+mn-lt"/>
                <a:ea typeface="+mn-ea"/>
                <a:cs typeface="+mn-cs"/>
              </a:rPr>
              <a:t>Какие пожелания существуют к средствам доступа, для того чтобы быть эффективными?</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a:solidFill>
                  <a:schemeClr val="tx1"/>
                </a:solidFill>
                <a:effectLst/>
                <a:latin typeface="+mn-lt"/>
                <a:ea typeface="+mn-ea"/>
                <a:cs typeface="+mn-cs"/>
              </a:rPr>
              <a:t>Нужно обеспечить доступ к любой части сети</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a:solidFill>
                  <a:schemeClr val="tx1"/>
                </a:solidFill>
                <a:effectLst/>
                <a:latin typeface="+mn-lt"/>
                <a:ea typeface="+mn-ea"/>
                <a:cs typeface="+mn-cs"/>
              </a:rPr>
              <a:t>Предсказуемое внедрение и эксплуатацию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a:solidFill>
                  <a:schemeClr val="tx1"/>
                </a:solidFill>
                <a:effectLst/>
                <a:latin typeface="+mn-lt"/>
                <a:ea typeface="+mn-ea"/>
                <a:cs typeface="+mn-cs"/>
              </a:rPr>
              <a:t>Масштабирование решений, как с точки зрения возможностей обработки увеличивающегося трафика</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a:solidFill>
                  <a:schemeClr val="tx1"/>
                </a:solidFill>
                <a:effectLst/>
                <a:latin typeface="+mn-lt"/>
                <a:ea typeface="+mn-ea"/>
                <a:cs typeface="+mn-cs"/>
              </a:rPr>
              <a:t>Удобное управление на макро-уровне,</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a:solidFill>
                  <a:schemeClr val="tx1"/>
                </a:solidFill>
                <a:effectLst/>
                <a:latin typeface="+mn-lt"/>
                <a:ea typeface="+mn-ea"/>
                <a:cs typeface="+mn-cs"/>
              </a:rPr>
              <a:t>Видеть трафик только тот, который нужен, </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a:solidFill>
                  <a:schemeClr val="tx1"/>
                </a:solidFill>
                <a:effectLst/>
                <a:latin typeface="+mn-lt"/>
                <a:ea typeface="+mn-ea"/>
                <a:cs typeface="+mn-cs"/>
              </a:rPr>
              <a:t>И, конечно – снижать общую стоимость проектов внедрения средств мониторинга и защиты – иметь прогнозируемый бюджет</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avoid</a:t>
            </a:r>
            <a:r>
              <a:rPr lang="en-US" sz="1200" kern="1200" baseline="0" dirty="0">
                <a:solidFill>
                  <a:schemeClr val="tx1"/>
                </a:solidFill>
                <a:effectLst/>
                <a:latin typeface="+mn-lt"/>
                <a:ea typeface="+mn-ea"/>
                <a:cs typeface="+mn-cs"/>
              </a:rPr>
              <a:t> these new challenges, you want to build on a new foundation that lets you meet efficiency goals.  W</a:t>
            </a:r>
            <a:r>
              <a:rPr lang="en-US" sz="1200" kern="1200" dirty="0">
                <a:solidFill>
                  <a:schemeClr val="tx1"/>
                </a:solidFill>
                <a:effectLst/>
                <a:latin typeface="+mn-lt"/>
                <a:ea typeface="+mn-ea"/>
                <a:cs typeface="+mn-cs"/>
              </a:rPr>
              <a:t>e have found that most who get this right tend to take a more fundamental, architecture oriented approach. They start with wanting to measure and gain insight before they can attempt to improve. This insight begins with planting in visibility ….once you begin with the basics you can get to meeting / exceeding SLAs, end-to-end visibility gives you better scale and improved manageability, much better traffic control and finally controlled costs due to minimum surprises.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50673B29-8793-F348-B8C7-6A44D002F348}"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782926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Slide 11: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foundation of our Visibility Architecture is our products.  Ixia has today, the biggest, broadest and we think the most innovative visibility product portfolio in the industry.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[Build 1] and [Build 2]</a:t>
            </a:r>
          </a:p>
          <a:p>
            <a:r>
              <a:rPr lang="en-US" sz="1200" kern="1200" dirty="0">
                <a:solidFill>
                  <a:schemeClr val="tx1"/>
                </a:solidFill>
                <a:effectLst/>
                <a:latin typeface="+mn-lt"/>
                <a:ea typeface="+mn-ea"/>
                <a:cs typeface="+mn-cs"/>
              </a:rPr>
              <a:t>It starts with our Network Access solutions and our Network Packet Broker solutions.  In band or out of band.  These products form the infrastructure part of the Visibility Architecture.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[Build 3]</a:t>
            </a:r>
          </a:p>
          <a:p>
            <a:r>
              <a:rPr lang="en-US" sz="1200" kern="1200" dirty="0">
                <a:solidFill>
                  <a:schemeClr val="tx1"/>
                </a:solidFill>
                <a:effectLst/>
                <a:latin typeface="+mn-lt"/>
                <a:ea typeface="+mn-ea"/>
                <a:cs typeface="+mn-cs"/>
              </a:rPr>
              <a:t>Then there’s the components that make up the Intelligence layer of our Visibility Architecture, that provide application aware and session aware visibility.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[Build 4]</a:t>
            </a:r>
          </a:p>
          <a:p>
            <a:r>
              <a:rPr lang="en-US" sz="1200" kern="1200" dirty="0">
                <a:solidFill>
                  <a:schemeClr val="tx1"/>
                </a:solidFill>
                <a:effectLst/>
                <a:latin typeface="+mn-lt"/>
                <a:ea typeface="+mn-ea"/>
                <a:cs typeface="+mn-cs"/>
              </a:rPr>
              <a:t>And of course the management components that provide control of the entire Visibility Architecture.  Everything from global element management.  To policy and configuration management.  And even data center automation and orchestration management.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the Ixia visibility product portfolio.  It is the foundation of all our Visibility Architecture solutions.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39722EDF-087E-49FA-9B03-057DD77F11F1}"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715196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Fixing the problem</a:t>
            </a:r>
            <a:r>
              <a:rPr lang="en-US" sz="1200" kern="1200" baseline="0" dirty="0">
                <a:solidFill>
                  <a:schemeClr val="tx1"/>
                </a:solidFill>
                <a:effectLst/>
                <a:latin typeface="Arial" panose="020B0604020202020204" pitchFamily="34" charset="0"/>
                <a:ea typeface="+mn-ea"/>
                <a:cs typeface="Arial" panose="020B0604020202020204" pitchFamily="34" charset="0"/>
              </a:rPr>
              <a:t> requires understanding the sources.  </a:t>
            </a:r>
            <a:r>
              <a:rPr lang="en-US" sz="1200" kern="1200" dirty="0">
                <a:solidFill>
                  <a:schemeClr val="tx1"/>
                </a:solidFill>
                <a:effectLst/>
                <a:latin typeface="Arial" panose="020B0604020202020204" pitchFamily="34" charset="0"/>
                <a:ea typeface="+mn-ea"/>
                <a:cs typeface="Arial" panose="020B0604020202020204" pitchFamily="34" charset="0"/>
              </a:rPr>
              <a:t>So let’s zero in on how the vulnerabilities are created in the first place.</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The lifecycle of a product or service starts with development, with design and prototyping, and moves to Quality Assurance testing, then to some sort of beta test or limited deployment at a customer site, and</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finally into production networks.</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Defects ranging from trivial to minor to major or critical can be introduced or go undetected during any of these stages.</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This lifecycle is the</a:t>
            </a:r>
            <a:r>
              <a:rPr lang="en-US" sz="1200" kern="1200" baseline="0" dirty="0">
                <a:solidFill>
                  <a:schemeClr val="tx1"/>
                </a:solidFill>
                <a:effectLst/>
                <a:latin typeface="Arial" panose="020B0604020202020204" pitchFamily="34" charset="0"/>
                <a:ea typeface="+mn-ea"/>
                <a:cs typeface="Arial" panose="020B0604020202020204" pitchFamily="34" charset="0"/>
              </a:rPr>
              <a:t> same whether you are a developer, or a product buyer.  As a buyer, y</a:t>
            </a:r>
            <a:r>
              <a:rPr lang="en-US" sz="1200" kern="1200" dirty="0">
                <a:solidFill>
                  <a:schemeClr val="tx1"/>
                </a:solidFill>
                <a:effectLst/>
                <a:latin typeface="Arial" panose="020B0604020202020204" pitchFamily="34" charset="0"/>
                <a:ea typeface="+mn-ea"/>
                <a:cs typeface="Arial" panose="020B0604020202020204" pitchFamily="34" charset="0"/>
              </a:rPr>
              <a:t>ou hope that you or your vendors will find and resolve their defects in QA testing, but in</a:t>
            </a:r>
            <a:r>
              <a:rPr lang="en-US" sz="1200" kern="1200" baseline="0" dirty="0">
                <a:solidFill>
                  <a:schemeClr val="tx1"/>
                </a:solidFill>
                <a:effectLst/>
                <a:latin typeface="Arial" panose="020B0604020202020204" pitchFamily="34" charset="0"/>
                <a:ea typeface="+mn-ea"/>
                <a:cs typeface="Arial" panose="020B0604020202020204" pitchFamily="34" charset="0"/>
              </a:rPr>
              <a:t> the rush to get their products to market, many often get missed</a:t>
            </a:r>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The QA</a:t>
            </a:r>
            <a:r>
              <a:rPr lang="en-US" sz="1200" kern="1200" baseline="0" dirty="0">
                <a:solidFill>
                  <a:schemeClr val="tx1"/>
                </a:solidFill>
                <a:effectLst/>
                <a:latin typeface="Arial" panose="020B0604020202020204" pitchFamily="34" charset="0"/>
                <a:ea typeface="+mn-ea"/>
                <a:cs typeface="Arial" panose="020B0604020202020204" pitchFamily="34" charset="0"/>
              </a:rPr>
              <a:t> group has a difficult job, because they typically are operating a product in a limited test environment.  Once that product is placed into ‘production,’ new conditions apply that could introduce additional vulnerabilities. </a:t>
            </a:r>
            <a:r>
              <a:rPr lang="en-US" sz="1200" kern="1200" dirty="0">
                <a:solidFill>
                  <a:schemeClr val="tx1"/>
                </a:solidFill>
                <a:effectLst/>
                <a:latin typeface="Arial" panose="020B0604020202020204" pitchFamily="34" charset="0"/>
                <a:ea typeface="+mn-ea"/>
                <a:cs typeface="Arial" panose="020B0604020202020204" pitchFamily="34" charset="0"/>
              </a:rPr>
              <a:t> And</a:t>
            </a:r>
            <a:r>
              <a:rPr lang="en-US" sz="1200" kern="1200" baseline="0" dirty="0">
                <a:solidFill>
                  <a:schemeClr val="tx1"/>
                </a:solidFill>
                <a:effectLst/>
                <a:latin typeface="Arial" panose="020B0604020202020204" pitchFamily="34" charset="0"/>
                <a:ea typeface="+mn-ea"/>
                <a:cs typeface="Arial" panose="020B0604020202020204" pitchFamily="34" charset="0"/>
              </a:rPr>
              <a:t> of course there is production, where updates to operating systems, drivers, new devices and other changes can introduce new vulnerabilities along with new capabilities.</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Over-arching all of this are the people and processes that are involved throughout. “People” includes the users who tape their passwords to their monitor, or plug in a flash drive that they found in the parking lot to see what’s on it, as well as your IT and security teams. “Processes” can include everything from how to manage security</a:t>
            </a:r>
            <a:r>
              <a:rPr lang="en-US" sz="1200" kern="1200" baseline="0" dirty="0">
                <a:solidFill>
                  <a:schemeClr val="tx1"/>
                </a:solidFill>
                <a:effectLst/>
                <a:latin typeface="Arial" panose="020B0604020202020204" pitchFamily="34" charset="0"/>
                <a:ea typeface="+mn-ea"/>
                <a:cs typeface="Arial" panose="020B0604020202020204" pitchFamily="34" charset="0"/>
              </a:rPr>
              <a:t> patches to maintenance back-doors to response scenarios in the case of a system crash</a:t>
            </a:r>
            <a:r>
              <a:rPr lang="en-US" sz="1200" kern="1200" dirty="0">
                <a:solidFill>
                  <a:schemeClr val="tx1"/>
                </a:solidFill>
                <a:effectLst/>
                <a:latin typeface="Arial" panose="020B0604020202020204" pitchFamily="34" charset="0"/>
                <a:ea typeface="+mn-ea"/>
                <a:cs typeface="Arial" panose="020B0604020202020204" pitchFamily="34" charset="0"/>
              </a:rPr>
              <a:t>.</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Vulnerabilities</a:t>
            </a:r>
            <a:r>
              <a:rPr lang="en-US" sz="1200" kern="1200" baseline="0" dirty="0">
                <a:solidFill>
                  <a:schemeClr val="tx1"/>
                </a:solidFill>
                <a:effectLst/>
                <a:latin typeface="Arial" panose="020B0604020202020204" pitchFamily="34" charset="0"/>
                <a:ea typeface="+mn-ea"/>
                <a:cs typeface="Arial" panose="020B0604020202020204" pitchFamily="34" charset="0"/>
              </a:rPr>
              <a:t> can come from multiple sources, and the earlier they can be identified and fixed, the better it is for your business.  </a:t>
            </a:r>
            <a:endParaRPr lang="en-US" sz="120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9D8CD324-003F-487A-BB61-138534CFFF30}"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553573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Cambria"/>
                <a:cs typeface="Arial"/>
              </a:rPr>
              <a:t>A way to automatically filter out traffic from known bad hosts on the Internet. </a:t>
            </a:r>
          </a:p>
        </p:txBody>
      </p:sp>
    </p:spTree>
    <p:extLst>
      <p:ext uri="{BB962C8B-B14F-4D97-AF65-F5344CB8AC3E}">
        <p14:creationId xmlns:p14="http://schemas.microsoft.com/office/powerpoint/2010/main" val="1562267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mbria"/>
                <a:cs typeface="Arial"/>
              </a:rPr>
              <a:t>ThreatARMOR is a new threat intelligence gateway that automatically eliminates traffic from known-bad addresses such as malware sites and hijacked networks</a:t>
            </a:r>
          </a:p>
          <a:p>
            <a:r>
              <a:rPr lang="en-US" b="1" dirty="0">
                <a:latin typeface="Cambria"/>
                <a:cs typeface="Arial"/>
              </a:rPr>
              <a:t>It can</a:t>
            </a:r>
            <a:r>
              <a:rPr lang="en-US" b="1" baseline="0" dirty="0">
                <a:latin typeface="Cambria"/>
                <a:cs typeface="Arial"/>
              </a:rPr>
              <a:t> also automatically </a:t>
            </a:r>
            <a:r>
              <a:rPr lang="en-US" b="1" dirty="0">
                <a:latin typeface="Cambria"/>
                <a:cs typeface="Arial"/>
              </a:rPr>
              <a:t>block traffic</a:t>
            </a:r>
            <a:r>
              <a:rPr lang="en-US" b="1" baseline="0" dirty="0">
                <a:latin typeface="Cambria"/>
                <a:cs typeface="Arial"/>
              </a:rPr>
              <a:t> from </a:t>
            </a:r>
            <a:r>
              <a:rPr lang="en-US" b="1" dirty="0">
                <a:latin typeface="Cambria"/>
                <a:cs typeface="Arial"/>
              </a:rPr>
              <a:t>countries where you don’t do business </a:t>
            </a:r>
          </a:p>
          <a:p>
            <a:r>
              <a:rPr lang="en-US" b="1" dirty="0">
                <a:latin typeface="Cambria"/>
                <a:cs typeface="Arial"/>
              </a:rPr>
              <a:t>A single ThreatARMOR device is deployed both in front of and behind the existing security infrastructure, cutting down the flood of network probes and scans while blocking phishing and botnet connections and identifying compromised internal hosts. </a:t>
            </a:r>
          </a:p>
        </p:txBody>
      </p:sp>
    </p:spTree>
    <p:extLst>
      <p:ext uri="{BB962C8B-B14F-4D97-AF65-F5344CB8AC3E}">
        <p14:creationId xmlns:p14="http://schemas.microsoft.com/office/powerpoint/2010/main" val="617374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61119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4213"/>
            <a:ext cx="6096000" cy="3429000"/>
          </a:xfrm>
        </p:spPr>
      </p:sp>
      <p:sp>
        <p:nvSpPr>
          <p:cNvPr id="3" name="Espaço Reservado para Anotações 2"/>
          <p:cNvSpPr>
            <a:spLocks noGrp="1"/>
          </p:cNvSpPr>
          <p:nvPr>
            <p:ph type="body" idx="1"/>
          </p:nvPr>
        </p:nvSpPr>
        <p:spPr/>
        <p:txBody>
          <a:bodyPr/>
          <a:lstStyle/>
          <a:p>
            <a:r>
              <a:rPr lang="en-US" dirty="0" smtClean="0"/>
              <a:t>45 of worlds</a:t>
            </a:r>
            <a:r>
              <a:rPr lang="en-US" baseline="0" dirty="0" smtClean="0"/>
              <a:t> </a:t>
            </a:r>
            <a:r>
              <a:rPr lang="en-US" dirty="0" smtClean="0"/>
              <a:t>top 50 service providers</a:t>
            </a:r>
          </a:p>
          <a:p>
            <a:r>
              <a:rPr lang="en-US" dirty="0" smtClean="0"/>
              <a:t>15 of the top 15</a:t>
            </a:r>
            <a:r>
              <a:rPr lang="en-US" baseline="0" dirty="0" smtClean="0"/>
              <a:t> NEM’s</a:t>
            </a:r>
            <a:endParaRPr lang="en-US" dirty="0"/>
          </a:p>
        </p:txBody>
      </p:sp>
      <p:sp>
        <p:nvSpPr>
          <p:cNvPr id="4" name="Espaço Reservado para Número de Slide 3"/>
          <p:cNvSpPr>
            <a:spLocks noGrp="1"/>
          </p:cNvSpPr>
          <p:nvPr>
            <p:ph type="sldNum" sz="quarter" idx="10"/>
          </p:nvPr>
        </p:nvSpPr>
        <p:spPr>
          <a:xfrm>
            <a:off x="3884613" y="8685213"/>
            <a:ext cx="2971800" cy="457200"/>
          </a:xfrm>
          <a:prstGeom prst="rect">
            <a:avLst/>
          </a:prstGeom>
        </p:spPr>
        <p:txBody>
          <a:bodyPr/>
          <a:lstStyle/>
          <a:p>
            <a:fld id="{A333DE52-F17C-493F-8C25-A81A0D460655}" type="slidenum">
              <a:rPr lang="en-US" smtClean="0"/>
              <a:pPr/>
              <a:t>3</a:t>
            </a:fld>
            <a:endParaRPr lang="en-US"/>
          </a:p>
        </p:txBody>
      </p:sp>
    </p:spTree>
    <p:extLst>
      <p:ext uri="{BB962C8B-B14F-4D97-AF65-F5344CB8AC3E}">
        <p14:creationId xmlns:p14="http://schemas.microsoft.com/office/powerpoint/2010/main" val="1519409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E1A8A95F-9721-9C4D-BAD7-0DF0A80B1AC7}" type="slidenum">
              <a:rPr lang="pt-BR" smtClean="0">
                <a:solidFill>
                  <a:prstClr val="black"/>
                </a:solidFill>
              </a:rPr>
              <a:pPr>
                <a:defRPr/>
              </a:pPr>
              <a:t>5</a:t>
            </a:fld>
            <a:endParaRPr lang="pt-BR">
              <a:solidFill>
                <a:prstClr val="black"/>
              </a:solidFill>
            </a:endParaRPr>
          </a:p>
        </p:txBody>
      </p:sp>
    </p:spTree>
    <p:extLst>
      <p:ext uri="{BB962C8B-B14F-4D97-AF65-F5344CB8AC3E}">
        <p14:creationId xmlns:p14="http://schemas.microsoft.com/office/powerpoint/2010/main" val="433301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6109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7560AD0-4E04-4194-AF39-4CB6272FEF1C}" type="slidenum">
              <a:rPr lang="en-US" smtClean="0"/>
              <a:pPr/>
              <a:t>7</a:t>
            </a:fld>
            <a:endParaRPr lang="en-US" dirty="0"/>
          </a:p>
        </p:txBody>
      </p:sp>
    </p:spTree>
    <p:extLst>
      <p:ext uri="{BB962C8B-B14F-4D97-AF65-F5344CB8AC3E}">
        <p14:creationId xmlns:p14="http://schemas.microsoft.com/office/powerpoint/2010/main" val="1221529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a:t>
            </a:r>
            <a:r>
              <a:rPr lang="en-US" baseline="0" dirty="0"/>
              <a:t> the center of an amazing digital experience is the application.  In today’s modern business environment, the application is king and is at the center of the business.  </a:t>
            </a:r>
          </a:p>
          <a:p>
            <a:endParaRPr lang="en-US" baseline="0" dirty="0"/>
          </a:p>
          <a:p>
            <a:r>
              <a:rPr lang="en-US" baseline="0" dirty="0"/>
              <a:t>The application, however, is no longer simply contained in the enterprise.  It exists in the cloud - whether its your CRM or ERP or your HR system.  Even your infrastructure to support these applications can be outside your network with Infrastructure as a Service. If it isn’t already, your application will soon interact with a myriad of </a:t>
            </a:r>
            <a:r>
              <a:rPr lang="en-US" baseline="0" dirty="0" err="1"/>
              <a:t>IoT</a:t>
            </a:r>
            <a:r>
              <a:rPr lang="en-US" baseline="0" dirty="0"/>
              <a:t> devices with data coming in from everywhere. </a:t>
            </a:r>
          </a:p>
          <a:p>
            <a:endParaRPr lang="en-US" baseline="0" dirty="0"/>
          </a:p>
          <a:p>
            <a:r>
              <a:rPr lang="en-US" baseline="0" dirty="0"/>
              <a:t>And of course in this world of increasing cyberterrorism, your security, user authentication and compliance checks may also be in the cloud or in a virtualized hybrid data center.  When you start thinking about the enterprise application in today’s modern environment, you quickly realize that it is sitting on more devices, generating more data and creating much more places that need to be secured.  </a:t>
            </a:r>
            <a:endParaRPr lang="en-US" dirty="0"/>
          </a:p>
          <a:p>
            <a:endParaRPr lang="en-US" dirty="0"/>
          </a:p>
        </p:txBody>
      </p:sp>
    </p:spTree>
    <p:extLst>
      <p:ext uri="{BB962C8B-B14F-4D97-AF65-F5344CB8AC3E}">
        <p14:creationId xmlns:p14="http://schemas.microsoft.com/office/powerpoint/2010/main" val="1529142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market trends bear this out.  </a:t>
            </a:r>
          </a:p>
          <a:p>
            <a:pPr lvl="1"/>
            <a:r>
              <a:rPr lang="en-US" baseline="0" dirty="0"/>
              <a:t>Cloud applications will account for 90% of worldwide mobile data traffic by 2019</a:t>
            </a:r>
          </a:p>
          <a:p>
            <a:pPr marL="628650" lvl="1" indent="-171450">
              <a:buFont typeface="Arial" panose="020B0604020202020204" pitchFamily="34" charset="0"/>
              <a:buChar char="•"/>
            </a:pPr>
            <a:r>
              <a:rPr lang="en-US" baseline="0" dirty="0"/>
              <a:t>This year of 2015 has already seen an almost </a:t>
            </a:r>
            <a:r>
              <a:rPr lang="en-US" baseline="0" dirty="0" smtClean="0">
                <a:solidFill>
                  <a:schemeClr val="accent3"/>
                </a:solidFill>
              </a:rPr>
              <a:t>40</a:t>
            </a:r>
            <a:r>
              <a:rPr lang="en-US" baseline="0" dirty="0">
                <a:solidFill>
                  <a:schemeClr val="accent3"/>
                </a:solidFill>
              </a:rPr>
              <a:t>% </a:t>
            </a:r>
            <a:r>
              <a:rPr lang="en-US" baseline="0" dirty="0"/>
              <a:t>increase in global security incidents according to one survey at Price Waterhouse Coopers, and that was one of the more conservative estimates.  </a:t>
            </a:r>
          </a:p>
          <a:p>
            <a:pPr marL="628650" lvl="1" indent="-171450">
              <a:buFont typeface="Arial" panose="020B0604020202020204" pitchFamily="34" charset="0"/>
              <a:buChar char="•"/>
            </a:pPr>
            <a:r>
              <a:rPr lang="en-US" baseline="0" dirty="0"/>
              <a:t>Big data is targeted to grow 50-times its current size by 2020 according to a 2014 article in Information Week, fueled mainly by a huge continued surge in connected ‘things’.   In fact, by 2020 according to Forbes, every person on the planet will create 150 Gb of new data every day.</a:t>
            </a:r>
          </a:p>
          <a:p>
            <a:pPr marL="628650" lvl="1" indent="-171450">
              <a:buFont typeface="Arial" panose="020B0604020202020204" pitchFamily="34" charset="0"/>
              <a:buChar char="•"/>
            </a:pPr>
            <a:r>
              <a:rPr lang="en-US" baseline="0" dirty="0"/>
              <a:t>Latest estimates according to Business Insider are that 9 billion new things will be connected to the Internet by 2018.  More sensors, more data, more security incidents and more traffic roaming the cloud.  In addition, Gartner estimates that by 2018, 6 billion connected things will be requesting support.</a:t>
            </a:r>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aseline="0" dirty="0"/>
              <a:t>All that adds up to a lot more vulnerabilities for your network.  </a:t>
            </a:r>
            <a:endParaRPr lang="en-US" sz="1200" u="sng" kern="1200" dirty="0">
              <a:solidFill>
                <a:schemeClr val="tx1"/>
              </a:solidFill>
              <a:effectLst/>
              <a:latin typeface="+mn-lt"/>
              <a:ea typeface="+mn-ea"/>
              <a:cs typeface="+mn-cs"/>
            </a:endParaRPr>
          </a:p>
          <a:p>
            <a:pPr marL="114300" marR="0" lvl="0" indent="-114300" algn="l" defTabSz="914400" rtl="0" eaLnBrk="1" fontAlgn="auto" latinLnBrk="0" hangingPunct="1">
              <a:lnSpc>
                <a:spcPct val="100000"/>
              </a:lnSpc>
              <a:spcBef>
                <a:spcPts val="0"/>
              </a:spcBef>
              <a:spcAft>
                <a:spcPts val="0"/>
              </a:spcAft>
              <a:buClrTx/>
              <a:buSzTx/>
              <a:tabLst/>
              <a:defRPr/>
            </a:pPr>
            <a:r>
              <a:rPr lang="en-US" sz="1200" u="none" kern="1200" baseline="0" dirty="0">
                <a:solidFill>
                  <a:schemeClr val="tx1"/>
                </a:solidFill>
                <a:effectLst/>
                <a:latin typeface="+mn-lt"/>
                <a:ea typeface="+mn-ea"/>
                <a:cs typeface="+mn-cs"/>
              </a:rPr>
              <a:t>1. F</a:t>
            </a:r>
            <a:r>
              <a:rPr lang="en-US" sz="1200" kern="1200" dirty="0">
                <a:solidFill>
                  <a:schemeClr val="tx1"/>
                </a:solidFill>
                <a:effectLst/>
                <a:latin typeface="+mn-lt"/>
                <a:ea typeface="+mn-ea"/>
                <a:cs typeface="+mn-cs"/>
              </a:rPr>
              <a:t>ROM FORBES:  http://www.forbes.com/sites/louiscolumbus/2015/09/27/roundup-of-cloud-computing-forecasts-and-market-estimates-q3-update-2015/#71dd85266c7a</a:t>
            </a:r>
          </a:p>
          <a:p>
            <a:r>
              <a:rPr lang="en-US" sz="1200" baseline="30000" dirty="0">
                <a:latin typeface="Arial" panose="020B0604020202020204" pitchFamily="34" charset="0"/>
                <a:cs typeface="Arial" panose="020B0604020202020204" pitchFamily="34" charset="0"/>
                <a:hlinkClick r:id="rId3"/>
              </a:rPr>
              <a:t>2</a:t>
            </a:r>
            <a:r>
              <a:rPr lang="en-US" sz="1200" dirty="0">
                <a:latin typeface="Arial" panose="020B0604020202020204" pitchFamily="34" charset="0"/>
                <a:cs typeface="Arial" panose="020B0604020202020204" pitchFamily="34" charset="0"/>
                <a:hlinkClick r:id="rId3"/>
              </a:rPr>
              <a:t>PwC; “Managing cyber risks in an interconnected world Key findings from The Global State of Information Security® Survey 2015”; September 30, 2014</a:t>
            </a:r>
            <a:endParaRPr lang="en-US" sz="1200" dirty="0">
              <a:latin typeface="Arial" panose="020B0604020202020204" pitchFamily="34" charset="0"/>
              <a:cs typeface="Arial" panose="020B0604020202020204" pitchFamily="34" charset="0"/>
            </a:endParaRPr>
          </a:p>
          <a:p>
            <a:pPr marL="114300" marR="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30000" dirty="0">
                <a:latin typeface="Arial" panose="020B0604020202020204" pitchFamily="34" charset="0"/>
                <a:cs typeface="Arial" panose="020B0604020202020204" pitchFamily="34" charset="0"/>
                <a:hlinkClick r:id="rId4"/>
              </a:rPr>
              <a:t>3</a:t>
            </a:r>
            <a:r>
              <a:rPr lang="en-US" sz="1200" dirty="0">
                <a:latin typeface="Arial" panose="020B0604020202020204" pitchFamily="34" charset="0"/>
                <a:cs typeface="Arial" panose="020B0604020202020204" pitchFamily="34" charset="0"/>
                <a:hlinkClick r:id="rId4"/>
              </a:rPr>
              <a:t>Information Week; “10 Powerful Facts About Big Data”; 6/10/2014</a:t>
            </a:r>
            <a:r>
              <a:rPr lang="en-US" sz="1200" dirty="0">
                <a:latin typeface="Arial" panose="020B0604020202020204" pitchFamily="34" charset="0"/>
                <a:cs typeface="Arial" panose="020B0604020202020204" pitchFamily="34" charset="0"/>
              </a:rPr>
              <a:t> and</a:t>
            </a:r>
            <a:r>
              <a:rPr lang="en-US" sz="1200" baseline="0" dirty="0">
                <a:latin typeface="Arial" panose="020B0604020202020204" pitchFamily="34" charset="0"/>
                <a:cs typeface="Arial" panose="020B0604020202020204" pitchFamily="34" charset="0"/>
              </a:rPr>
              <a:t> </a:t>
            </a:r>
            <a:r>
              <a:rPr lang="en-US" sz="1200" b="1" kern="1200" dirty="0">
                <a:solidFill>
                  <a:schemeClr val="tx1"/>
                </a:solidFill>
                <a:effectLst/>
                <a:latin typeface="+mn-lt"/>
                <a:ea typeface="+mn-ea"/>
                <a:cs typeface="+mn-cs"/>
              </a:rPr>
              <a:t>http://www.forbes.com/sites/bernardmarr/2015/09/30/big-data-20-mind-boggling-facts-everyone-must-read/#51506a916c1d</a:t>
            </a:r>
            <a:r>
              <a:rPr lang="en-US" sz="1200" dirty="0">
                <a:latin typeface="Arial" panose="020B0604020202020204" pitchFamily="34" charset="0"/>
                <a:cs typeface="Arial" panose="020B0604020202020204" pitchFamily="34" charset="0"/>
              </a:rPr>
              <a:t/>
            </a:r>
            <a:br>
              <a:rPr lang="en-US" sz="1200" dirty="0">
                <a:latin typeface="Arial" panose="020B0604020202020204" pitchFamily="34" charset="0"/>
                <a:cs typeface="Arial" panose="020B0604020202020204" pitchFamily="34" charset="0"/>
              </a:rPr>
            </a:br>
            <a:r>
              <a:rPr lang="en-US" sz="1200" baseline="30000" dirty="0">
                <a:solidFill>
                  <a:schemeClr val="tx2">
                    <a:lumMod val="50000"/>
                    <a:lumOff val="50000"/>
                  </a:schemeClr>
                </a:solidFill>
                <a:latin typeface="Arial" panose="020B0604020202020204" pitchFamily="34" charset="0"/>
                <a:cs typeface="Arial" panose="020B0604020202020204" pitchFamily="34" charset="0"/>
              </a:rPr>
              <a:t>4</a:t>
            </a:r>
            <a:r>
              <a:rPr lang="en-US" sz="1200" dirty="0">
                <a:latin typeface="Arial" panose="020B0604020202020204" pitchFamily="34" charset="0"/>
                <a:cs typeface="Arial" panose="020B0604020202020204" pitchFamily="34" charset="0"/>
                <a:hlinkClick r:id="rId5"/>
              </a:rPr>
              <a:t>Business Insider; 'The Internet Of Things' Will Change Virtually Everything About How Large Companies Operate; October 27, 2014</a:t>
            </a:r>
            <a:r>
              <a:rPr lang="en-US" sz="1200" dirty="0">
                <a:latin typeface="Arial" panose="020B0604020202020204" pitchFamily="34" charset="0"/>
                <a:cs typeface="Arial" panose="020B0604020202020204" pitchFamily="34" charset="0"/>
              </a:rPr>
              <a:t> and </a:t>
            </a:r>
            <a:r>
              <a:rPr lang="en-US" sz="1200" b="1" kern="1200" dirty="0" err="1">
                <a:solidFill>
                  <a:schemeClr val="tx1"/>
                </a:solidFill>
                <a:effectLst/>
                <a:latin typeface="+mn-lt"/>
                <a:ea typeface="+mn-ea"/>
                <a:cs typeface="+mn-cs"/>
              </a:rPr>
              <a:t>IoT</a:t>
            </a:r>
            <a:r>
              <a:rPr lang="en-US" sz="1200" b="1" kern="1200" dirty="0">
                <a:solidFill>
                  <a:schemeClr val="tx1"/>
                </a:solidFill>
                <a:effectLst/>
                <a:latin typeface="+mn-lt"/>
                <a:ea typeface="+mn-ea"/>
                <a:cs typeface="+mn-cs"/>
              </a:rPr>
              <a:t>/Gartner: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By 2018, six billion connected things will be requesting support. </a:t>
            </a:r>
            <a:r>
              <a:rPr lang="en-US" sz="1200" u="sng" kern="1200" dirty="0">
                <a:solidFill>
                  <a:schemeClr val="tx1"/>
                </a:solidFill>
                <a:effectLst/>
                <a:latin typeface="+mn-lt"/>
                <a:ea typeface="+mn-ea"/>
                <a:cs typeface="+mn-cs"/>
                <a:hlinkClick r:id="rId6"/>
              </a:rPr>
              <a:t>http://www.gartner.com/newsroom/id/3143718</a:t>
            </a:r>
            <a:endParaRPr lang="en-US" sz="1200" kern="1200" dirty="0">
              <a:solidFill>
                <a:schemeClr val="tx1"/>
              </a:solidFill>
              <a:effectLst/>
              <a:latin typeface="+mn-lt"/>
              <a:ea typeface="+mn-ea"/>
              <a:cs typeface="+mn-cs"/>
            </a:endParaRPr>
          </a:p>
          <a:p>
            <a:endParaRPr lang="en-US" sz="1200" dirty="0">
              <a:latin typeface="Arial" panose="020B060402020202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1819811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So what is Ixia’s role in all this?  We provide the tools and capabilities</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organizations can use to test,</a:t>
            </a:r>
            <a:r>
              <a:rPr lang="en-US" sz="1200" kern="1200" baseline="0" dirty="0">
                <a:solidFill>
                  <a:schemeClr val="tx1"/>
                </a:solidFill>
                <a:effectLst/>
                <a:latin typeface="Arial" charset="0"/>
                <a:ea typeface="+mn-ea"/>
                <a:cs typeface="+mn-cs"/>
              </a:rPr>
              <a:t> secure and visualize their networks so their applications run stronger</a:t>
            </a:r>
            <a:r>
              <a:rPr lang="en-US" sz="1200" kern="1200" dirty="0">
                <a:solidFill>
                  <a:schemeClr val="tx1"/>
                </a:solidFill>
                <a:effectLst/>
                <a:latin typeface="Arial" charset="0"/>
                <a:ea typeface="+mn-ea"/>
                <a:cs typeface="+mn-cs"/>
              </a:rPr>
              <a:t>.  We keep pace in a changing world and take advantage of evolving technology to thinking about</a:t>
            </a:r>
            <a:r>
              <a:rPr lang="en-US" sz="1200" kern="1200" baseline="0" dirty="0">
                <a:solidFill>
                  <a:schemeClr val="tx1"/>
                </a:solidFill>
                <a:effectLst/>
                <a:latin typeface="Arial" charset="0"/>
                <a:ea typeface="+mn-ea"/>
                <a:cs typeface="+mn-cs"/>
              </a:rPr>
              <a:t> what issues are next, and prepare you for them.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As pioneers in the test industry, we have a long history of innovation.  We have to in order to provide the</a:t>
            </a:r>
            <a:r>
              <a:rPr lang="en-US" sz="1200" kern="1200" baseline="0" dirty="0">
                <a:solidFill>
                  <a:schemeClr val="tx1"/>
                </a:solidFill>
                <a:effectLst/>
                <a:latin typeface="Arial" charset="0"/>
                <a:ea typeface="+mn-ea"/>
                <a:cs typeface="+mn-cs"/>
              </a:rPr>
              <a:t> widest range of validation methods against the widest range of real world events.  </a:t>
            </a:r>
            <a:r>
              <a:rPr lang="en-US" sz="1200" kern="1200" dirty="0">
                <a:solidFill>
                  <a:schemeClr val="tx1"/>
                </a:solidFill>
                <a:effectLst/>
                <a:latin typeface="Arial" charset="0"/>
                <a:ea typeface="+mn-ea"/>
                <a:cs typeface="+mn-cs"/>
              </a:rPr>
              <a:t>We do this through a combination of extensive research and more importantly listening to our customers.  As</a:t>
            </a:r>
            <a:r>
              <a:rPr lang="en-US" sz="1200" kern="1200" baseline="0" dirty="0">
                <a:solidFill>
                  <a:schemeClr val="tx1"/>
                </a:solidFill>
                <a:effectLst/>
                <a:latin typeface="Arial" charset="0"/>
                <a:ea typeface="+mn-ea"/>
                <a:cs typeface="+mn-cs"/>
              </a:rPr>
              <a:t> cloud, cyber attack methods, big data and </a:t>
            </a:r>
            <a:r>
              <a:rPr lang="en-US" sz="1200" kern="1200" baseline="0" dirty="0" err="1">
                <a:solidFill>
                  <a:schemeClr val="tx1"/>
                </a:solidFill>
                <a:effectLst/>
                <a:latin typeface="Arial" charset="0"/>
                <a:ea typeface="+mn-ea"/>
                <a:cs typeface="+mn-cs"/>
              </a:rPr>
              <a:t>IoT</a:t>
            </a:r>
            <a:r>
              <a:rPr lang="en-US" sz="1200" kern="1200" baseline="0" dirty="0">
                <a:solidFill>
                  <a:schemeClr val="tx1"/>
                </a:solidFill>
                <a:effectLst/>
                <a:latin typeface="Arial" charset="0"/>
                <a:ea typeface="+mn-ea"/>
                <a:cs typeface="+mn-cs"/>
              </a:rPr>
              <a:t> all grow at exponential rates, it becomes even more imperative to test and ‘right size’ the provisioning for your application.  Ixia is the Industry leader in test.  </a:t>
            </a:r>
          </a:p>
          <a:p>
            <a:endParaRPr lang="en-US" sz="1200" kern="1200" baseline="0" dirty="0">
              <a:solidFill>
                <a:schemeClr val="tx1"/>
              </a:solidFill>
              <a:effectLst/>
              <a:latin typeface="Arial" charset="0"/>
              <a:ea typeface="+mn-ea"/>
              <a:cs typeface="+mn-cs"/>
            </a:endParaRPr>
          </a:p>
          <a:p>
            <a:r>
              <a:rPr lang="en-US" sz="1200" kern="1200" baseline="0" dirty="0">
                <a:solidFill>
                  <a:schemeClr val="tx1"/>
                </a:solidFill>
                <a:effectLst/>
                <a:latin typeface="Arial" charset="0"/>
                <a:ea typeface="+mn-ea"/>
                <a:cs typeface="+mn-cs"/>
              </a:rPr>
              <a:t>Once you deploy, you need to see what traffic is going across your network at line rates.  No delays.  No missing packets.  You need to see it all without slowing down your network.  You need real time visibility for real time intelligence.  Ixia is also an industry leader in network visibility solutions.  </a:t>
            </a:r>
          </a:p>
          <a:p>
            <a:endParaRPr lang="en-US" sz="1200" kern="1200" baseline="0" dirty="0">
              <a:solidFill>
                <a:schemeClr val="tx1"/>
              </a:solidFill>
              <a:effectLst/>
              <a:latin typeface="Arial" charset="0"/>
              <a:ea typeface="+mn-ea"/>
              <a:cs typeface="+mn-cs"/>
            </a:endParaRPr>
          </a:p>
          <a:p>
            <a:r>
              <a:rPr lang="en-US" sz="1200" kern="1200" baseline="0" dirty="0">
                <a:solidFill>
                  <a:schemeClr val="tx1"/>
                </a:solidFill>
                <a:effectLst/>
                <a:latin typeface="Arial" charset="0"/>
                <a:ea typeface="+mn-ea"/>
                <a:cs typeface="+mn-cs"/>
              </a:rPr>
              <a:t>Applications today use a wide range of security and data analytics tools that all sit inline with your network.  They each provide their own value but they also each have their own updates, patches, maintenance, and security vulnerabilities.  You cannot afford for any one of them to impact your network.  Ixia is an industry leader in security product tests, inline security frameworks, and network security resilience solutions.  </a:t>
            </a:r>
            <a:endParaRPr lang="en-US" sz="1200" kern="1200" dirty="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a:p>
            <a:pPr>
              <a:buFont typeface="Arial" pitchFamily="34" charset="0"/>
              <a:buNone/>
            </a:pPr>
            <a:endParaRPr lang="en-US" dirty="0"/>
          </a:p>
          <a:p>
            <a:endParaRPr lang="en-US" dirty="0"/>
          </a:p>
          <a:p>
            <a:endParaRPr lang="en-US" dirty="0"/>
          </a:p>
        </p:txBody>
      </p:sp>
    </p:spTree>
    <p:extLst>
      <p:ext uri="{BB962C8B-B14F-4D97-AF65-F5344CB8AC3E}">
        <p14:creationId xmlns:p14="http://schemas.microsoft.com/office/powerpoint/2010/main" val="1131338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0.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eg"/><Relationship Id="rId3"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i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58151" y="1001486"/>
            <a:ext cx="6564592" cy="2831554"/>
          </a:xfrm>
        </p:spPr>
        <p:txBody>
          <a:bodyPr>
            <a:normAutofit/>
          </a:bodyPr>
          <a:lstStyle>
            <a:lvl1pPr marL="58738" indent="0" algn="l" defTabSz="914400" rtl="0" eaLnBrk="1" latinLnBrk="0" hangingPunct="1">
              <a:lnSpc>
                <a:spcPct val="100000"/>
              </a:lnSpc>
              <a:spcBef>
                <a:spcPct val="0"/>
              </a:spcBef>
              <a:defRPr lang="en-US" sz="4400" b="1" kern="1200" cap="all" spc="200" dirty="0">
                <a:solidFill>
                  <a:schemeClr val="bg1"/>
                </a:solidFill>
                <a:latin typeface="+mn-lt"/>
                <a:ea typeface="+mn-ea"/>
                <a:cs typeface="+mn-cs"/>
              </a:defRPr>
            </a:lvl1pPr>
          </a:lstStyle>
          <a:p>
            <a:r>
              <a:rPr lang="en-US" dirty="0" smtClean="0"/>
              <a:t>Click to add title</a:t>
            </a:r>
            <a:endParaRPr lang="en-US" dirty="0"/>
          </a:p>
        </p:txBody>
      </p:sp>
      <p:sp>
        <p:nvSpPr>
          <p:cNvPr id="7" name="Text Placeholder 6"/>
          <p:cNvSpPr>
            <a:spLocks noGrp="1"/>
          </p:cNvSpPr>
          <p:nvPr>
            <p:ph type="body" sz="quarter" idx="10" hasCustomPrompt="1"/>
          </p:nvPr>
        </p:nvSpPr>
        <p:spPr>
          <a:xfrm>
            <a:off x="4858150" y="3905614"/>
            <a:ext cx="6564593" cy="332558"/>
          </a:xfrm>
          <a:prstGeom prst="rect">
            <a:avLst/>
          </a:prstGeom>
        </p:spPr>
        <p:txBody>
          <a:bodyPr>
            <a:normAutofit/>
          </a:bodyPr>
          <a:lstStyle>
            <a:lvl1pPr marL="0" indent="0" algn="l" defTabSz="914400" rtl="0" eaLnBrk="1" latinLnBrk="0" hangingPunct="1">
              <a:lnSpc>
                <a:spcPct val="90000"/>
              </a:lnSpc>
              <a:spcBef>
                <a:spcPct val="0"/>
              </a:spcBef>
              <a:buFont typeface="Arial" panose="020B0604020202020204" pitchFamily="34" charset="0"/>
              <a:buChar char=" "/>
              <a:defRPr lang="en-US" sz="1800" kern="1200" spc="80" dirty="0">
                <a:solidFill>
                  <a:schemeClr val="bg1"/>
                </a:solidFill>
                <a:latin typeface="+mn-lt"/>
                <a:ea typeface="+mn-ea"/>
                <a:cs typeface="+mn-cs"/>
              </a:defRPr>
            </a:lvl1pPr>
          </a:lstStyle>
          <a:p>
            <a:pPr>
              <a:lnSpc>
                <a:spcPct val="90000"/>
              </a:lnSpc>
              <a:spcBef>
                <a:spcPct val="0"/>
              </a:spcBef>
            </a:pPr>
            <a:r>
              <a:rPr lang="en-US" spc="80" dirty="0" smtClean="0">
                <a:solidFill>
                  <a:schemeClr val="bg1"/>
                </a:solidFill>
              </a:rPr>
              <a:t>Presenter Name, Presenter Title</a:t>
            </a:r>
            <a:endParaRPr lang="en-US" spc="80" dirty="0">
              <a:solidFill>
                <a:schemeClr val="bg1"/>
              </a:solidFill>
            </a:endParaRPr>
          </a:p>
        </p:txBody>
      </p:sp>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9" y="6362700"/>
            <a:ext cx="12193057" cy="495300"/>
          </a:xfrm>
          <a:prstGeom prst="rect">
            <a:avLst/>
          </a:prstGeom>
        </p:spPr>
      </p:pic>
    </p:spTree>
    <p:extLst>
      <p:ext uri="{BB962C8B-B14F-4D97-AF65-F5344CB8AC3E}">
        <p14:creationId xmlns:p14="http://schemas.microsoft.com/office/powerpoint/2010/main" val="3515868104"/>
      </p:ext>
    </p:extLst>
  </p:cSld>
  <p:clrMapOvr>
    <a:masterClrMapping/>
  </p:clrMapOvr>
  <p:transition spd="slow">
    <p:strips dir="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ing Slide Gri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9" y="6328229"/>
            <a:ext cx="12193057" cy="530067"/>
          </a:xfrm>
          <a:prstGeom prst="rect">
            <a:avLst/>
          </a:prstGeom>
        </p:spPr>
      </p:pic>
    </p:spTree>
    <p:extLst>
      <p:ext uri="{BB962C8B-B14F-4D97-AF65-F5344CB8AC3E}">
        <p14:creationId xmlns:p14="http://schemas.microsoft.com/office/powerpoint/2010/main" val="2217393524"/>
      </p:ext>
    </p:extLst>
  </p:cSld>
  <p:clrMapOvr>
    <a:masterClrMapping/>
  </p:clrMapOvr>
  <p:transition spd="slow">
    <p:strips dir="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ver Slide-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59409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Footer Placeholder 5"/>
          <p:cNvSpPr>
            <a:spLocks noGrp="1"/>
          </p:cNvSpPr>
          <p:nvPr>
            <p:ph type="ftr" sz="quarter" idx="3"/>
          </p:nvPr>
        </p:nvSpPr>
        <p:spPr>
          <a:xfrm>
            <a:off x="485805" y="6512450"/>
            <a:ext cx="2135475" cy="225829"/>
          </a:xfrm>
          <a:prstGeom prst="rect">
            <a:avLst/>
          </a:prstGeom>
        </p:spPr>
        <p:txBody>
          <a:bodyPr lIns="0" tIns="0" bIns="0"/>
          <a:lstStyle>
            <a:lvl1pPr>
              <a:defRPr sz="800">
                <a:solidFill>
                  <a:srgbClr val="003A5D"/>
                </a:solidFill>
                <a:latin typeface="Arial"/>
                <a:cs typeface="Arial"/>
              </a:defRPr>
            </a:lvl1pPr>
          </a:lstStyle>
          <a:p>
            <a:r>
              <a:rPr lang="en-US" dirty="0" smtClean="0"/>
              <a:t>|   COPYRIGHT 2015   |   CONFIDENTIAL</a:t>
            </a:r>
            <a:endParaRPr lang="en-US" dirty="0"/>
          </a:p>
        </p:txBody>
      </p:sp>
      <p:sp>
        <p:nvSpPr>
          <p:cNvPr id="8" name="Slide Number Placeholder 6"/>
          <p:cNvSpPr>
            <a:spLocks noGrp="1"/>
          </p:cNvSpPr>
          <p:nvPr>
            <p:ph type="sldNum" sz="quarter" idx="4"/>
          </p:nvPr>
        </p:nvSpPr>
        <p:spPr>
          <a:xfrm>
            <a:off x="265545" y="6512451"/>
            <a:ext cx="281220" cy="225828"/>
          </a:xfrm>
          <a:prstGeom prst="rect">
            <a:avLst/>
          </a:prstGeom>
        </p:spPr>
        <p:txBody>
          <a:bodyPr lIns="0" tIns="0" bIns="0"/>
          <a:lstStyle>
            <a:lvl1pPr>
              <a:defRPr sz="800">
                <a:solidFill>
                  <a:srgbClr val="003A5D"/>
                </a:solidFill>
                <a:latin typeface="Arial"/>
                <a:cs typeface="Arial"/>
              </a:defRPr>
            </a:lvl1pPr>
          </a:lstStyle>
          <a:p>
            <a:fld id="{4D30D42E-8FC7-F944-A98F-9116ED6A66D1}" type="slidenum">
              <a:rPr lang="en-US" smtClean="0"/>
              <a:pPr/>
              <a:t>‹#›</a:t>
            </a:fld>
            <a:endParaRPr lang="en-US" dirty="0"/>
          </a:p>
        </p:txBody>
      </p:sp>
    </p:spTree>
    <p:extLst>
      <p:ext uri="{BB962C8B-B14F-4D97-AF65-F5344CB8AC3E}">
        <p14:creationId xmlns:p14="http://schemas.microsoft.com/office/powerpoint/2010/main" val="226948665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944" y="1798552"/>
            <a:ext cx="11054085" cy="2021113"/>
          </a:xfrm>
        </p:spPr>
        <p:txBody>
          <a:bodyPr>
            <a:noAutofit/>
          </a:bodyPr>
          <a:lstStyle>
            <a:lvl1pPr marL="1030288" indent="-1030288" algn="l" defTabSz="914400" rtl="0" eaLnBrk="1" latinLnBrk="0" hangingPunct="1">
              <a:lnSpc>
                <a:spcPct val="90000"/>
              </a:lnSpc>
              <a:spcBef>
                <a:spcPct val="0"/>
              </a:spcBef>
              <a:spcAft>
                <a:spcPts val="600"/>
              </a:spcAft>
              <a:buSzPct val="130000"/>
              <a:buFontTx/>
              <a:buBlip>
                <a:blip r:embed="rId3"/>
              </a:buBlip>
              <a:defRPr lang="en-US" sz="4000" b="1" kern="1200" cap="all" spc="200" baseline="0" dirty="0">
                <a:solidFill>
                  <a:schemeClr val="bg2"/>
                </a:solidFill>
                <a:latin typeface="+mn-lt"/>
                <a:ea typeface="+mn-ea"/>
                <a:cs typeface="+mn-cs"/>
              </a:defRPr>
            </a:lvl1pPr>
          </a:lstStyle>
          <a:p>
            <a:r>
              <a:rPr lang="en-US" dirty="0" smtClean="0"/>
              <a:t/>
            </a:r>
            <a:br>
              <a:rPr lang="en-US" dirty="0" smtClean="0"/>
            </a:br>
            <a:r>
              <a:rPr lang="en-US" dirty="0" smtClean="0"/>
              <a:t>Click to Add title</a:t>
            </a:r>
            <a:endParaRPr lang="en-US" dirty="0"/>
          </a:p>
        </p:txBody>
      </p:sp>
      <p:sp>
        <p:nvSpPr>
          <p:cNvPr id="7" name="Text Placeholder 6"/>
          <p:cNvSpPr>
            <a:spLocks noGrp="1"/>
          </p:cNvSpPr>
          <p:nvPr>
            <p:ph type="body" sz="quarter" idx="10" hasCustomPrompt="1"/>
          </p:nvPr>
        </p:nvSpPr>
        <p:spPr>
          <a:xfrm>
            <a:off x="658944" y="3819665"/>
            <a:ext cx="11054085" cy="389481"/>
          </a:xfrm>
          <a:prstGeom prst="rect">
            <a:avLst/>
          </a:prstGeom>
        </p:spPr>
        <p:txBody>
          <a:bodyPr>
            <a:normAutofit/>
          </a:bodyPr>
          <a:lstStyle>
            <a:lvl1pPr marL="1030288" indent="-115888" algn="l" defTabSz="914400" rtl="0" eaLnBrk="1" latinLnBrk="0" hangingPunct="1">
              <a:lnSpc>
                <a:spcPct val="90000"/>
              </a:lnSpc>
              <a:spcBef>
                <a:spcPct val="0"/>
              </a:spcBef>
              <a:buFont typeface="Arial" panose="020B0604020202020204" pitchFamily="34" charset="0"/>
              <a:buChar char=" "/>
              <a:defRPr lang="en-US" sz="2200" kern="1200" spc="80" dirty="0" smtClean="0">
                <a:solidFill>
                  <a:schemeClr val="accent5">
                    <a:lumMod val="75000"/>
                  </a:schemeClr>
                </a:solidFill>
                <a:latin typeface="+mn-lt"/>
                <a:ea typeface="+mn-ea"/>
                <a:cs typeface="+mn-cs"/>
              </a:defRPr>
            </a:lvl1pPr>
          </a:lstStyle>
          <a:p>
            <a:pPr>
              <a:lnSpc>
                <a:spcPct val="90000"/>
              </a:lnSpc>
              <a:spcBef>
                <a:spcPct val="0"/>
              </a:spcBef>
            </a:pPr>
            <a:r>
              <a:rPr lang="en-US" sz="2200" spc="80" dirty="0" smtClean="0">
                <a:solidFill>
                  <a:schemeClr val="accent5">
                    <a:lumMod val="75000"/>
                  </a:schemeClr>
                </a:solidFill>
              </a:rPr>
              <a:t>Presenter Name, Presenter Title</a:t>
            </a:r>
            <a:endParaRPr lang="en-US" sz="2200" spc="80" dirty="0">
              <a:solidFill>
                <a:schemeClr val="accent5">
                  <a:lumMod val="75000"/>
                </a:schemeClr>
              </a:solidFill>
            </a:endParaRPr>
          </a:p>
        </p:txBody>
      </p:sp>
      <p:pic>
        <p:nvPicPr>
          <p:cNvPr id="5" name="Picture 4"/>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29" y="6400800"/>
            <a:ext cx="12193057" cy="457200"/>
          </a:xfrm>
          <a:prstGeom prst="rect">
            <a:avLst/>
          </a:prstGeom>
        </p:spPr>
      </p:pic>
    </p:spTree>
    <p:extLst>
      <p:ext uri="{BB962C8B-B14F-4D97-AF65-F5344CB8AC3E}">
        <p14:creationId xmlns:p14="http://schemas.microsoft.com/office/powerpoint/2010/main" val="3113579836"/>
      </p:ext>
    </p:extLst>
  </p:cSld>
  <p:clrMapOvr>
    <a:masterClrMapping/>
  </p:clrMapOvr>
  <p:transition spd="slow">
    <p:strips dir="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4B20AA-206C-4B42-AC6D-1250DCDEC82F}" type="datetimeFigureOut">
              <a:rPr lang="en-US" smtClean="0"/>
              <a:t>2/8/18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2FC6FC-EABA-4A96-A5FF-B14863765FEC}" type="slidenum">
              <a:rPr lang="en-US" smtClean="0"/>
              <a:t>‹#›</a:t>
            </a:fld>
            <a:endParaRPr lang="en-US"/>
          </a:p>
        </p:txBody>
      </p:sp>
    </p:spTree>
    <p:extLst>
      <p:ext uri="{BB962C8B-B14F-4D97-AF65-F5344CB8AC3E}">
        <p14:creationId xmlns:p14="http://schemas.microsoft.com/office/powerpoint/2010/main" val="1348986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al Backgroun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485805" y="6512450"/>
            <a:ext cx="2135475" cy="225829"/>
          </a:xfrm>
          <a:prstGeom prst="rect">
            <a:avLst/>
          </a:prstGeom>
        </p:spPr>
        <p:txBody>
          <a:bodyPr lIns="0" tIns="0" bIns="0"/>
          <a:lstStyle>
            <a:lvl1pPr>
              <a:defRPr sz="800">
                <a:solidFill>
                  <a:schemeClr val="bg1"/>
                </a:solidFill>
                <a:latin typeface="Arial"/>
                <a:cs typeface="Arial"/>
              </a:defRPr>
            </a:lvl1pPr>
          </a:lstStyle>
          <a:p>
            <a:r>
              <a:rPr lang="en-US" dirty="0" smtClean="0"/>
              <a:t>|   COPYRIGHT 2015   |   CONFIDENTIAL</a:t>
            </a:r>
            <a:endParaRPr lang="en-US" dirty="0"/>
          </a:p>
        </p:txBody>
      </p:sp>
      <p:sp>
        <p:nvSpPr>
          <p:cNvPr id="7" name="Slide Number Placeholder 6"/>
          <p:cNvSpPr>
            <a:spLocks noGrp="1"/>
          </p:cNvSpPr>
          <p:nvPr>
            <p:ph type="sldNum" sz="quarter" idx="4"/>
          </p:nvPr>
        </p:nvSpPr>
        <p:spPr>
          <a:xfrm>
            <a:off x="265545" y="6512451"/>
            <a:ext cx="281220" cy="225828"/>
          </a:xfrm>
          <a:prstGeom prst="rect">
            <a:avLst/>
          </a:prstGeom>
        </p:spPr>
        <p:txBody>
          <a:bodyPr lIns="0" tIns="0" bIns="0"/>
          <a:lstStyle>
            <a:lvl1pPr>
              <a:defRPr sz="800">
                <a:solidFill>
                  <a:srgbClr val="FFFFFF"/>
                </a:solidFill>
                <a:latin typeface="Arial"/>
                <a:cs typeface="Arial"/>
              </a:defRPr>
            </a:lvl1pPr>
          </a:lstStyle>
          <a:p>
            <a:fld id="{4D30D42E-8FC7-F944-A98F-9116ED6A66D1}" type="slidenum">
              <a:rPr lang="en-US" smtClean="0"/>
              <a:pPr/>
              <a:t>‹#›</a:t>
            </a:fld>
            <a:endParaRPr lang="en-US" dirty="0"/>
          </a:p>
        </p:txBody>
      </p:sp>
    </p:spTree>
    <p:extLst>
      <p:ext uri="{BB962C8B-B14F-4D97-AF65-F5344CB8AC3E}">
        <p14:creationId xmlns:p14="http://schemas.microsoft.com/office/powerpoint/2010/main" val="338625658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399307" y="-9774"/>
            <a:ext cx="11429277" cy="607652"/>
          </a:xfrm>
          <a:prstGeom prst="rect">
            <a:avLst/>
          </a:prstGeom>
        </p:spPr>
        <p:txBody>
          <a:bodyPr vert="horz" lIns="91440" tIns="45720" rIns="91440" bIns="45720" rtlCol="0" anchor="ctr">
            <a:normAutofit/>
          </a:bodyPr>
          <a:lstStyle>
            <a:lvl1pPr>
              <a:defRPr/>
            </a:lvl1pPr>
          </a:lstStyle>
          <a:p>
            <a:r>
              <a:rPr lang="en-US" dirty="0" smtClean="0"/>
              <a:t>Page Header Arial 24 Point Regular</a:t>
            </a:r>
            <a:endParaRPr lang="en-US" dirty="0"/>
          </a:p>
        </p:txBody>
      </p:sp>
      <p:sp>
        <p:nvSpPr>
          <p:cNvPr id="3" name="Content Placeholder 2"/>
          <p:cNvSpPr>
            <a:spLocks noGrp="1"/>
          </p:cNvSpPr>
          <p:nvPr>
            <p:ph sz="quarter" idx="10"/>
          </p:nvPr>
        </p:nvSpPr>
        <p:spPr>
          <a:xfrm>
            <a:off x="433918" y="781050"/>
            <a:ext cx="11347449" cy="5297488"/>
          </a:xfrm>
          <a:prstGeom prst="rect">
            <a:avLst/>
          </a:prstGeom>
        </p:spPr>
        <p:txBody>
          <a:bodyPr vert="horz"/>
          <a:lstStyle>
            <a:lvl1pPr marL="285750" indent="-285750">
              <a:buClr>
                <a:schemeClr val="accent1"/>
              </a:buClr>
              <a:buFont typeface="Wingdings" panose="05000000000000000000" pitchFamily="2" charset="2"/>
              <a:buChar char="§"/>
              <a:defRPr sz="2400"/>
            </a:lvl1pPr>
            <a:lvl2pPr>
              <a:defRPr sz="2400"/>
            </a:lvl2pPr>
            <a:lvl3pPr>
              <a:defRPr sz="18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7"/>
          <p:cNvSpPr>
            <a:spLocks noGrp="1"/>
          </p:cNvSpPr>
          <p:nvPr>
            <p:ph type="sldNum" sz="quarter" idx="4"/>
          </p:nvPr>
        </p:nvSpPr>
        <p:spPr>
          <a:xfrm>
            <a:off x="557466" y="6718514"/>
            <a:ext cx="351765" cy="173443"/>
          </a:xfrm>
          <a:prstGeom prst="rect">
            <a:avLst/>
          </a:prstGeom>
        </p:spPr>
        <p:txBody>
          <a:bodyPr wrap="none" lIns="0" tIns="0" rIns="0" bIns="0"/>
          <a:lstStyle>
            <a:lvl1pPr>
              <a:defRPr/>
            </a:lvl1pPr>
          </a:lstStyle>
          <a:p>
            <a:pPr defTabSz="457200"/>
            <a:fld id="{35E52D9C-A88F-4C2F-B48F-0C28BA8A372F}" type="slidenum">
              <a:rPr lang="en-US" sz="900" smtClean="0">
                <a:solidFill>
                  <a:srgbClr val="000000"/>
                </a:solidFill>
              </a:rPr>
              <a:pPr defTabSz="457200"/>
              <a:t>‹#›</a:t>
            </a:fld>
            <a:endParaRPr lang="en-US" sz="900" dirty="0">
              <a:solidFill>
                <a:srgbClr val="000000"/>
              </a:solidFill>
            </a:endParaRPr>
          </a:p>
        </p:txBody>
      </p:sp>
    </p:spTree>
    <p:extLst>
      <p:ext uri="{BB962C8B-B14F-4D97-AF65-F5344CB8AC3E}">
        <p14:creationId xmlns:p14="http://schemas.microsoft.com/office/powerpoint/2010/main" val="5215666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616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Slide White (Pri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686485" y="1798552"/>
            <a:ext cx="10030125" cy="2021113"/>
          </a:xfrm>
        </p:spPr>
        <p:txBody>
          <a:bodyPr>
            <a:noAutofit/>
          </a:bodyPr>
          <a:lstStyle>
            <a:lvl1pPr marL="0" indent="0" algn="l" defTabSz="914400" rtl="0" eaLnBrk="1" latinLnBrk="0" hangingPunct="1">
              <a:lnSpc>
                <a:spcPct val="90000"/>
              </a:lnSpc>
              <a:spcBef>
                <a:spcPct val="0"/>
              </a:spcBef>
              <a:spcAft>
                <a:spcPts val="600"/>
              </a:spcAft>
              <a:buSzPct val="130000"/>
              <a:buFontTx/>
              <a:buNone/>
              <a:defRPr lang="en-US" sz="4000" b="1" kern="1200" cap="all" spc="200" baseline="0" dirty="0">
                <a:solidFill>
                  <a:schemeClr val="bg2"/>
                </a:solidFill>
                <a:latin typeface="+mn-lt"/>
                <a:ea typeface="+mn-ea"/>
                <a:cs typeface="+mn-cs"/>
              </a:defRPr>
            </a:lvl1pPr>
          </a:lstStyle>
          <a:p>
            <a:r>
              <a:rPr lang="en-US" dirty="0"/>
              <a:t>Click to Add title</a:t>
            </a:r>
          </a:p>
        </p:txBody>
      </p:sp>
      <p:sp>
        <p:nvSpPr>
          <p:cNvPr id="6" name="Text Placeholder 6"/>
          <p:cNvSpPr>
            <a:spLocks noGrp="1"/>
          </p:cNvSpPr>
          <p:nvPr>
            <p:ph type="body" sz="quarter" idx="10" hasCustomPrompt="1"/>
          </p:nvPr>
        </p:nvSpPr>
        <p:spPr>
          <a:xfrm>
            <a:off x="658944" y="3819665"/>
            <a:ext cx="11054085" cy="389481"/>
          </a:xfrm>
          <a:prstGeom prst="rect">
            <a:avLst/>
          </a:prstGeom>
        </p:spPr>
        <p:txBody>
          <a:bodyPr>
            <a:normAutofit/>
          </a:bodyPr>
          <a:lstStyle>
            <a:lvl1pPr marL="1030288" indent="-115888" algn="l" defTabSz="914400" rtl="0" eaLnBrk="1" latinLnBrk="0" hangingPunct="1">
              <a:lnSpc>
                <a:spcPct val="90000"/>
              </a:lnSpc>
              <a:spcBef>
                <a:spcPct val="0"/>
              </a:spcBef>
              <a:buFont typeface="Arial" panose="020B0604020202020204" pitchFamily="34" charset="0"/>
              <a:buChar char=" "/>
              <a:defRPr lang="en-US" sz="2200" kern="1200" spc="80" dirty="0" smtClean="0">
                <a:solidFill>
                  <a:schemeClr val="tx1">
                    <a:lumMod val="75000"/>
                  </a:schemeClr>
                </a:solidFill>
                <a:latin typeface="+mn-lt"/>
                <a:ea typeface="+mn-ea"/>
                <a:cs typeface="+mn-cs"/>
              </a:defRPr>
            </a:lvl1pPr>
          </a:lstStyle>
          <a:p>
            <a:pPr>
              <a:lnSpc>
                <a:spcPct val="90000"/>
              </a:lnSpc>
              <a:spcBef>
                <a:spcPct val="0"/>
              </a:spcBef>
            </a:pPr>
            <a:r>
              <a:rPr lang="en-US" sz="2200" spc="80" dirty="0">
                <a:solidFill>
                  <a:schemeClr val="accent5">
                    <a:lumMod val="75000"/>
                  </a:schemeClr>
                </a:solidFill>
              </a:rPr>
              <a:t>Presenter Name, Presenter Title</a:t>
            </a:r>
          </a:p>
        </p:txBody>
      </p:sp>
      <p:pic>
        <p:nvPicPr>
          <p:cNvPr id="4" name="Picture 3" descr="RGB String template_6-13-17-03.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0388" y="2496808"/>
            <a:ext cx="1284131" cy="936413"/>
          </a:xfrm>
          <a:prstGeom prst="rect">
            <a:avLst/>
          </a:prstGeom>
        </p:spPr>
      </p:pic>
      <p:sp>
        <p:nvSpPr>
          <p:cNvPr id="7" name="Rectangle 6"/>
          <p:cNvSpPr/>
          <p:nvPr userDrawn="1"/>
        </p:nvSpPr>
        <p:spPr>
          <a:xfrm>
            <a:off x="0" y="6775630"/>
            <a:ext cx="12192000" cy="82370"/>
          </a:xfrm>
          <a:prstGeom prst="rect">
            <a:avLst/>
          </a:prstGeom>
          <a:solidFill>
            <a:schemeClr val="bg2"/>
          </a:soli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userDrawn="1"/>
        </p:nvSpPr>
        <p:spPr>
          <a:xfrm>
            <a:off x="4331970" y="6423995"/>
            <a:ext cx="666976" cy="215444"/>
          </a:xfrm>
          <a:prstGeom prst="rect">
            <a:avLst/>
          </a:prstGeom>
        </p:spPr>
        <p:txBody>
          <a:bodyPr wrap="square">
            <a:spAutoFit/>
          </a:bodyPr>
          <a:lstStyle/>
          <a:p>
            <a:pPr marL="0" algn="l" defTabSz="914400" rtl="0" eaLnBrk="1" latinLnBrk="0" hangingPunct="1">
              <a:lnSpc>
                <a:spcPct val="100000"/>
              </a:lnSpc>
            </a:pPr>
            <a:fld id="{DFCF27A5-1A5B-48D3-A060-2758FFBB1ADD}" type="slidenum">
              <a:rPr lang="en-US" sz="800" kern="1200" smtClean="0">
                <a:solidFill>
                  <a:schemeClr val="accent5">
                    <a:lumMod val="75000"/>
                  </a:schemeClr>
                </a:solidFill>
                <a:latin typeface="+mn-lt"/>
                <a:ea typeface="+mn-ea"/>
                <a:cs typeface="+mn-cs"/>
              </a:rPr>
              <a:pPr marL="0" algn="l" defTabSz="914400" rtl="0" eaLnBrk="1" latinLnBrk="0" hangingPunct="1">
                <a:lnSpc>
                  <a:spcPct val="100000"/>
                </a:lnSpc>
              </a:pPr>
              <a:t>‹#›</a:t>
            </a:fld>
            <a:endParaRPr lang="en-US" sz="800" kern="1200" dirty="0">
              <a:solidFill>
                <a:schemeClr val="accent5">
                  <a:lumMod val="75000"/>
                </a:schemeClr>
              </a:solidFill>
              <a:latin typeface="+mn-lt"/>
              <a:ea typeface="+mn-ea"/>
              <a:cs typeface="+mn-cs"/>
            </a:endParaRPr>
          </a:p>
        </p:txBody>
      </p:sp>
      <p:sp>
        <p:nvSpPr>
          <p:cNvPr id="9" name="Rectangle 8"/>
          <p:cNvSpPr/>
          <p:nvPr userDrawn="1"/>
        </p:nvSpPr>
        <p:spPr>
          <a:xfrm>
            <a:off x="426720" y="6423995"/>
            <a:ext cx="7810500" cy="215444"/>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spc="50" baseline="0" dirty="0">
                <a:solidFill>
                  <a:schemeClr val="accent5">
                    <a:lumMod val="75000"/>
                  </a:schemeClr>
                </a:solidFill>
                <a:latin typeface="+mn-lt"/>
                <a:ea typeface="+mn-ea"/>
                <a:cs typeface="+mn-cs"/>
              </a:rPr>
              <a:t>© 2017 KEYSIGHT AND/OR ITS AFFILIATES. ALL RIGHTS RESERVED. |</a:t>
            </a:r>
          </a:p>
        </p:txBody>
      </p:sp>
    </p:spTree>
    <p:extLst>
      <p:ext uri="{BB962C8B-B14F-4D97-AF65-F5344CB8AC3E}">
        <p14:creationId xmlns:p14="http://schemas.microsoft.com/office/powerpoint/2010/main" val="1441325790"/>
      </p:ext>
    </p:extLst>
  </p:cSld>
  <p:clrMapOvr>
    <a:masterClrMapping/>
  </p:clrMapOvr>
  <p:transition spd="slow" advClick="0">
    <p:strips dir="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79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720" y="127001"/>
            <a:ext cx="11338560" cy="1037254"/>
          </a:xfrm>
        </p:spPr>
        <p:txBody>
          <a:bodyPr/>
          <a:lstStyle/>
          <a:p>
            <a:r>
              <a:rPr lang="en-US" dirty="0" smtClean="0"/>
              <a:t>Slide Title</a:t>
            </a:r>
            <a:endParaRPr lang="en-US" dirty="0"/>
          </a:p>
        </p:txBody>
      </p:sp>
      <p:sp>
        <p:nvSpPr>
          <p:cNvPr id="3" name="Text Placeholder 6"/>
          <p:cNvSpPr>
            <a:spLocks noGrp="1"/>
          </p:cNvSpPr>
          <p:nvPr>
            <p:ph idx="1"/>
          </p:nvPr>
        </p:nvSpPr>
        <p:spPr>
          <a:xfrm>
            <a:off x="426720" y="1756230"/>
            <a:ext cx="11338560" cy="4542970"/>
          </a:xfrm>
          <a:prstGeom prst="rect">
            <a:avLst/>
          </a:prstGeom>
        </p:spPr>
        <p:txBody>
          <a:bodyPr vert="horz" lIns="91440" tIns="45720" rIns="91440" bIns="45720" rtlCol="0">
            <a:normAutofit/>
          </a:bodyPr>
          <a:lstStyle>
            <a:lvl1pPr>
              <a:defRPr>
                <a:solidFill>
                  <a:schemeClr val="accent5">
                    <a:lumMod val="75000"/>
                  </a:schemeClr>
                </a:solidFill>
              </a:defRPr>
            </a:lvl1pPr>
            <a:lvl2pPr>
              <a:defRPr>
                <a:solidFill>
                  <a:schemeClr val="accent5">
                    <a:lumMod val="75000"/>
                  </a:schemeClr>
                </a:solidFill>
              </a:defRPr>
            </a:lvl2pPr>
            <a:lvl3pPr>
              <a:defRPr>
                <a:solidFill>
                  <a:schemeClr val="accent5">
                    <a:lumMod val="75000"/>
                  </a:schemeClr>
                </a:solidFill>
              </a:defRPr>
            </a:lvl3pPr>
            <a:lvl4pPr>
              <a:defRPr>
                <a:solidFill>
                  <a:schemeClr val="accent5">
                    <a:lumMod val="75000"/>
                  </a:schemeClr>
                </a:solidFill>
              </a:defRPr>
            </a:lvl4pPr>
            <a:lvl5pPr>
              <a:defRPr>
                <a:solidFill>
                  <a:schemeClr val="accent5">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26720" y="1163866"/>
            <a:ext cx="11338560" cy="397032"/>
          </a:xfrm>
          <a:prstGeom prst="rect">
            <a:avLst/>
          </a:prstGeom>
        </p:spPr>
        <p:txBody>
          <a:bodyPr wrap="square">
            <a:spAutoFit/>
          </a:bodyPr>
          <a:lstStyle>
            <a:lvl1pPr marL="0" indent="0" algn="l" defTabSz="914400" rtl="0" eaLnBrk="1" latinLnBrk="0" hangingPunct="1">
              <a:lnSpc>
                <a:spcPct val="90000"/>
              </a:lnSpc>
              <a:spcBef>
                <a:spcPct val="0"/>
              </a:spcBef>
              <a:buNone/>
              <a:defRPr lang="en-US" sz="2200" b="0" kern="1200" cap="none" spc="80" baseline="0" dirty="0" smtClean="0">
                <a:solidFill>
                  <a:schemeClr val="accent5">
                    <a:lumMod val="75000"/>
                  </a:schemeClr>
                </a:solidFill>
                <a:latin typeface="+mn-lt"/>
                <a:ea typeface="+mn-ea"/>
                <a:cs typeface="+mn-cs"/>
              </a:defRPr>
            </a:lvl1pPr>
          </a:lstStyle>
          <a:p>
            <a:pPr lvl="0"/>
            <a:r>
              <a:rPr lang="en-US" dirty="0" smtClean="0"/>
              <a:t>Slide Subtitle</a:t>
            </a:r>
          </a:p>
        </p:txBody>
      </p:sp>
    </p:spTree>
    <p:extLst>
      <p:ext uri="{BB962C8B-B14F-4D97-AF65-F5344CB8AC3E}">
        <p14:creationId xmlns:p14="http://schemas.microsoft.com/office/powerpoint/2010/main" val="3122113502"/>
      </p:ext>
    </p:extLst>
  </p:cSld>
  <p:clrMapOvr>
    <a:masterClrMapping/>
  </p:clrMapOvr>
  <p:transition spd="slow">
    <p:strips dir="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gu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29" y="6324599"/>
            <a:ext cx="12193057" cy="533697"/>
          </a:xfrm>
          <a:prstGeom prst="rect">
            <a:avLst/>
          </a:prstGeom>
        </p:spPr>
      </p:pic>
      <p:sp>
        <p:nvSpPr>
          <p:cNvPr id="2" name="Title 1"/>
          <p:cNvSpPr>
            <a:spLocks noGrp="1"/>
          </p:cNvSpPr>
          <p:nvPr>
            <p:ph type="title" hasCustomPrompt="1"/>
          </p:nvPr>
        </p:nvSpPr>
        <p:spPr>
          <a:xfrm>
            <a:off x="426720" y="1364343"/>
            <a:ext cx="11338560" cy="4499428"/>
          </a:xfrm>
        </p:spPr>
        <p:txBody>
          <a:bodyPr>
            <a:noAutofit/>
          </a:bodyPr>
          <a:lstStyle>
            <a:lvl1pPr>
              <a:lnSpc>
                <a:spcPct val="100000"/>
              </a:lnSpc>
              <a:defRPr lang="en-US" sz="4800" b="1" kern="1200" cap="all" spc="200" dirty="0">
                <a:solidFill>
                  <a:schemeClr val="bg1"/>
                </a:solidFill>
                <a:latin typeface="+mn-lt"/>
                <a:ea typeface="+mn-ea"/>
                <a:cs typeface="+mn-cs"/>
              </a:defRPr>
            </a:lvl1pPr>
          </a:lstStyle>
          <a:p>
            <a:r>
              <a:rPr lang="en-US" dirty="0"/>
              <a:t>Click to edit Master title style.</a:t>
            </a:r>
          </a:p>
        </p:txBody>
      </p:sp>
      <p:sp>
        <p:nvSpPr>
          <p:cNvPr id="5" name="Rectangle 4"/>
          <p:cNvSpPr/>
          <p:nvPr userDrawn="1"/>
        </p:nvSpPr>
        <p:spPr>
          <a:xfrm>
            <a:off x="4081032" y="6423995"/>
            <a:ext cx="666976" cy="215444"/>
          </a:xfrm>
          <a:prstGeom prst="rect">
            <a:avLst/>
          </a:prstGeom>
        </p:spPr>
        <p:txBody>
          <a:bodyPr wrap="square">
            <a:spAutoFit/>
          </a:bodyPr>
          <a:lstStyle/>
          <a:p>
            <a:pPr marL="0" algn="l" defTabSz="914400" rtl="0" eaLnBrk="1" latinLnBrk="0" hangingPunct="1">
              <a:lnSpc>
                <a:spcPct val="100000"/>
              </a:lnSpc>
            </a:pPr>
            <a:fld id="{DFCF27A5-1A5B-48D3-A060-2758FFBB1ADD}" type="slidenum">
              <a:rPr lang="en-US" sz="800" kern="1200" smtClean="0">
                <a:solidFill>
                  <a:schemeClr val="tx2">
                    <a:lumMod val="60000"/>
                    <a:lumOff val="40000"/>
                  </a:schemeClr>
                </a:solidFill>
                <a:latin typeface="+mn-lt"/>
                <a:ea typeface="+mn-ea"/>
                <a:cs typeface="+mn-cs"/>
              </a:rPr>
              <a:pPr marL="0" algn="l" defTabSz="914400" rtl="0" eaLnBrk="1" latinLnBrk="0" hangingPunct="1">
                <a:lnSpc>
                  <a:spcPct val="100000"/>
                </a:lnSpc>
              </a:pPr>
              <a:t>‹#›</a:t>
            </a:fld>
            <a:endParaRPr lang="en-US" sz="800" kern="1200" dirty="0">
              <a:solidFill>
                <a:schemeClr val="tx2">
                  <a:lumMod val="60000"/>
                  <a:lumOff val="40000"/>
                </a:schemeClr>
              </a:solidFill>
              <a:latin typeface="+mn-lt"/>
              <a:ea typeface="+mn-ea"/>
              <a:cs typeface="+mn-cs"/>
            </a:endParaRPr>
          </a:p>
        </p:txBody>
      </p:sp>
      <p:sp>
        <p:nvSpPr>
          <p:cNvPr id="6" name="Rectangle 5"/>
          <p:cNvSpPr/>
          <p:nvPr userDrawn="1"/>
        </p:nvSpPr>
        <p:spPr>
          <a:xfrm>
            <a:off x="426720" y="6423995"/>
            <a:ext cx="7810500" cy="215444"/>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spc="50" baseline="0" dirty="0">
                <a:solidFill>
                  <a:schemeClr val="tx2">
                    <a:lumMod val="60000"/>
                    <a:lumOff val="40000"/>
                  </a:schemeClr>
                </a:solidFill>
                <a:latin typeface="+mn-lt"/>
                <a:ea typeface="+mn-ea"/>
                <a:cs typeface="+mn-cs"/>
              </a:rPr>
              <a:t>© 2016 IXIA AND/OR ITS AFFILIATES. ALL RIGHTS RESERVED.   |</a:t>
            </a: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287125" y="6398864"/>
            <a:ext cx="473076" cy="219335"/>
          </a:xfrm>
          <a:prstGeom prst="rect">
            <a:avLst/>
          </a:prstGeom>
        </p:spPr>
      </p:pic>
    </p:spTree>
    <p:extLst>
      <p:ext uri="{BB962C8B-B14F-4D97-AF65-F5344CB8AC3E}">
        <p14:creationId xmlns:p14="http://schemas.microsoft.com/office/powerpoint/2010/main" val="778884799"/>
      </p:ext>
    </p:extLst>
  </p:cSld>
  <p:clrMapOvr>
    <a:masterClrMapping/>
  </p:clrMapOvr>
  <p:transition spd="slow">
    <p:strips dir="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399307" y="-9774"/>
            <a:ext cx="11429277" cy="607652"/>
          </a:xfrm>
          <a:prstGeom prst="rect">
            <a:avLst/>
          </a:prstGeom>
        </p:spPr>
        <p:txBody>
          <a:bodyPr vert="horz" lIns="91440" tIns="45720" rIns="91440" bIns="45720" rtlCol="0" anchor="ctr">
            <a:normAutofit/>
          </a:bodyPr>
          <a:lstStyle>
            <a:lvl1pPr>
              <a:defRPr/>
            </a:lvl1pPr>
          </a:lstStyle>
          <a:p>
            <a:r>
              <a:rPr lang="en-US"/>
              <a:t>Click to edit Master title style</a:t>
            </a:r>
            <a:endParaRPr lang="en-US" dirty="0"/>
          </a:p>
        </p:txBody>
      </p:sp>
      <p:sp>
        <p:nvSpPr>
          <p:cNvPr id="3" name="Slide Number Placeholder 7"/>
          <p:cNvSpPr>
            <a:spLocks noGrp="1"/>
          </p:cNvSpPr>
          <p:nvPr>
            <p:ph type="sldNum" sz="quarter" idx="4"/>
          </p:nvPr>
        </p:nvSpPr>
        <p:spPr>
          <a:xfrm>
            <a:off x="557466" y="6718514"/>
            <a:ext cx="351765" cy="173443"/>
          </a:xfrm>
          <a:prstGeom prst="rect">
            <a:avLst/>
          </a:prstGeom>
        </p:spPr>
        <p:txBody>
          <a:bodyPr wrap="none" lIns="0" tIns="0" rIns="0" bIns="0"/>
          <a:lstStyle>
            <a:lvl1pPr>
              <a:defRPr/>
            </a:lvl1pPr>
          </a:lstStyle>
          <a:p>
            <a:fld id="{35E52D9C-A88F-4C2F-B48F-0C28BA8A372F}" type="slidenum">
              <a:rPr lang="en-US" sz="900" smtClean="0">
                <a:solidFill>
                  <a:srgbClr val="000000"/>
                </a:solidFill>
              </a:rPr>
              <a:pPr/>
              <a:t>‹#›</a:t>
            </a:fld>
            <a:endParaRPr lang="en-US" sz="900" dirty="0">
              <a:solidFill>
                <a:srgbClr val="000000"/>
              </a:solidFill>
            </a:endParaRPr>
          </a:p>
        </p:txBody>
      </p:sp>
    </p:spTree>
    <p:extLst>
      <p:ext uri="{BB962C8B-B14F-4D97-AF65-F5344CB8AC3E}">
        <p14:creationId xmlns:p14="http://schemas.microsoft.com/office/powerpoint/2010/main" val="1808056416"/>
      </p:ext>
    </p:extLst>
  </p:cSld>
  <p:clrMapOvr>
    <a:masterClrMapping/>
  </p:clrMapOvr>
  <p:transition spd="slow" advClick="0">
    <p:strips dir="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2" name="Footer Placeholder 5"/>
          <p:cNvSpPr>
            <a:spLocks noGrp="1"/>
          </p:cNvSpPr>
          <p:nvPr>
            <p:ph type="ftr" sz="quarter" idx="3"/>
          </p:nvPr>
        </p:nvSpPr>
        <p:spPr>
          <a:xfrm>
            <a:off x="485805" y="6512450"/>
            <a:ext cx="2135475" cy="225829"/>
          </a:xfrm>
          <a:prstGeom prst="rect">
            <a:avLst/>
          </a:prstGeom>
        </p:spPr>
        <p:txBody>
          <a:bodyPr lIns="0" tIns="0" bIns="0"/>
          <a:lstStyle>
            <a:lvl1pPr>
              <a:defRPr sz="800">
                <a:solidFill>
                  <a:srgbClr val="003A5D"/>
                </a:solidFill>
                <a:latin typeface="Arial"/>
                <a:cs typeface="Arial"/>
              </a:defRPr>
            </a:lvl1pPr>
          </a:lstStyle>
          <a:p>
            <a:r>
              <a:rPr lang="en-US" dirty="0"/>
              <a:t>|   COPYRIGHT 2015   |   CONFIDENTIAL</a:t>
            </a:r>
          </a:p>
        </p:txBody>
      </p:sp>
      <p:sp>
        <p:nvSpPr>
          <p:cNvPr id="3" name="Slide Number Placeholder 6"/>
          <p:cNvSpPr>
            <a:spLocks noGrp="1"/>
          </p:cNvSpPr>
          <p:nvPr>
            <p:ph type="sldNum" sz="quarter" idx="4"/>
          </p:nvPr>
        </p:nvSpPr>
        <p:spPr>
          <a:xfrm>
            <a:off x="265545" y="6512451"/>
            <a:ext cx="281220" cy="225828"/>
          </a:xfrm>
          <a:prstGeom prst="rect">
            <a:avLst/>
          </a:prstGeom>
        </p:spPr>
        <p:txBody>
          <a:bodyPr lIns="0" tIns="0" bIns="0"/>
          <a:lstStyle>
            <a:lvl1pPr>
              <a:defRPr sz="800">
                <a:solidFill>
                  <a:srgbClr val="003A5D"/>
                </a:solidFill>
                <a:latin typeface="Arial"/>
                <a:cs typeface="Arial"/>
              </a:defRPr>
            </a:lvl1pPr>
          </a:lstStyle>
          <a:p>
            <a:fld id="{4D30D42E-8FC7-F944-A98F-9116ED6A66D1}" type="slidenum">
              <a:rPr lang="en-US" smtClean="0"/>
              <a:pPr/>
              <a:t>‹#›</a:t>
            </a:fld>
            <a:endParaRPr lang="en-US" dirty="0"/>
          </a:p>
        </p:txBody>
      </p:sp>
    </p:spTree>
    <p:extLst>
      <p:ext uri="{BB962C8B-B14F-4D97-AF65-F5344CB8AC3E}">
        <p14:creationId xmlns:p14="http://schemas.microsoft.com/office/powerpoint/2010/main" val="1019511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4210" y="-9774"/>
            <a:ext cx="10584783" cy="568574"/>
          </a:xfrm>
          <a:prstGeom prst="rect">
            <a:avLst/>
          </a:prstGeom>
        </p:spPr>
        <p:txBody>
          <a:bodyPr vert="horz" lIns="91440" tIns="45720" rIns="91440" bIns="45720" rtlCol="0" anchor="ctr">
            <a:normAutofit/>
          </a:bodyPr>
          <a:lstStyle>
            <a:lvl1pPr>
              <a:defRPr sz="2800">
                <a:solidFill>
                  <a:schemeClr val="bg2"/>
                </a:solidFill>
                <a:latin typeface="+mj-lt"/>
              </a:defRPr>
            </a:lvl1pPr>
          </a:lstStyle>
          <a:p>
            <a:r>
              <a:rPr lang="en-US" dirty="0" smtClean="0"/>
              <a:t>Page Header Arial 24 Point Regular</a:t>
            </a:r>
            <a:endParaRPr lang="en-US" dirty="0"/>
          </a:p>
        </p:txBody>
      </p:sp>
      <p:sp>
        <p:nvSpPr>
          <p:cNvPr id="3" name="Content Placeholder 2"/>
          <p:cNvSpPr>
            <a:spLocks noGrp="1"/>
          </p:cNvSpPr>
          <p:nvPr>
            <p:ph sz="quarter" idx="10"/>
          </p:nvPr>
        </p:nvSpPr>
        <p:spPr>
          <a:xfrm>
            <a:off x="433940" y="781051"/>
            <a:ext cx="11347449" cy="5297488"/>
          </a:xfrm>
          <a:prstGeom prst="rect">
            <a:avLst/>
          </a:prstGeom>
        </p:spPr>
        <p:txBody>
          <a:bodyPr vert="horz"/>
          <a:lstStyle>
            <a:lvl1pPr marL="285750" indent="-285750">
              <a:buClrTx/>
              <a:buFont typeface="Wingdings" panose="05000000000000000000" pitchFamily="2" charset="2"/>
              <a:buChar char="§"/>
              <a:defRPr sz="2400">
                <a:latin typeface="+mn-lt"/>
              </a:defRPr>
            </a:lvl1pPr>
            <a:lvl2pPr>
              <a:buClrTx/>
              <a:defRPr sz="2400">
                <a:latin typeface="+mn-lt"/>
              </a:defRPr>
            </a:lvl2pPr>
            <a:lvl3pPr>
              <a:buClrTx/>
              <a:defRPr sz="1800">
                <a:latin typeface="+mn-lt"/>
              </a:defRPr>
            </a:lvl3pPr>
            <a:lvl4pPr>
              <a:buClrTx/>
              <a:defRPr sz="1800">
                <a:latin typeface="+mn-lt"/>
              </a:defRPr>
            </a:lvl4pPr>
            <a:lvl5pPr>
              <a:buClrTx/>
              <a:defRPr sz="16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59481407"/>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p:wipe dir="r"/>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a:xfrm>
            <a:off x="0" y="9526"/>
            <a:ext cx="10515600" cy="557742"/>
          </a:xfrm>
          <a:prstGeom prst="rect">
            <a:avLst/>
          </a:prstGeom>
        </p:spPr>
        <p:txBody>
          <a:bodyPr vert="horz" lIns="91440" tIns="45720" rIns="91440" bIns="45720" rtlCol="0" anchor="ctr">
            <a:noAutofit/>
          </a:bodyPr>
          <a:lstStyle>
            <a:lvl1pPr>
              <a:defRPr lang="en-US" sz="2400" dirty="0">
                <a:solidFill>
                  <a:schemeClr val="bg2"/>
                </a:solidFill>
                <a:latin typeface="+mj-lt"/>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1193584419"/>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p:wipe dir="r"/>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ver Slide-L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293"/>
            <a:ext cx="12192000" cy="6857998"/>
          </a:xfrm>
          <a:prstGeom prst="rect">
            <a:avLst/>
          </a:prstGeom>
        </p:spPr>
      </p:pic>
      <p:pic>
        <p:nvPicPr>
          <p:cNvPr id="2" name="Picture 1" descr="IXIA_Logo_New_Blac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2184" y="3014151"/>
            <a:ext cx="2187559" cy="763167"/>
          </a:xfrm>
          <a:prstGeom prst="rect">
            <a:avLst/>
          </a:prstGeom>
        </p:spPr>
      </p:pic>
      <p:sp>
        <p:nvSpPr>
          <p:cNvPr id="3" name="Title 2"/>
          <p:cNvSpPr>
            <a:spLocks noGrp="1"/>
          </p:cNvSpPr>
          <p:nvPr>
            <p:ph type="title" hasCustomPrompt="1"/>
          </p:nvPr>
        </p:nvSpPr>
        <p:spPr>
          <a:xfrm>
            <a:off x="4064003" y="2953007"/>
            <a:ext cx="5429956" cy="679196"/>
          </a:xfrm>
          <a:prstGeom prst="rect">
            <a:avLst/>
          </a:prstGeom>
        </p:spPr>
        <p:txBody>
          <a:bodyPr/>
          <a:lstStyle>
            <a:lvl1pPr>
              <a:defRPr>
                <a:solidFill>
                  <a:schemeClr val="tx1"/>
                </a:solidFill>
              </a:defRPr>
            </a:lvl1pPr>
          </a:lstStyle>
          <a:p>
            <a:r>
              <a:rPr lang="en-US" dirty="0" smtClean="0"/>
              <a:t>Master title style</a:t>
            </a:r>
            <a:endParaRPr lang="en-US" dirty="0"/>
          </a:p>
        </p:txBody>
      </p:sp>
      <p:sp>
        <p:nvSpPr>
          <p:cNvPr id="5" name="Text Placeholder 4"/>
          <p:cNvSpPr>
            <a:spLocks noGrp="1"/>
          </p:cNvSpPr>
          <p:nvPr>
            <p:ph type="body" sz="quarter" idx="10" hasCustomPrompt="1"/>
          </p:nvPr>
        </p:nvSpPr>
        <p:spPr>
          <a:xfrm>
            <a:off x="6073424" y="3489424"/>
            <a:ext cx="3420533" cy="439101"/>
          </a:xfrm>
          <a:prstGeom prst="rect">
            <a:avLst/>
          </a:prstGeom>
        </p:spPr>
        <p:txBody>
          <a:bodyPr/>
          <a:lstStyle>
            <a:lvl1pPr marL="0" indent="0" algn="r">
              <a:buNone/>
              <a:defRPr>
                <a:solidFill>
                  <a:schemeClr val="accent2"/>
                </a:solidFill>
              </a:defRPr>
            </a:lvl1pPr>
            <a:lvl2pPr marL="342900" indent="0" algn="r">
              <a:buNone/>
              <a:defRPr/>
            </a:lvl2pPr>
            <a:lvl3pPr marL="685800" indent="0" algn="r">
              <a:buNone/>
              <a:defRPr/>
            </a:lvl3pPr>
            <a:lvl4pPr marL="1028700" indent="0" algn="r">
              <a:buNone/>
              <a:defRPr/>
            </a:lvl4pPr>
            <a:lvl5pPr marL="1371600" indent="0" algn="r">
              <a:buNone/>
              <a:defRPr/>
            </a:lvl5pPr>
          </a:lstStyle>
          <a:p>
            <a:pPr lvl="0"/>
            <a:r>
              <a:rPr lang="en-US" dirty="0" smtClean="0"/>
              <a:t>subtitle</a:t>
            </a:r>
            <a:endParaRPr lang="en-US" dirty="0"/>
          </a:p>
        </p:txBody>
      </p:sp>
      <p:cxnSp>
        <p:nvCxnSpPr>
          <p:cNvPr id="9" name="Straight Connector 8"/>
          <p:cNvCxnSpPr/>
          <p:nvPr userDrawn="1"/>
        </p:nvCxnSpPr>
        <p:spPr>
          <a:xfrm>
            <a:off x="3352800" y="2878663"/>
            <a:ext cx="0" cy="1117600"/>
          </a:xfrm>
          <a:prstGeom prst="line">
            <a:avLst/>
          </a:prstGeom>
          <a:ln>
            <a:solidFill>
              <a:schemeClr val="accent2"/>
            </a:solidFill>
          </a:ln>
          <a:effectLst/>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939322593"/>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p:wipe dir="r"/>
      </p:transition>
    </mc:Fallback>
  </mc:AlternateContent>
  <p:timing>
    <p:tnLst>
      <p:par>
        <p:cTn id="1" dur="indefinite" restart="never" nodeType="tmRoot"/>
      </p:par>
    </p:tnLst>
  </p:timing>
  <p:extLst mod="1">
    <p:ext uri="{DCECCB84-F9BA-43D5-87BE-67443E8EF086}">
      <p15:sldGuideLst xmlns:p15="http://schemas.microsoft.com/office/powerpoint/2012/main">
        <p15:guide id="1" pos="16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a:prstGeom prst="rect">
            <a:avLst/>
          </a:prstGeom>
        </p:spPr>
        <p:txBody>
          <a:bodyPr>
            <a:normAutofit/>
          </a:bodyPr>
          <a:lstStyle>
            <a:lvl1pPr>
              <a:defRPr sz="2700">
                <a:solidFill>
                  <a:srgbClr val="5F6369"/>
                </a:solidFill>
              </a:defRPr>
            </a:lvl1pPr>
            <a:lvl2pPr>
              <a:defRPr sz="2100">
                <a:solidFill>
                  <a:srgbClr val="5F6369"/>
                </a:solidFill>
              </a:defRPr>
            </a:lvl2pPr>
            <a:lvl3pPr>
              <a:defRPr sz="1800">
                <a:solidFill>
                  <a:srgbClr val="5F6369"/>
                </a:solidFill>
              </a:defRPr>
            </a:lvl3pPr>
            <a:lvl4pPr>
              <a:defRPr sz="1500">
                <a:solidFill>
                  <a:srgbClr val="5F6369"/>
                </a:solidFill>
              </a:defRPr>
            </a:lvl4pPr>
            <a:lvl5pPr>
              <a:defRPr sz="1500">
                <a:solidFill>
                  <a:srgbClr val="5F6369"/>
                </a:solidFill>
              </a:defRPr>
            </a:lvl5pPr>
          </a:lstStyle>
          <a:p>
            <a:pPr lvl="0"/>
            <a:r>
              <a:rPr lang="en-US" dirty="0" smtClean="0"/>
              <a:t>Edit Master text styles (36pt)</a:t>
            </a:r>
          </a:p>
        </p:txBody>
      </p:sp>
      <p:sp>
        <p:nvSpPr>
          <p:cNvPr id="4" name="Content Placeholder 3"/>
          <p:cNvSpPr>
            <a:spLocks noGrp="1"/>
          </p:cNvSpPr>
          <p:nvPr>
            <p:ph sz="half" idx="2" hasCustomPrompt="1"/>
          </p:nvPr>
        </p:nvSpPr>
        <p:spPr>
          <a:xfrm>
            <a:off x="6172200" y="1825625"/>
            <a:ext cx="5181600" cy="4351338"/>
          </a:xfrm>
          <a:prstGeom prst="rect">
            <a:avLst/>
          </a:prstGeom>
        </p:spPr>
        <p:txBody>
          <a:bodyPr>
            <a:normAutofit/>
          </a:bodyPr>
          <a:lstStyle>
            <a:lvl1pPr>
              <a:defRPr sz="2700">
                <a:solidFill>
                  <a:srgbClr val="5F6369"/>
                </a:solidFill>
              </a:defRPr>
            </a:lvl1pPr>
            <a:lvl2pPr>
              <a:defRPr>
                <a:solidFill>
                  <a:srgbClr val="5F6369"/>
                </a:solidFill>
              </a:defRPr>
            </a:lvl2pPr>
            <a:lvl3pPr>
              <a:defRPr>
                <a:solidFill>
                  <a:srgbClr val="5F6369"/>
                </a:solidFill>
              </a:defRPr>
            </a:lvl3pPr>
            <a:lvl4pPr>
              <a:defRPr>
                <a:solidFill>
                  <a:srgbClr val="5F6369"/>
                </a:solidFill>
              </a:defRPr>
            </a:lvl4pPr>
            <a:lvl5pPr>
              <a:defRPr>
                <a:solidFill>
                  <a:srgbClr val="5F6369"/>
                </a:solidFill>
              </a:defRPr>
            </a:lvl5pPr>
          </a:lstStyle>
          <a:p>
            <a:pPr lvl="0"/>
            <a:r>
              <a:rPr lang="en-US" dirty="0" smtClean="0"/>
              <a:t>Edit Master text styles (36pt)</a:t>
            </a:r>
          </a:p>
        </p:txBody>
      </p:sp>
      <p:sp>
        <p:nvSpPr>
          <p:cNvPr id="10" name="Title 9"/>
          <p:cNvSpPr>
            <a:spLocks noGrp="1"/>
          </p:cNvSpPr>
          <p:nvPr>
            <p:ph type="title" hasCustomPrompt="1"/>
          </p:nvPr>
        </p:nvSpPr>
        <p:spPr>
          <a:xfrm>
            <a:off x="838200" y="365127"/>
            <a:ext cx="10515600" cy="1325563"/>
          </a:xfrm>
          <a:prstGeom prst="rect">
            <a:avLst/>
          </a:prstGeom>
        </p:spPr>
        <p:txBody>
          <a:bodyPr>
            <a:normAutofit/>
          </a:bodyPr>
          <a:lstStyle>
            <a:lvl1pPr>
              <a:defRPr sz="3300" baseline="0">
                <a:solidFill>
                  <a:srgbClr val="5F6369"/>
                </a:solidFill>
              </a:defRPr>
            </a:lvl1pPr>
          </a:lstStyle>
          <a:p>
            <a:r>
              <a:rPr lang="en-US" dirty="0" smtClean="0">
                <a:solidFill>
                  <a:srgbClr val="5F6369"/>
                </a:solidFill>
              </a:rPr>
              <a:t>2 Column Layout:</a:t>
            </a:r>
            <a:br>
              <a:rPr lang="en-US" dirty="0" smtClean="0">
                <a:solidFill>
                  <a:srgbClr val="5F6369"/>
                </a:solidFill>
              </a:rPr>
            </a:br>
            <a:r>
              <a:rPr lang="en-US" dirty="0" smtClean="0">
                <a:solidFill>
                  <a:srgbClr val="5F6369"/>
                </a:solidFill>
              </a:rPr>
              <a:t>Lorem ipsum dolor sit </a:t>
            </a:r>
            <a:r>
              <a:rPr lang="en-US" dirty="0" err="1" smtClean="0">
                <a:solidFill>
                  <a:srgbClr val="5F6369"/>
                </a:solidFill>
              </a:rPr>
              <a:t>amet</a:t>
            </a:r>
            <a:r>
              <a:rPr lang="en-US" dirty="0" smtClean="0">
                <a:solidFill>
                  <a:srgbClr val="5F6369"/>
                </a:solidFill>
              </a:rPr>
              <a:t>. (44pt Arial)</a:t>
            </a:r>
            <a:endParaRPr lang="en-US" dirty="0"/>
          </a:p>
        </p:txBody>
      </p:sp>
      <p:grpSp>
        <p:nvGrpSpPr>
          <p:cNvPr id="6" name="Group 5"/>
          <p:cNvGrpSpPr/>
          <p:nvPr/>
        </p:nvGrpSpPr>
        <p:grpSpPr>
          <a:xfrm>
            <a:off x="638385" y="6135079"/>
            <a:ext cx="1268569" cy="572455"/>
            <a:chOff x="638383" y="6135077"/>
            <a:chExt cx="1268569" cy="572455"/>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2622" y="6135077"/>
              <a:ext cx="643063" cy="298328"/>
            </a:xfrm>
            <a:prstGeom prst="rect">
              <a:avLst/>
            </a:prstGeom>
          </p:spPr>
        </p:pic>
        <p:sp>
          <p:nvSpPr>
            <p:cNvPr id="8" name="TextBox 7"/>
            <p:cNvSpPr txBox="1"/>
            <p:nvPr/>
          </p:nvSpPr>
          <p:spPr>
            <a:xfrm>
              <a:off x="638383" y="6430533"/>
              <a:ext cx="1268569" cy="276999"/>
            </a:xfrm>
            <a:prstGeom prst="rect">
              <a:avLst/>
            </a:prstGeom>
            <a:noFill/>
          </p:spPr>
          <p:txBody>
            <a:bodyPr wrap="square" rtlCol="0">
              <a:spAutoFit/>
            </a:bodyPr>
            <a:lstStyle/>
            <a:p>
              <a:pPr defTabSz="457200"/>
              <a:r>
                <a:rPr lang="en-US" sz="1200" dirty="0" smtClean="0">
                  <a:solidFill>
                    <a:srgbClr val="000000"/>
                  </a:solidFill>
                  <a:cs typeface="Arial" panose="020B0604020202020204" pitchFamily="34" charset="0"/>
                </a:rPr>
                <a:t>#GSM2016</a:t>
              </a:r>
              <a:endParaRPr lang="en-US" sz="1200" dirty="0">
                <a:solidFill>
                  <a:srgbClr val="000000"/>
                </a:solidFill>
                <a:cs typeface="Arial" panose="020B0604020202020204" pitchFamily="34" charset="0"/>
              </a:endParaRPr>
            </a:p>
          </p:txBody>
        </p:sp>
      </p:grpSp>
      <p:grpSp>
        <p:nvGrpSpPr>
          <p:cNvPr id="9" name="Group 8"/>
          <p:cNvGrpSpPr/>
          <p:nvPr userDrawn="1"/>
        </p:nvGrpSpPr>
        <p:grpSpPr>
          <a:xfrm>
            <a:off x="638385" y="6135079"/>
            <a:ext cx="1268569" cy="572455"/>
            <a:chOff x="638383" y="6135077"/>
            <a:chExt cx="1268569" cy="572455"/>
          </a:xfrm>
        </p:grpSpPr>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2622" y="6135077"/>
              <a:ext cx="643063" cy="298328"/>
            </a:xfrm>
            <a:prstGeom prst="rect">
              <a:avLst/>
            </a:prstGeom>
          </p:spPr>
        </p:pic>
        <p:sp>
          <p:nvSpPr>
            <p:cNvPr id="12" name="TextBox 11"/>
            <p:cNvSpPr txBox="1"/>
            <p:nvPr/>
          </p:nvSpPr>
          <p:spPr>
            <a:xfrm>
              <a:off x="638383" y="6430533"/>
              <a:ext cx="1268569" cy="276999"/>
            </a:xfrm>
            <a:prstGeom prst="rect">
              <a:avLst/>
            </a:prstGeom>
            <a:noFill/>
          </p:spPr>
          <p:txBody>
            <a:bodyPr wrap="square" rtlCol="0">
              <a:spAutoFit/>
            </a:bodyPr>
            <a:lstStyle/>
            <a:p>
              <a:pPr defTabSz="457200"/>
              <a:r>
                <a:rPr lang="en-US" sz="1200" dirty="0" smtClean="0">
                  <a:solidFill>
                    <a:srgbClr val="000000"/>
                  </a:solidFill>
                  <a:cs typeface="Arial" panose="020B0604020202020204" pitchFamily="34" charset="0"/>
                </a:rPr>
                <a:t>#GSM2016</a:t>
              </a:r>
              <a:endParaRPr lang="en-US" sz="1200" dirty="0">
                <a:solidFill>
                  <a:srgbClr val="000000"/>
                </a:solidFill>
                <a:cs typeface="Arial" panose="020B0604020202020204" pitchFamily="34" charset="0"/>
              </a:endParaRPr>
            </a:p>
          </p:txBody>
        </p:sp>
      </p:grpSp>
    </p:spTree>
    <p:extLst>
      <p:ext uri="{BB962C8B-B14F-4D97-AF65-F5344CB8AC3E}">
        <p14:creationId xmlns:p14="http://schemas.microsoft.com/office/powerpoint/2010/main" val="4254733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6"/>
          <p:cNvSpPr>
            <a:spLocks noGrp="1"/>
          </p:cNvSpPr>
          <p:nvPr>
            <p:ph idx="1"/>
          </p:nvPr>
        </p:nvSpPr>
        <p:spPr>
          <a:xfrm>
            <a:off x="426720" y="1260475"/>
            <a:ext cx="11338560" cy="5038725"/>
          </a:xfrm>
          <a:prstGeom prst="rect">
            <a:avLst/>
          </a:prstGeom>
        </p:spPr>
        <p:txBody>
          <a:bodyPr vert="horz" lIns="91440" tIns="45720" rIns="91440" bIns="45720" rtlCol="0">
            <a:normAutofit/>
          </a:bodyPr>
          <a:lstStyle>
            <a:lvl1pPr>
              <a:defRPr>
                <a:solidFill>
                  <a:schemeClr val="accent5">
                    <a:lumMod val="75000"/>
                  </a:schemeClr>
                </a:solidFill>
              </a:defRPr>
            </a:lvl1pPr>
            <a:lvl2pPr>
              <a:defRPr>
                <a:solidFill>
                  <a:schemeClr val="accent5">
                    <a:lumMod val="75000"/>
                  </a:schemeClr>
                </a:solidFill>
              </a:defRPr>
            </a:lvl2pPr>
            <a:lvl3pPr>
              <a:defRPr>
                <a:solidFill>
                  <a:schemeClr val="accent5">
                    <a:lumMod val="75000"/>
                  </a:schemeClr>
                </a:solidFill>
              </a:defRPr>
            </a:lvl3pPr>
            <a:lvl4pPr>
              <a:defRPr>
                <a:solidFill>
                  <a:schemeClr val="accent5">
                    <a:lumMod val="75000"/>
                  </a:schemeClr>
                </a:solidFill>
              </a:defRPr>
            </a:lvl4pPr>
            <a:lvl5pPr>
              <a:defRPr>
                <a:solidFill>
                  <a:schemeClr val="accent5">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13616796"/>
      </p:ext>
    </p:extLst>
  </p:cSld>
  <p:clrMapOvr>
    <a:masterClrMapping/>
  </p:clrMapOvr>
  <p:transition spd="slow">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lumn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720" y="127001"/>
            <a:ext cx="11338560" cy="1037254"/>
          </a:xfrm>
        </p:spPr>
        <p:txBody>
          <a:bodyPr/>
          <a:lstStyle/>
          <a:p>
            <a:r>
              <a:rPr lang="en-US" dirty="0" smtClean="0"/>
              <a:t>Slide Title</a:t>
            </a:r>
            <a:endParaRPr lang="en-US" dirty="0"/>
          </a:p>
        </p:txBody>
      </p:sp>
      <p:sp>
        <p:nvSpPr>
          <p:cNvPr id="3" name="Text Placeholder 6"/>
          <p:cNvSpPr>
            <a:spLocks noGrp="1"/>
          </p:cNvSpPr>
          <p:nvPr>
            <p:ph idx="1"/>
          </p:nvPr>
        </p:nvSpPr>
        <p:spPr>
          <a:xfrm>
            <a:off x="426720" y="1756230"/>
            <a:ext cx="5486400" cy="4542970"/>
          </a:xfrm>
          <a:prstGeom prst="rect">
            <a:avLst/>
          </a:prstGeom>
        </p:spPr>
        <p:txBody>
          <a:bodyPr vert="horz" lIns="91440" tIns="45720" rIns="91440" bIns="45720" rtlCol="0">
            <a:normAutofit/>
          </a:bodyPr>
          <a:lstStyle>
            <a:lvl1pPr>
              <a:defRPr>
                <a:solidFill>
                  <a:schemeClr val="accent5">
                    <a:lumMod val="75000"/>
                  </a:schemeClr>
                </a:solidFill>
              </a:defRPr>
            </a:lvl1pPr>
            <a:lvl2pPr>
              <a:defRPr>
                <a:solidFill>
                  <a:schemeClr val="accent5">
                    <a:lumMod val="75000"/>
                  </a:schemeClr>
                </a:solidFill>
              </a:defRPr>
            </a:lvl2pPr>
            <a:lvl3pPr>
              <a:defRPr>
                <a:solidFill>
                  <a:schemeClr val="accent5">
                    <a:lumMod val="75000"/>
                  </a:schemeClr>
                </a:solidFill>
              </a:defRPr>
            </a:lvl3pPr>
            <a:lvl4pPr>
              <a:defRPr>
                <a:solidFill>
                  <a:schemeClr val="accent5">
                    <a:lumMod val="75000"/>
                  </a:schemeClr>
                </a:solidFill>
              </a:defRPr>
            </a:lvl4pPr>
            <a:lvl5pPr>
              <a:defRPr>
                <a:solidFill>
                  <a:schemeClr val="accent5">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0" hasCustomPrompt="1"/>
          </p:nvPr>
        </p:nvSpPr>
        <p:spPr>
          <a:xfrm>
            <a:off x="426720" y="1163866"/>
            <a:ext cx="11338560" cy="397032"/>
          </a:xfrm>
          <a:prstGeom prst="rect">
            <a:avLst/>
          </a:prstGeom>
        </p:spPr>
        <p:txBody>
          <a:bodyPr wrap="square">
            <a:spAutoFit/>
          </a:bodyPr>
          <a:lstStyle>
            <a:lvl1pPr marL="0" indent="0" algn="l" defTabSz="914400" rtl="0" eaLnBrk="1" latinLnBrk="0" hangingPunct="1">
              <a:lnSpc>
                <a:spcPct val="90000"/>
              </a:lnSpc>
              <a:spcBef>
                <a:spcPct val="0"/>
              </a:spcBef>
              <a:buNone/>
              <a:defRPr lang="en-US" sz="2200" b="0" kern="1200" cap="none" spc="80" baseline="0" dirty="0" smtClean="0">
                <a:solidFill>
                  <a:schemeClr val="accent5">
                    <a:lumMod val="75000"/>
                  </a:schemeClr>
                </a:solidFill>
                <a:latin typeface="+mn-lt"/>
                <a:ea typeface="+mn-ea"/>
                <a:cs typeface="+mn-cs"/>
              </a:defRPr>
            </a:lvl1pPr>
          </a:lstStyle>
          <a:p>
            <a:pPr lvl="0"/>
            <a:r>
              <a:rPr lang="en-US" dirty="0" smtClean="0"/>
              <a:t>Slide Subtitle</a:t>
            </a:r>
          </a:p>
        </p:txBody>
      </p:sp>
      <p:sp>
        <p:nvSpPr>
          <p:cNvPr id="8" name="Text Placeholder 6"/>
          <p:cNvSpPr>
            <a:spLocks noGrp="1"/>
          </p:cNvSpPr>
          <p:nvPr>
            <p:ph idx="11"/>
          </p:nvPr>
        </p:nvSpPr>
        <p:spPr>
          <a:xfrm>
            <a:off x="6278880" y="1756230"/>
            <a:ext cx="5486400" cy="4542970"/>
          </a:xfrm>
          <a:prstGeom prst="rect">
            <a:avLst/>
          </a:prstGeom>
        </p:spPr>
        <p:txBody>
          <a:bodyPr vert="horz" lIns="91440" tIns="45720" rIns="91440" bIns="45720" rtlCol="0">
            <a:normAutofit/>
          </a:bodyPr>
          <a:lstStyle>
            <a:lvl1pPr>
              <a:defRPr>
                <a:solidFill>
                  <a:schemeClr val="accent5">
                    <a:lumMod val="75000"/>
                  </a:schemeClr>
                </a:solidFill>
              </a:defRPr>
            </a:lvl1pPr>
            <a:lvl2pPr>
              <a:defRPr>
                <a:solidFill>
                  <a:schemeClr val="accent5">
                    <a:lumMod val="75000"/>
                  </a:schemeClr>
                </a:solidFill>
              </a:defRPr>
            </a:lvl2pPr>
            <a:lvl3pPr>
              <a:defRPr>
                <a:solidFill>
                  <a:schemeClr val="accent5">
                    <a:lumMod val="75000"/>
                  </a:schemeClr>
                </a:solidFill>
              </a:defRPr>
            </a:lvl3pPr>
            <a:lvl4pPr>
              <a:defRPr>
                <a:solidFill>
                  <a:schemeClr val="accent5">
                    <a:lumMod val="75000"/>
                  </a:schemeClr>
                </a:solidFill>
              </a:defRPr>
            </a:lvl4pPr>
            <a:lvl5pPr>
              <a:defRPr>
                <a:solidFill>
                  <a:schemeClr val="accent5">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2448486"/>
      </p:ext>
    </p:extLst>
  </p:cSld>
  <p:clrMapOvr>
    <a:masterClrMapping/>
  </p:clrMapOvr>
  <p:transition spd="slow">
    <p:strips dir="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720" y="127001"/>
            <a:ext cx="11338560" cy="1037254"/>
          </a:xfrm>
        </p:spPr>
        <p:txBody>
          <a:bodyPr/>
          <a:lstStyle/>
          <a:p>
            <a:r>
              <a:rPr lang="en-US" dirty="0" smtClean="0"/>
              <a:t>Slide Title</a:t>
            </a:r>
            <a:endParaRPr lang="en-US" dirty="0"/>
          </a:p>
        </p:txBody>
      </p:sp>
      <p:sp>
        <p:nvSpPr>
          <p:cNvPr id="5" name="Text Placeholder 4"/>
          <p:cNvSpPr>
            <a:spLocks noGrp="1"/>
          </p:cNvSpPr>
          <p:nvPr>
            <p:ph type="body" sz="quarter" idx="10" hasCustomPrompt="1"/>
          </p:nvPr>
        </p:nvSpPr>
        <p:spPr>
          <a:xfrm>
            <a:off x="426720" y="1163866"/>
            <a:ext cx="11338560" cy="397032"/>
          </a:xfrm>
          <a:prstGeom prst="rect">
            <a:avLst/>
          </a:prstGeom>
        </p:spPr>
        <p:txBody>
          <a:bodyPr wrap="square">
            <a:spAutoFit/>
          </a:bodyPr>
          <a:lstStyle>
            <a:lvl1pPr marL="0" indent="0" algn="l" defTabSz="914400" rtl="0" eaLnBrk="1" latinLnBrk="0" hangingPunct="1">
              <a:lnSpc>
                <a:spcPct val="90000"/>
              </a:lnSpc>
              <a:spcBef>
                <a:spcPct val="0"/>
              </a:spcBef>
              <a:buNone/>
              <a:defRPr lang="en-US" sz="2200" b="0" kern="1200" cap="none" spc="80" baseline="0" dirty="0" smtClean="0">
                <a:solidFill>
                  <a:schemeClr val="accent5">
                    <a:lumMod val="75000"/>
                  </a:schemeClr>
                </a:solidFill>
                <a:latin typeface="+mn-lt"/>
                <a:ea typeface="+mn-ea"/>
                <a:cs typeface="+mn-cs"/>
              </a:defRPr>
            </a:lvl1pPr>
          </a:lstStyle>
          <a:p>
            <a:pPr lvl="0"/>
            <a:r>
              <a:rPr lang="en-US" dirty="0" smtClean="0"/>
              <a:t>Slide Subtitle</a:t>
            </a:r>
          </a:p>
        </p:txBody>
      </p:sp>
    </p:spTree>
    <p:extLst>
      <p:ext uri="{BB962C8B-B14F-4D97-AF65-F5344CB8AC3E}">
        <p14:creationId xmlns:p14="http://schemas.microsoft.com/office/powerpoint/2010/main" val="517341833"/>
      </p:ext>
    </p:extLst>
  </p:cSld>
  <p:clrMapOvr>
    <a:masterClrMapping/>
  </p:clrMapOvr>
  <p:transition spd="slow">
    <p:strips dir="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gue Slide (Print)">
    <p:bg>
      <p:bgPr>
        <a:gradFill>
          <a:gsLst>
            <a:gs pos="49000">
              <a:schemeClr val="bg1"/>
            </a:gs>
            <a:gs pos="100000">
              <a:srgbClr val="DCF2F8"/>
            </a:gs>
          </a:gsLst>
          <a:lin ang="5400000" scaled="1"/>
        </a:gra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6858296"/>
          </a:xfrm>
          <a:prstGeom prst="rect">
            <a:avLst/>
          </a:prstGeom>
          <a:gradFill>
            <a:gsLst>
              <a:gs pos="49000">
                <a:schemeClr val="accent1">
                  <a:lumMod val="5000"/>
                  <a:lumOff val="95000"/>
                </a:schemeClr>
              </a:gs>
              <a:gs pos="100000">
                <a:srgbClr val="DCF2F8"/>
              </a:gs>
            </a:gsLst>
            <a:lin ang="5400000" scaled="1"/>
          </a:gra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 name="Group 4"/>
          <p:cNvGrpSpPr>
            <a:grpSpLocks noChangeAspect="1"/>
          </p:cNvGrpSpPr>
          <p:nvPr userDrawn="1"/>
        </p:nvGrpSpPr>
        <p:grpSpPr bwMode="auto">
          <a:xfrm>
            <a:off x="0" y="0"/>
            <a:ext cx="12189870" cy="6858296"/>
            <a:chOff x="-7888" y="-4439"/>
            <a:chExt cx="23458" cy="13198"/>
          </a:xfrm>
          <a:solidFill>
            <a:srgbClr val="89D2E6"/>
          </a:solidFill>
        </p:grpSpPr>
        <p:sp>
          <p:nvSpPr>
            <p:cNvPr id="1038" name="Freeform 5"/>
            <p:cNvSpPr>
              <a:spLocks/>
            </p:cNvSpPr>
            <p:nvPr userDrawn="1"/>
          </p:nvSpPr>
          <p:spPr bwMode="auto">
            <a:xfrm>
              <a:off x="-7888" y="-4439"/>
              <a:ext cx="295" cy="190"/>
            </a:xfrm>
            <a:custGeom>
              <a:avLst/>
              <a:gdLst>
                <a:gd name="T0" fmla="*/ 284 w 295"/>
                <a:gd name="T1" fmla="*/ 8 h 190"/>
                <a:gd name="T2" fmla="*/ 38 w 295"/>
                <a:gd name="T3" fmla="*/ 152 h 190"/>
                <a:gd name="T4" fmla="*/ 0 w 295"/>
                <a:gd name="T5" fmla="*/ 173 h 190"/>
                <a:gd name="T6" fmla="*/ 0 w 295"/>
                <a:gd name="T7" fmla="*/ 190 h 190"/>
                <a:gd name="T8" fmla="*/ 201 w 295"/>
                <a:gd name="T9" fmla="*/ 74 h 190"/>
                <a:gd name="T10" fmla="*/ 295 w 295"/>
                <a:gd name="T11" fmla="*/ 17 h 190"/>
                <a:gd name="T12" fmla="*/ 295 w 295"/>
                <a:gd name="T13" fmla="*/ 17 h 190"/>
                <a:gd name="T14" fmla="*/ 295 w 295"/>
                <a:gd name="T15" fmla="*/ 0 h 190"/>
                <a:gd name="T16" fmla="*/ 284 w 295"/>
                <a:gd name="T17" fmla="*/ 0 h 190"/>
                <a:gd name="T18" fmla="*/ 284 w 295"/>
                <a:gd name="T19" fmla="*/ 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190">
                  <a:moveTo>
                    <a:pt x="284" y="8"/>
                  </a:moveTo>
                  <a:lnTo>
                    <a:pt x="38" y="152"/>
                  </a:lnTo>
                  <a:lnTo>
                    <a:pt x="0" y="173"/>
                  </a:lnTo>
                  <a:lnTo>
                    <a:pt x="0" y="190"/>
                  </a:lnTo>
                  <a:lnTo>
                    <a:pt x="201" y="74"/>
                  </a:lnTo>
                  <a:lnTo>
                    <a:pt x="295" y="17"/>
                  </a:lnTo>
                  <a:lnTo>
                    <a:pt x="295" y="17"/>
                  </a:lnTo>
                  <a:lnTo>
                    <a:pt x="295" y="0"/>
                  </a:lnTo>
                  <a:lnTo>
                    <a:pt x="284" y="0"/>
                  </a:lnTo>
                  <a:lnTo>
                    <a:pt x="284" y="8"/>
                  </a:lnTo>
                  <a:close/>
                </a:path>
              </a:pathLst>
            </a:custGeom>
            <a:grpFill/>
            <a:ln w="9525">
              <a:solidFill>
                <a:srgbClr val="89D2E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9" name="Freeform 6"/>
            <p:cNvSpPr>
              <a:spLocks noEditPoints="1"/>
            </p:cNvSpPr>
            <p:nvPr userDrawn="1"/>
          </p:nvSpPr>
          <p:spPr bwMode="auto">
            <a:xfrm>
              <a:off x="-7888" y="-4439"/>
              <a:ext cx="23458" cy="13198"/>
            </a:xfrm>
            <a:custGeom>
              <a:avLst/>
              <a:gdLst>
                <a:gd name="T0" fmla="*/ 295 w 23458"/>
                <a:gd name="T1" fmla="*/ 9823 h 13198"/>
                <a:gd name="T2" fmla="*/ 14312 w 23458"/>
                <a:gd name="T3" fmla="*/ 12652 h 13198"/>
                <a:gd name="T4" fmla="*/ 23458 w 23458"/>
                <a:gd name="T5" fmla="*/ 6972 h 13198"/>
                <a:gd name="T6" fmla="*/ 19208 w 23458"/>
                <a:gd name="T7" fmla="*/ 383 h 13198"/>
                <a:gd name="T8" fmla="*/ 7807 w 23458"/>
                <a:gd name="T9" fmla="*/ 201 h 13198"/>
                <a:gd name="T10" fmla="*/ 4442 w 23458"/>
                <a:gd name="T11" fmla="*/ 2028 h 13198"/>
                <a:gd name="T12" fmla="*/ 20847 w 23458"/>
                <a:gd name="T13" fmla="*/ 2461 h 13198"/>
                <a:gd name="T14" fmla="*/ 3558 w 23458"/>
                <a:gd name="T15" fmla="*/ 1903 h 13198"/>
                <a:gd name="T16" fmla="*/ 12502 w 23458"/>
                <a:gd name="T17" fmla="*/ 3127 h 13198"/>
                <a:gd name="T18" fmla="*/ 21814 w 23458"/>
                <a:gd name="T19" fmla="*/ 2272 h 13198"/>
                <a:gd name="T20" fmla="*/ 2094 w 23458"/>
                <a:gd name="T21" fmla="*/ 3699 h 13198"/>
                <a:gd name="T22" fmla="*/ 11706 w 23458"/>
                <a:gd name="T23" fmla="*/ 4715 h 13198"/>
                <a:gd name="T24" fmla="*/ 21173 w 23458"/>
                <a:gd name="T25" fmla="*/ 9440 h 13198"/>
                <a:gd name="T26" fmla="*/ 4213 w 23458"/>
                <a:gd name="T27" fmla="*/ 5285 h 13198"/>
                <a:gd name="T28" fmla="*/ 17580 w 23458"/>
                <a:gd name="T29" fmla="*/ 4730 h 13198"/>
                <a:gd name="T30" fmla="*/ 5515 w 23458"/>
                <a:gd name="T31" fmla="*/ 9052 h 13198"/>
                <a:gd name="T32" fmla="*/ 9418 w 23458"/>
                <a:gd name="T33" fmla="*/ 6802 h 13198"/>
                <a:gd name="T34" fmla="*/ 21173 w 23458"/>
                <a:gd name="T35" fmla="*/ 7556 h 13198"/>
                <a:gd name="T36" fmla="*/ 18227 w 23458"/>
                <a:gd name="T37" fmla="*/ 6613 h 13198"/>
                <a:gd name="T38" fmla="*/ 14645 w 23458"/>
                <a:gd name="T39" fmla="*/ 5675 h 13198"/>
                <a:gd name="T40" fmla="*/ 10819 w 23458"/>
                <a:gd name="T41" fmla="*/ 5713 h 13198"/>
                <a:gd name="T42" fmla="*/ 7462 w 23458"/>
                <a:gd name="T43" fmla="*/ 6415 h 13198"/>
                <a:gd name="T44" fmla="*/ 3941 w 23458"/>
                <a:gd name="T45" fmla="*/ 7407 h 13198"/>
                <a:gd name="T46" fmla="*/ 3547 w 23458"/>
                <a:gd name="T47" fmla="*/ 7930 h 13198"/>
                <a:gd name="T48" fmla="*/ 8674 w 23458"/>
                <a:gd name="T49" fmla="*/ 8615 h 13198"/>
                <a:gd name="T50" fmla="*/ 13019 w 23458"/>
                <a:gd name="T51" fmla="*/ 7745 h 13198"/>
                <a:gd name="T52" fmla="*/ 18227 w 23458"/>
                <a:gd name="T53" fmla="*/ 7365 h 13198"/>
                <a:gd name="T54" fmla="*/ 20514 w 23458"/>
                <a:gd name="T55" fmla="*/ 4531 h 13198"/>
                <a:gd name="T56" fmla="*/ 13986 w 23458"/>
                <a:gd name="T57" fmla="*/ 4914 h 13198"/>
                <a:gd name="T58" fmla="*/ 6169 w 23458"/>
                <a:gd name="T59" fmla="*/ 5670 h 13198"/>
                <a:gd name="T60" fmla="*/ 3547 w 23458"/>
                <a:gd name="T61" fmla="*/ 9059 h 13198"/>
                <a:gd name="T62" fmla="*/ 8787 w 23458"/>
                <a:gd name="T63" fmla="*/ 8679 h 13198"/>
                <a:gd name="T64" fmla="*/ 14000 w 23458"/>
                <a:gd name="T65" fmla="*/ 8676 h 13198"/>
                <a:gd name="T66" fmla="*/ 19536 w 23458"/>
                <a:gd name="T67" fmla="*/ 9253 h 13198"/>
                <a:gd name="T68" fmla="*/ 18889 w 23458"/>
                <a:gd name="T69" fmla="*/ 3973 h 13198"/>
                <a:gd name="T70" fmla="*/ 12367 w 23458"/>
                <a:gd name="T71" fmla="*/ 3966 h 13198"/>
                <a:gd name="T72" fmla="*/ 4508 w 23458"/>
                <a:gd name="T73" fmla="*/ 4342 h 13198"/>
                <a:gd name="T74" fmla="*/ 2916 w 23458"/>
                <a:gd name="T75" fmla="*/ 9811 h 13198"/>
                <a:gd name="T76" fmla="*/ 8126 w 23458"/>
                <a:gd name="T77" fmla="*/ 10191 h 13198"/>
                <a:gd name="T78" fmla="*/ 13334 w 23458"/>
                <a:gd name="T79" fmla="*/ 9440 h 13198"/>
                <a:gd name="T80" fmla="*/ 18227 w 23458"/>
                <a:gd name="T81" fmla="*/ 10373 h 13198"/>
                <a:gd name="T82" fmla="*/ 22790 w 23458"/>
                <a:gd name="T83" fmla="*/ 9617 h 13198"/>
                <a:gd name="T84" fmla="*/ 19855 w 23458"/>
                <a:gd name="T85" fmla="*/ 3401 h 13198"/>
                <a:gd name="T86" fmla="*/ 12670 w 23458"/>
                <a:gd name="T87" fmla="*/ 2293 h 13198"/>
                <a:gd name="T88" fmla="*/ 4527 w 23458"/>
                <a:gd name="T89" fmla="*/ 3224 h 13198"/>
                <a:gd name="T90" fmla="*/ 945 w 23458"/>
                <a:gd name="T91" fmla="*/ 8688 h 13198"/>
                <a:gd name="T92" fmla="*/ 4539 w 23458"/>
                <a:gd name="T93" fmla="*/ 11501 h 13198"/>
                <a:gd name="T94" fmla="*/ 10004 w 23458"/>
                <a:gd name="T95" fmla="*/ 12028 h 13198"/>
                <a:gd name="T96" fmla="*/ 15292 w 23458"/>
                <a:gd name="T97" fmla="*/ 10936 h 13198"/>
                <a:gd name="T98" fmla="*/ 20514 w 23458"/>
                <a:gd name="T99" fmla="*/ 12068 h 13198"/>
                <a:gd name="T100" fmla="*/ 22007 w 23458"/>
                <a:gd name="T101" fmla="*/ 2539 h 13198"/>
                <a:gd name="T102" fmla="*/ 14309 w 23458"/>
                <a:gd name="T103" fmla="*/ 2092 h 13198"/>
                <a:gd name="T104" fmla="*/ 7462 w 23458"/>
                <a:gd name="T105" fmla="*/ 1527 h 13198"/>
                <a:gd name="T106" fmla="*/ 647 w 23458"/>
                <a:gd name="T107" fmla="*/ 943 h 13198"/>
                <a:gd name="T108" fmla="*/ 3067 w 23458"/>
                <a:gd name="T109" fmla="*/ 12162 h 13198"/>
                <a:gd name="T110" fmla="*/ 7793 w 23458"/>
                <a:gd name="T111" fmla="*/ 12647 h 13198"/>
                <a:gd name="T112" fmla="*/ 12686 w 23458"/>
                <a:gd name="T113" fmla="*/ 12082 h 13198"/>
                <a:gd name="T114" fmla="*/ 18168 w 23458"/>
                <a:gd name="T115" fmla="*/ 12671 h 13198"/>
                <a:gd name="T116" fmla="*/ 22485 w 23458"/>
                <a:gd name="T117" fmla="*/ 12075 h 13198"/>
                <a:gd name="T118" fmla="*/ 21121 w 23458"/>
                <a:gd name="T119" fmla="*/ 787 h 13198"/>
                <a:gd name="T120" fmla="*/ 15940 w 23458"/>
                <a:gd name="T121" fmla="*/ 771 h 13198"/>
                <a:gd name="T122" fmla="*/ 10085 w 23458"/>
                <a:gd name="T123" fmla="*/ 395 h 13198"/>
                <a:gd name="T124" fmla="*/ 5465 w 23458"/>
                <a:gd name="T125" fmla="*/ 787 h 13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458" h="13198">
                  <a:moveTo>
                    <a:pt x="612" y="0"/>
                  </a:moveTo>
                  <a:lnTo>
                    <a:pt x="612" y="199"/>
                  </a:lnTo>
                  <a:lnTo>
                    <a:pt x="293" y="383"/>
                  </a:lnTo>
                  <a:lnTo>
                    <a:pt x="130" y="291"/>
                  </a:lnTo>
                  <a:lnTo>
                    <a:pt x="99" y="272"/>
                  </a:lnTo>
                  <a:lnTo>
                    <a:pt x="0" y="216"/>
                  </a:lnTo>
                  <a:lnTo>
                    <a:pt x="0" y="230"/>
                  </a:lnTo>
                  <a:lnTo>
                    <a:pt x="2" y="230"/>
                  </a:lnTo>
                  <a:lnTo>
                    <a:pt x="284" y="395"/>
                  </a:lnTo>
                  <a:lnTo>
                    <a:pt x="284" y="754"/>
                  </a:lnTo>
                  <a:lnTo>
                    <a:pt x="0" y="591"/>
                  </a:lnTo>
                  <a:lnTo>
                    <a:pt x="0" y="608"/>
                  </a:lnTo>
                  <a:lnTo>
                    <a:pt x="52" y="639"/>
                  </a:lnTo>
                  <a:lnTo>
                    <a:pt x="284" y="771"/>
                  </a:lnTo>
                  <a:lnTo>
                    <a:pt x="284" y="1142"/>
                  </a:lnTo>
                  <a:lnTo>
                    <a:pt x="132" y="1229"/>
                  </a:lnTo>
                  <a:lnTo>
                    <a:pt x="0" y="1305"/>
                  </a:lnTo>
                  <a:lnTo>
                    <a:pt x="0" y="1319"/>
                  </a:lnTo>
                  <a:lnTo>
                    <a:pt x="295" y="1147"/>
                  </a:lnTo>
                  <a:lnTo>
                    <a:pt x="295" y="1147"/>
                  </a:lnTo>
                  <a:lnTo>
                    <a:pt x="295" y="778"/>
                  </a:lnTo>
                  <a:lnTo>
                    <a:pt x="364" y="818"/>
                  </a:lnTo>
                  <a:lnTo>
                    <a:pt x="612" y="965"/>
                  </a:lnTo>
                  <a:lnTo>
                    <a:pt x="612" y="1329"/>
                  </a:lnTo>
                  <a:lnTo>
                    <a:pt x="291" y="1513"/>
                  </a:lnTo>
                  <a:lnTo>
                    <a:pt x="0" y="1345"/>
                  </a:lnTo>
                  <a:lnTo>
                    <a:pt x="0" y="1359"/>
                  </a:lnTo>
                  <a:lnTo>
                    <a:pt x="284" y="1525"/>
                  </a:lnTo>
                  <a:lnTo>
                    <a:pt x="284" y="1889"/>
                  </a:lnTo>
                  <a:lnTo>
                    <a:pt x="83" y="1773"/>
                  </a:lnTo>
                  <a:lnTo>
                    <a:pt x="0" y="1726"/>
                  </a:lnTo>
                  <a:lnTo>
                    <a:pt x="0" y="1738"/>
                  </a:lnTo>
                  <a:lnTo>
                    <a:pt x="52" y="1768"/>
                  </a:lnTo>
                  <a:lnTo>
                    <a:pt x="284" y="1903"/>
                  </a:lnTo>
                  <a:lnTo>
                    <a:pt x="284" y="2272"/>
                  </a:lnTo>
                  <a:lnTo>
                    <a:pt x="0" y="2435"/>
                  </a:lnTo>
                  <a:lnTo>
                    <a:pt x="0" y="2451"/>
                  </a:lnTo>
                  <a:lnTo>
                    <a:pt x="295" y="2281"/>
                  </a:lnTo>
                  <a:lnTo>
                    <a:pt x="295" y="1910"/>
                  </a:lnTo>
                  <a:lnTo>
                    <a:pt x="612" y="2092"/>
                  </a:lnTo>
                  <a:lnTo>
                    <a:pt x="612" y="2458"/>
                  </a:lnTo>
                  <a:lnTo>
                    <a:pt x="402" y="2581"/>
                  </a:lnTo>
                  <a:lnTo>
                    <a:pt x="293" y="2643"/>
                  </a:lnTo>
                  <a:lnTo>
                    <a:pt x="0" y="2475"/>
                  </a:lnTo>
                  <a:lnTo>
                    <a:pt x="0" y="2491"/>
                  </a:lnTo>
                  <a:lnTo>
                    <a:pt x="284" y="2655"/>
                  </a:lnTo>
                  <a:lnTo>
                    <a:pt x="284" y="3019"/>
                  </a:lnTo>
                  <a:lnTo>
                    <a:pt x="83" y="2903"/>
                  </a:lnTo>
                  <a:lnTo>
                    <a:pt x="0" y="2855"/>
                  </a:lnTo>
                  <a:lnTo>
                    <a:pt x="0" y="2870"/>
                  </a:lnTo>
                  <a:lnTo>
                    <a:pt x="284" y="3033"/>
                  </a:lnTo>
                  <a:lnTo>
                    <a:pt x="284" y="3401"/>
                  </a:lnTo>
                  <a:lnTo>
                    <a:pt x="156" y="3475"/>
                  </a:lnTo>
                  <a:lnTo>
                    <a:pt x="0" y="3564"/>
                  </a:lnTo>
                  <a:lnTo>
                    <a:pt x="0" y="3581"/>
                  </a:lnTo>
                  <a:lnTo>
                    <a:pt x="295" y="3411"/>
                  </a:lnTo>
                  <a:lnTo>
                    <a:pt x="295" y="3408"/>
                  </a:lnTo>
                  <a:lnTo>
                    <a:pt x="295" y="3040"/>
                  </a:lnTo>
                  <a:lnTo>
                    <a:pt x="612" y="3224"/>
                  </a:lnTo>
                  <a:lnTo>
                    <a:pt x="612" y="3590"/>
                  </a:lnTo>
                  <a:lnTo>
                    <a:pt x="456" y="3683"/>
                  </a:lnTo>
                  <a:lnTo>
                    <a:pt x="293" y="3775"/>
                  </a:lnTo>
                  <a:lnTo>
                    <a:pt x="130" y="3680"/>
                  </a:lnTo>
                  <a:lnTo>
                    <a:pt x="0" y="3607"/>
                  </a:lnTo>
                  <a:lnTo>
                    <a:pt x="0" y="3621"/>
                  </a:lnTo>
                  <a:lnTo>
                    <a:pt x="139" y="3702"/>
                  </a:lnTo>
                  <a:lnTo>
                    <a:pt x="284" y="3784"/>
                  </a:lnTo>
                  <a:lnTo>
                    <a:pt x="284" y="4148"/>
                  </a:lnTo>
                  <a:lnTo>
                    <a:pt x="0" y="3985"/>
                  </a:lnTo>
                  <a:lnTo>
                    <a:pt x="0" y="3999"/>
                  </a:lnTo>
                  <a:lnTo>
                    <a:pt x="52" y="4030"/>
                  </a:lnTo>
                  <a:lnTo>
                    <a:pt x="284" y="4165"/>
                  </a:lnTo>
                  <a:lnTo>
                    <a:pt x="284" y="4531"/>
                  </a:lnTo>
                  <a:lnTo>
                    <a:pt x="0" y="4697"/>
                  </a:lnTo>
                  <a:lnTo>
                    <a:pt x="0" y="4711"/>
                  </a:lnTo>
                  <a:lnTo>
                    <a:pt x="295" y="4538"/>
                  </a:lnTo>
                  <a:lnTo>
                    <a:pt x="295" y="4538"/>
                  </a:lnTo>
                  <a:lnTo>
                    <a:pt x="295" y="4169"/>
                  </a:lnTo>
                  <a:lnTo>
                    <a:pt x="347" y="4200"/>
                  </a:lnTo>
                  <a:lnTo>
                    <a:pt x="612" y="4354"/>
                  </a:lnTo>
                  <a:lnTo>
                    <a:pt x="612" y="4720"/>
                  </a:lnTo>
                  <a:lnTo>
                    <a:pt x="291" y="4905"/>
                  </a:lnTo>
                  <a:lnTo>
                    <a:pt x="130" y="4812"/>
                  </a:lnTo>
                  <a:lnTo>
                    <a:pt x="0" y="4737"/>
                  </a:lnTo>
                  <a:lnTo>
                    <a:pt x="0" y="4751"/>
                  </a:lnTo>
                  <a:lnTo>
                    <a:pt x="284" y="4914"/>
                  </a:lnTo>
                  <a:lnTo>
                    <a:pt x="284" y="5280"/>
                  </a:lnTo>
                  <a:lnTo>
                    <a:pt x="83" y="5164"/>
                  </a:lnTo>
                  <a:lnTo>
                    <a:pt x="0" y="5117"/>
                  </a:lnTo>
                  <a:lnTo>
                    <a:pt x="0" y="5129"/>
                  </a:lnTo>
                  <a:lnTo>
                    <a:pt x="52" y="5160"/>
                  </a:lnTo>
                  <a:lnTo>
                    <a:pt x="284" y="5294"/>
                  </a:lnTo>
                  <a:lnTo>
                    <a:pt x="284" y="5661"/>
                  </a:lnTo>
                  <a:lnTo>
                    <a:pt x="0" y="5826"/>
                  </a:lnTo>
                  <a:lnTo>
                    <a:pt x="0" y="5843"/>
                  </a:lnTo>
                  <a:lnTo>
                    <a:pt x="295" y="5670"/>
                  </a:lnTo>
                  <a:lnTo>
                    <a:pt x="295" y="5668"/>
                  </a:lnTo>
                  <a:lnTo>
                    <a:pt x="295" y="5299"/>
                  </a:lnTo>
                  <a:lnTo>
                    <a:pt x="463" y="5396"/>
                  </a:lnTo>
                  <a:lnTo>
                    <a:pt x="612" y="5484"/>
                  </a:lnTo>
                  <a:lnTo>
                    <a:pt x="612" y="5852"/>
                  </a:lnTo>
                  <a:lnTo>
                    <a:pt x="293" y="6037"/>
                  </a:lnTo>
                  <a:lnTo>
                    <a:pt x="76" y="5911"/>
                  </a:lnTo>
                  <a:lnTo>
                    <a:pt x="0" y="5869"/>
                  </a:lnTo>
                  <a:lnTo>
                    <a:pt x="0" y="5883"/>
                  </a:lnTo>
                  <a:lnTo>
                    <a:pt x="284" y="6048"/>
                  </a:lnTo>
                  <a:lnTo>
                    <a:pt x="284" y="6410"/>
                  </a:lnTo>
                  <a:lnTo>
                    <a:pt x="83" y="6294"/>
                  </a:lnTo>
                  <a:lnTo>
                    <a:pt x="0" y="6247"/>
                  </a:lnTo>
                  <a:lnTo>
                    <a:pt x="0" y="6261"/>
                  </a:lnTo>
                  <a:lnTo>
                    <a:pt x="284" y="6424"/>
                  </a:lnTo>
                  <a:lnTo>
                    <a:pt x="284" y="6793"/>
                  </a:lnTo>
                  <a:lnTo>
                    <a:pt x="0" y="6956"/>
                  </a:lnTo>
                  <a:lnTo>
                    <a:pt x="0" y="6975"/>
                  </a:lnTo>
                  <a:lnTo>
                    <a:pt x="295" y="6802"/>
                  </a:lnTo>
                  <a:lnTo>
                    <a:pt x="295" y="6802"/>
                  </a:lnTo>
                  <a:lnTo>
                    <a:pt x="295" y="6431"/>
                  </a:lnTo>
                  <a:lnTo>
                    <a:pt x="612" y="6616"/>
                  </a:lnTo>
                  <a:lnTo>
                    <a:pt x="612" y="6982"/>
                  </a:lnTo>
                  <a:lnTo>
                    <a:pt x="293" y="7166"/>
                  </a:lnTo>
                  <a:lnTo>
                    <a:pt x="130" y="7072"/>
                  </a:lnTo>
                  <a:lnTo>
                    <a:pt x="0" y="6996"/>
                  </a:lnTo>
                  <a:lnTo>
                    <a:pt x="0" y="7013"/>
                  </a:lnTo>
                  <a:lnTo>
                    <a:pt x="284" y="7176"/>
                  </a:lnTo>
                  <a:lnTo>
                    <a:pt x="284" y="7537"/>
                  </a:lnTo>
                  <a:lnTo>
                    <a:pt x="83" y="7422"/>
                  </a:lnTo>
                  <a:lnTo>
                    <a:pt x="0" y="7374"/>
                  </a:lnTo>
                  <a:lnTo>
                    <a:pt x="0" y="7391"/>
                  </a:lnTo>
                  <a:lnTo>
                    <a:pt x="26" y="7407"/>
                  </a:lnTo>
                  <a:lnTo>
                    <a:pt x="284" y="7556"/>
                  </a:lnTo>
                  <a:lnTo>
                    <a:pt x="284" y="7923"/>
                  </a:lnTo>
                  <a:lnTo>
                    <a:pt x="24" y="8076"/>
                  </a:lnTo>
                  <a:lnTo>
                    <a:pt x="0" y="8088"/>
                  </a:lnTo>
                  <a:lnTo>
                    <a:pt x="0" y="8102"/>
                  </a:lnTo>
                  <a:lnTo>
                    <a:pt x="295" y="7930"/>
                  </a:lnTo>
                  <a:lnTo>
                    <a:pt x="295" y="7930"/>
                  </a:lnTo>
                  <a:lnTo>
                    <a:pt x="295" y="7561"/>
                  </a:lnTo>
                  <a:lnTo>
                    <a:pt x="300" y="7563"/>
                  </a:lnTo>
                  <a:lnTo>
                    <a:pt x="612" y="7748"/>
                  </a:lnTo>
                  <a:lnTo>
                    <a:pt x="612" y="8112"/>
                  </a:lnTo>
                  <a:lnTo>
                    <a:pt x="560" y="8142"/>
                  </a:lnTo>
                  <a:lnTo>
                    <a:pt x="293" y="8296"/>
                  </a:lnTo>
                  <a:lnTo>
                    <a:pt x="130" y="8204"/>
                  </a:lnTo>
                  <a:lnTo>
                    <a:pt x="0" y="8128"/>
                  </a:lnTo>
                  <a:lnTo>
                    <a:pt x="0" y="8142"/>
                  </a:lnTo>
                  <a:lnTo>
                    <a:pt x="109" y="8206"/>
                  </a:lnTo>
                  <a:lnTo>
                    <a:pt x="284" y="8308"/>
                  </a:lnTo>
                  <a:lnTo>
                    <a:pt x="284" y="8667"/>
                  </a:lnTo>
                  <a:lnTo>
                    <a:pt x="0" y="8504"/>
                  </a:lnTo>
                  <a:lnTo>
                    <a:pt x="0" y="8520"/>
                  </a:lnTo>
                  <a:lnTo>
                    <a:pt x="26" y="8537"/>
                  </a:lnTo>
                  <a:lnTo>
                    <a:pt x="284" y="8686"/>
                  </a:lnTo>
                  <a:lnTo>
                    <a:pt x="284" y="9052"/>
                  </a:lnTo>
                  <a:lnTo>
                    <a:pt x="0" y="9218"/>
                  </a:lnTo>
                  <a:lnTo>
                    <a:pt x="0" y="9232"/>
                  </a:lnTo>
                  <a:lnTo>
                    <a:pt x="295" y="9059"/>
                  </a:lnTo>
                  <a:lnTo>
                    <a:pt x="295" y="9059"/>
                  </a:lnTo>
                  <a:lnTo>
                    <a:pt x="295" y="8691"/>
                  </a:lnTo>
                  <a:lnTo>
                    <a:pt x="300" y="8693"/>
                  </a:lnTo>
                  <a:lnTo>
                    <a:pt x="612" y="8877"/>
                  </a:lnTo>
                  <a:lnTo>
                    <a:pt x="612" y="9241"/>
                  </a:lnTo>
                  <a:lnTo>
                    <a:pt x="291" y="9426"/>
                  </a:lnTo>
                  <a:lnTo>
                    <a:pt x="83" y="9308"/>
                  </a:lnTo>
                  <a:lnTo>
                    <a:pt x="0" y="9258"/>
                  </a:lnTo>
                  <a:lnTo>
                    <a:pt x="0" y="9274"/>
                  </a:lnTo>
                  <a:lnTo>
                    <a:pt x="106" y="9336"/>
                  </a:lnTo>
                  <a:lnTo>
                    <a:pt x="284" y="9437"/>
                  </a:lnTo>
                  <a:lnTo>
                    <a:pt x="284" y="9799"/>
                  </a:lnTo>
                  <a:lnTo>
                    <a:pt x="227" y="9768"/>
                  </a:lnTo>
                  <a:lnTo>
                    <a:pt x="0" y="9636"/>
                  </a:lnTo>
                  <a:lnTo>
                    <a:pt x="0" y="9650"/>
                  </a:lnTo>
                  <a:lnTo>
                    <a:pt x="116" y="9716"/>
                  </a:lnTo>
                  <a:lnTo>
                    <a:pt x="284" y="9813"/>
                  </a:lnTo>
                  <a:lnTo>
                    <a:pt x="284" y="10182"/>
                  </a:lnTo>
                  <a:lnTo>
                    <a:pt x="0" y="10347"/>
                  </a:lnTo>
                  <a:lnTo>
                    <a:pt x="0" y="10364"/>
                  </a:lnTo>
                  <a:lnTo>
                    <a:pt x="295" y="10191"/>
                  </a:lnTo>
                  <a:lnTo>
                    <a:pt x="295" y="10189"/>
                  </a:lnTo>
                  <a:lnTo>
                    <a:pt x="295" y="9823"/>
                  </a:lnTo>
                  <a:lnTo>
                    <a:pt x="612" y="10007"/>
                  </a:lnTo>
                  <a:lnTo>
                    <a:pt x="612" y="10371"/>
                  </a:lnTo>
                  <a:lnTo>
                    <a:pt x="416" y="10487"/>
                  </a:lnTo>
                  <a:lnTo>
                    <a:pt x="293" y="10558"/>
                  </a:lnTo>
                  <a:lnTo>
                    <a:pt x="102" y="10447"/>
                  </a:lnTo>
                  <a:lnTo>
                    <a:pt x="0" y="10388"/>
                  </a:lnTo>
                  <a:lnTo>
                    <a:pt x="0" y="10404"/>
                  </a:lnTo>
                  <a:lnTo>
                    <a:pt x="99" y="10461"/>
                  </a:lnTo>
                  <a:lnTo>
                    <a:pt x="284" y="10567"/>
                  </a:lnTo>
                  <a:lnTo>
                    <a:pt x="284" y="10929"/>
                  </a:lnTo>
                  <a:lnTo>
                    <a:pt x="227" y="10896"/>
                  </a:lnTo>
                  <a:lnTo>
                    <a:pt x="0" y="10766"/>
                  </a:lnTo>
                  <a:lnTo>
                    <a:pt x="0" y="10782"/>
                  </a:lnTo>
                  <a:lnTo>
                    <a:pt x="284" y="10945"/>
                  </a:lnTo>
                  <a:lnTo>
                    <a:pt x="284" y="11312"/>
                  </a:lnTo>
                  <a:lnTo>
                    <a:pt x="0" y="11477"/>
                  </a:lnTo>
                  <a:lnTo>
                    <a:pt x="0" y="11494"/>
                  </a:lnTo>
                  <a:lnTo>
                    <a:pt x="118" y="11423"/>
                  </a:lnTo>
                  <a:lnTo>
                    <a:pt x="295" y="11321"/>
                  </a:lnTo>
                  <a:lnTo>
                    <a:pt x="295" y="11321"/>
                  </a:lnTo>
                  <a:lnTo>
                    <a:pt x="295" y="10952"/>
                  </a:lnTo>
                  <a:lnTo>
                    <a:pt x="612" y="11134"/>
                  </a:lnTo>
                  <a:lnTo>
                    <a:pt x="612" y="11503"/>
                  </a:lnTo>
                  <a:lnTo>
                    <a:pt x="293" y="11685"/>
                  </a:lnTo>
                  <a:lnTo>
                    <a:pt x="0" y="11517"/>
                  </a:lnTo>
                  <a:lnTo>
                    <a:pt x="0" y="11536"/>
                  </a:lnTo>
                  <a:lnTo>
                    <a:pt x="284" y="11702"/>
                  </a:lnTo>
                  <a:lnTo>
                    <a:pt x="284" y="12063"/>
                  </a:lnTo>
                  <a:lnTo>
                    <a:pt x="83" y="11947"/>
                  </a:lnTo>
                  <a:lnTo>
                    <a:pt x="0" y="11900"/>
                  </a:lnTo>
                  <a:lnTo>
                    <a:pt x="0" y="11912"/>
                  </a:lnTo>
                  <a:lnTo>
                    <a:pt x="52" y="11943"/>
                  </a:lnTo>
                  <a:lnTo>
                    <a:pt x="284" y="12077"/>
                  </a:lnTo>
                  <a:lnTo>
                    <a:pt x="284" y="12446"/>
                  </a:lnTo>
                  <a:lnTo>
                    <a:pt x="0" y="12612"/>
                  </a:lnTo>
                  <a:lnTo>
                    <a:pt x="0" y="12628"/>
                  </a:lnTo>
                  <a:lnTo>
                    <a:pt x="295" y="12456"/>
                  </a:lnTo>
                  <a:lnTo>
                    <a:pt x="295" y="12453"/>
                  </a:lnTo>
                  <a:lnTo>
                    <a:pt x="295" y="12084"/>
                  </a:lnTo>
                  <a:lnTo>
                    <a:pt x="612" y="12271"/>
                  </a:lnTo>
                  <a:lnTo>
                    <a:pt x="612" y="12635"/>
                  </a:lnTo>
                  <a:lnTo>
                    <a:pt x="385" y="12768"/>
                  </a:lnTo>
                  <a:lnTo>
                    <a:pt x="293" y="12822"/>
                  </a:lnTo>
                  <a:lnTo>
                    <a:pt x="73" y="12694"/>
                  </a:lnTo>
                  <a:lnTo>
                    <a:pt x="0" y="12652"/>
                  </a:lnTo>
                  <a:lnTo>
                    <a:pt x="0" y="12666"/>
                  </a:lnTo>
                  <a:lnTo>
                    <a:pt x="284" y="12831"/>
                  </a:lnTo>
                  <a:lnTo>
                    <a:pt x="284" y="13193"/>
                  </a:lnTo>
                  <a:lnTo>
                    <a:pt x="83" y="13077"/>
                  </a:lnTo>
                  <a:lnTo>
                    <a:pt x="0" y="13030"/>
                  </a:lnTo>
                  <a:lnTo>
                    <a:pt x="0" y="13046"/>
                  </a:lnTo>
                  <a:lnTo>
                    <a:pt x="265" y="13198"/>
                  </a:lnTo>
                  <a:lnTo>
                    <a:pt x="295" y="13198"/>
                  </a:lnTo>
                  <a:lnTo>
                    <a:pt x="295" y="12834"/>
                  </a:lnTo>
                  <a:lnTo>
                    <a:pt x="574" y="12673"/>
                  </a:lnTo>
                  <a:lnTo>
                    <a:pt x="612" y="12649"/>
                  </a:lnTo>
                  <a:lnTo>
                    <a:pt x="612" y="13018"/>
                  </a:lnTo>
                  <a:lnTo>
                    <a:pt x="612" y="13020"/>
                  </a:lnTo>
                  <a:lnTo>
                    <a:pt x="818" y="13139"/>
                  </a:lnTo>
                  <a:lnTo>
                    <a:pt x="919" y="13198"/>
                  </a:lnTo>
                  <a:lnTo>
                    <a:pt x="966" y="13198"/>
                  </a:lnTo>
                  <a:lnTo>
                    <a:pt x="1075" y="13134"/>
                  </a:lnTo>
                  <a:lnTo>
                    <a:pt x="1271" y="13020"/>
                  </a:lnTo>
                  <a:lnTo>
                    <a:pt x="1271" y="13018"/>
                  </a:lnTo>
                  <a:lnTo>
                    <a:pt x="1271" y="12649"/>
                  </a:lnTo>
                  <a:lnTo>
                    <a:pt x="1590" y="12834"/>
                  </a:lnTo>
                  <a:lnTo>
                    <a:pt x="1590" y="13198"/>
                  </a:lnTo>
                  <a:lnTo>
                    <a:pt x="1621" y="13198"/>
                  </a:lnTo>
                  <a:lnTo>
                    <a:pt x="1815" y="13087"/>
                  </a:lnTo>
                  <a:lnTo>
                    <a:pt x="1921" y="13025"/>
                  </a:lnTo>
                  <a:lnTo>
                    <a:pt x="1952" y="13042"/>
                  </a:lnTo>
                  <a:lnTo>
                    <a:pt x="2219" y="13198"/>
                  </a:lnTo>
                  <a:lnTo>
                    <a:pt x="2254" y="13198"/>
                  </a:lnTo>
                  <a:lnTo>
                    <a:pt x="2254" y="12834"/>
                  </a:lnTo>
                  <a:lnTo>
                    <a:pt x="2415" y="12739"/>
                  </a:lnTo>
                  <a:lnTo>
                    <a:pt x="2474" y="12706"/>
                  </a:lnTo>
                  <a:lnTo>
                    <a:pt x="2568" y="12652"/>
                  </a:lnTo>
                  <a:lnTo>
                    <a:pt x="2568" y="13018"/>
                  </a:lnTo>
                  <a:lnTo>
                    <a:pt x="2568" y="13020"/>
                  </a:lnTo>
                  <a:lnTo>
                    <a:pt x="2861" y="13188"/>
                  </a:lnTo>
                  <a:lnTo>
                    <a:pt x="2876" y="13198"/>
                  </a:lnTo>
                  <a:lnTo>
                    <a:pt x="2925" y="13198"/>
                  </a:lnTo>
                  <a:lnTo>
                    <a:pt x="3235" y="13020"/>
                  </a:lnTo>
                  <a:lnTo>
                    <a:pt x="3235" y="13018"/>
                  </a:lnTo>
                  <a:lnTo>
                    <a:pt x="3235" y="12652"/>
                  </a:lnTo>
                  <a:lnTo>
                    <a:pt x="3384" y="12739"/>
                  </a:lnTo>
                  <a:lnTo>
                    <a:pt x="3547" y="12834"/>
                  </a:lnTo>
                  <a:lnTo>
                    <a:pt x="3547" y="13198"/>
                  </a:lnTo>
                  <a:lnTo>
                    <a:pt x="3582" y="13198"/>
                  </a:lnTo>
                  <a:lnTo>
                    <a:pt x="3880" y="13025"/>
                  </a:lnTo>
                  <a:lnTo>
                    <a:pt x="4178" y="13198"/>
                  </a:lnTo>
                  <a:lnTo>
                    <a:pt x="4213" y="13198"/>
                  </a:lnTo>
                  <a:lnTo>
                    <a:pt x="4213" y="12834"/>
                  </a:lnTo>
                  <a:lnTo>
                    <a:pt x="4289" y="12789"/>
                  </a:lnTo>
                  <a:lnTo>
                    <a:pt x="4527" y="12652"/>
                  </a:lnTo>
                  <a:lnTo>
                    <a:pt x="4527" y="13018"/>
                  </a:lnTo>
                  <a:lnTo>
                    <a:pt x="4527" y="13020"/>
                  </a:lnTo>
                  <a:lnTo>
                    <a:pt x="4636" y="13082"/>
                  </a:lnTo>
                  <a:lnTo>
                    <a:pt x="4832" y="13198"/>
                  </a:lnTo>
                  <a:lnTo>
                    <a:pt x="4882" y="13198"/>
                  </a:lnTo>
                  <a:lnTo>
                    <a:pt x="5189" y="13020"/>
                  </a:lnTo>
                  <a:lnTo>
                    <a:pt x="5189" y="13018"/>
                  </a:lnTo>
                  <a:lnTo>
                    <a:pt x="5189" y="12652"/>
                  </a:lnTo>
                  <a:lnTo>
                    <a:pt x="5503" y="12834"/>
                  </a:lnTo>
                  <a:lnTo>
                    <a:pt x="5503" y="13198"/>
                  </a:lnTo>
                  <a:lnTo>
                    <a:pt x="5539" y="13198"/>
                  </a:lnTo>
                  <a:lnTo>
                    <a:pt x="5836" y="13025"/>
                  </a:lnTo>
                  <a:lnTo>
                    <a:pt x="6134" y="13198"/>
                  </a:lnTo>
                  <a:lnTo>
                    <a:pt x="6169" y="13198"/>
                  </a:lnTo>
                  <a:lnTo>
                    <a:pt x="6169" y="12834"/>
                  </a:lnTo>
                  <a:lnTo>
                    <a:pt x="6295" y="12760"/>
                  </a:lnTo>
                  <a:lnTo>
                    <a:pt x="6484" y="12652"/>
                  </a:lnTo>
                  <a:lnTo>
                    <a:pt x="6484" y="13018"/>
                  </a:lnTo>
                  <a:lnTo>
                    <a:pt x="6484" y="13020"/>
                  </a:lnTo>
                  <a:lnTo>
                    <a:pt x="6777" y="13188"/>
                  </a:lnTo>
                  <a:lnTo>
                    <a:pt x="6791" y="13198"/>
                  </a:lnTo>
                  <a:lnTo>
                    <a:pt x="6840" y="13198"/>
                  </a:lnTo>
                  <a:lnTo>
                    <a:pt x="7148" y="13020"/>
                  </a:lnTo>
                  <a:lnTo>
                    <a:pt x="7148" y="13018"/>
                  </a:lnTo>
                  <a:lnTo>
                    <a:pt x="7148" y="12652"/>
                  </a:lnTo>
                  <a:lnTo>
                    <a:pt x="7299" y="12739"/>
                  </a:lnTo>
                  <a:lnTo>
                    <a:pt x="7462" y="12834"/>
                  </a:lnTo>
                  <a:lnTo>
                    <a:pt x="7462" y="13198"/>
                  </a:lnTo>
                  <a:lnTo>
                    <a:pt x="7497" y="13198"/>
                  </a:lnTo>
                  <a:lnTo>
                    <a:pt x="7795" y="13025"/>
                  </a:lnTo>
                  <a:lnTo>
                    <a:pt x="8093" y="13198"/>
                  </a:lnTo>
                  <a:lnTo>
                    <a:pt x="8126" y="13198"/>
                  </a:lnTo>
                  <a:lnTo>
                    <a:pt x="8126" y="12836"/>
                  </a:lnTo>
                  <a:lnTo>
                    <a:pt x="8442" y="12649"/>
                  </a:lnTo>
                  <a:lnTo>
                    <a:pt x="8442" y="13018"/>
                  </a:lnTo>
                  <a:lnTo>
                    <a:pt x="8442" y="13020"/>
                  </a:lnTo>
                  <a:lnTo>
                    <a:pt x="8551" y="13082"/>
                  </a:lnTo>
                  <a:lnTo>
                    <a:pt x="8745" y="13198"/>
                  </a:lnTo>
                  <a:lnTo>
                    <a:pt x="8797" y="13198"/>
                  </a:lnTo>
                  <a:lnTo>
                    <a:pt x="9104" y="13020"/>
                  </a:lnTo>
                  <a:lnTo>
                    <a:pt x="9104" y="13018"/>
                  </a:lnTo>
                  <a:lnTo>
                    <a:pt x="9104" y="12652"/>
                  </a:lnTo>
                  <a:lnTo>
                    <a:pt x="9418" y="12834"/>
                  </a:lnTo>
                  <a:lnTo>
                    <a:pt x="9418" y="13198"/>
                  </a:lnTo>
                  <a:lnTo>
                    <a:pt x="9454" y="13198"/>
                  </a:lnTo>
                  <a:lnTo>
                    <a:pt x="9751" y="13025"/>
                  </a:lnTo>
                  <a:lnTo>
                    <a:pt x="10049" y="13198"/>
                  </a:lnTo>
                  <a:lnTo>
                    <a:pt x="10085" y="13198"/>
                  </a:lnTo>
                  <a:lnTo>
                    <a:pt x="10085" y="12834"/>
                  </a:lnTo>
                  <a:lnTo>
                    <a:pt x="10397" y="12652"/>
                  </a:lnTo>
                  <a:lnTo>
                    <a:pt x="10397" y="13018"/>
                  </a:lnTo>
                  <a:lnTo>
                    <a:pt x="10397" y="13020"/>
                  </a:lnTo>
                  <a:lnTo>
                    <a:pt x="10673" y="13179"/>
                  </a:lnTo>
                  <a:lnTo>
                    <a:pt x="10706" y="13198"/>
                  </a:lnTo>
                  <a:lnTo>
                    <a:pt x="10753" y="13198"/>
                  </a:lnTo>
                  <a:lnTo>
                    <a:pt x="11060" y="13020"/>
                  </a:lnTo>
                  <a:lnTo>
                    <a:pt x="11060" y="13018"/>
                  </a:lnTo>
                  <a:lnTo>
                    <a:pt x="11060" y="12649"/>
                  </a:lnTo>
                  <a:lnTo>
                    <a:pt x="11068" y="12654"/>
                  </a:lnTo>
                  <a:lnTo>
                    <a:pt x="11377" y="12836"/>
                  </a:lnTo>
                  <a:lnTo>
                    <a:pt x="11377" y="13198"/>
                  </a:lnTo>
                  <a:lnTo>
                    <a:pt x="11408" y="13198"/>
                  </a:lnTo>
                  <a:lnTo>
                    <a:pt x="11706" y="13025"/>
                  </a:lnTo>
                  <a:lnTo>
                    <a:pt x="12003" y="13198"/>
                  </a:lnTo>
                  <a:lnTo>
                    <a:pt x="12039" y="13198"/>
                  </a:lnTo>
                  <a:lnTo>
                    <a:pt x="12039" y="12834"/>
                  </a:lnTo>
                  <a:lnTo>
                    <a:pt x="12273" y="12699"/>
                  </a:lnTo>
                  <a:lnTo>
                    <a:pt x="12355" y="12649"/>
                  </a:lnTo>
                  <a:lnTo>
                    <a:pt x="12355" y="13018"/>
                  </a:lnTo>
                  <a:lnTo>
                    <a:pt x="12355" y="13020"/>
                  </a:lnTo>
                  <a:lnTo>
                    <a:pt x="12466" y="13082"/>
                  </a:lnTo>
                  <a:lnTo>
                    <a:pt x="12660" y="13198"/>
                  </a:lnTo>
                  <a:lnTo>
                    <a:pt x="12710" y="13198"/>
                  </a:lnTo>
                  <a:lnTo>
                    <a:pt x="13019" y="13020"/>
                  </a:lnTo>
                  <a:lnTo>
                    <a:pt x="13019" y="13018"/>
                  </a:lnTo>
                  <a:lnTo>
                    <a:pt x="13019" y="12652"/>
                  </a:lnTo>
                  <a:lnTo>
                    <a:pt x="13334" y="12834"/>
                  </a:lnTo>
                  <a:lnTo>
                    <a:pt x="13334" y="13198"/>
                  </a:lnTo>
                  <a:lnTo>
                    <a:pt x="13367" y="13198"/>
                  </a:lnTo>
                  <a:lnTo>
                    <a:pt x="13664" y="13025"/>
                  </a:lnTo>
                  <a:lnTo>
                    <a:pt x="13962" y="13198"/>
                  </a:lnTo>
                  <a:lnTo>
                    <a:pt x="14000" y="13198"/>
                  </a:lnTo>
                  <a:lnTo>
                    <a:pt x="14000" y="12834"/>
                  </a:lnTo>
                  <a:lnTo>
                    <a:pt x="14312" y="12652"/>
                  </a:lnTo>
                  <a:lnTo>
                    <a:pt x="14312" y="13018"/>
                  </a:lnTo>
                  <a:lnTo>
                    <a:pt x="14312" y="13020"/>
                  </a:lnTo>
                  <a:lnTo>
                    <a:pt x="14588" y="13179"/>
                  </a:lnTo>
                  <a:lnTo>
                    <a:pt x="14619" y="13198"/>
                  </a:lnTo>
                  <a:lnTo>
                    <a:pt x="14666" y="13198"/>
                  </a:lnTo>
                  <a:lnTo>
                    <a:pt x="14976" y="13020"/>
                  </a:lnTo>
                  <a:lnTo>
                    <a:pt x="14976" y="13018"/>
                  </a:lnTo>
                  <a:lnTo>
                    <a:pt x="14976" y="12649"/>
                  </a:lnTo>
                  <a:lnTo>
                    <a:pt x="15153" y="12753"/>
                  </a:lnTo>
                  <a:lnTo>
                    <a:pt x="15292" y="12834"/>
                  </a:lnTo>
                  <a:lnTo>
                    <a:pt x="15292" y="13198"/>
                  </a:lnTo>
                  <a:lnTo>
                    <a:pt x="15328" y="13198"/>
                  </a:lnTo>
                  <a:lnTo>
                    <a:pt x="15623" y="13025"/>
                  </a:lnTo>
                  <a:lnTo>
                    <a:pt x="15921" y="13198"/>
                  </a:lnTo>
                  <a:lnTo>
                    <a:pt x="15956" y="13198"/>
                  </a:lnTo>
                  <a:lnTo>
                    <a:pt x="15956" y="12834"/>
                  </a:lnTo>
                  <a:lnTo>
                    <a:pt x="16183" y="12701"/>
                  </a:lnTo>
                  <a:lnTo>
                    <a:pt x="16271" y="12652"/>
                  </a:lnTo>
                  <a:lnTo>
                    <a:pt x="16271" y="13018"/>
                  </a:lnTo>
                  <a:lnTo>
                    <a:pt x="16271" y="13020"/>
                  </a:lnTo>
                  <a:lnTo>
                    <a:pt x="16379" y="13082"/>
                  </a:lnTo>
                  <a:lnTo>
                    <a:pt x="16575" y="13198"/>
                  </a:lnTo>
                  <a:lnTo>
                    <a:pt x="16625" y="13198"/>
                  </a:lnTo>
                  <a:lnTo>
                    <a:pt x="16934" y="13020"/>
                  </a:lnTo>
                  <a:lnTo>
                    <a:pt x="16934" y="13018"/>
                  </a:lnTo>
                  <a:lnTo>
                    <a:pt x="16934" y="12652"/>
                  </a:lnTo>
                  <a:lnTo>
                    <a:pt x="17246" y="12834"/>
                  </a:lnTo>
                  <a:lnTo>
                    <a:pt x="17246" y="13198"/>
                  </a:lnTo>
                  <a:lnTo>
                    <a:pt x="17282" y="13198"/>
                  </a:lnTo>
                  <a:lnTo>
                    <a:pt x="17558" y="13039"/>
                  </a:lnTo>
                  <a:lnTo>
                    <a:pt x="17580" y="13025"/>
                  </a:lnTo>
                  <a:lnTo>
                    <a:pt x="17608" y="13042"/>
                  </a:lnTo>
                  <a:lnTo>
                    <a:pt x="17880" y="13198"/>
                  </a:lnTo>
                  <a:lnTo>
                    <a:pt x="17915" y="13198"/>
                  </a:lnTo>
                  <a:lnTo>
                    <a:pt x="17915" y="12834"/>
                  </a:lnTo>
                  <a:lnTo>
                    <a:pt x="17998" y="12784"/>
                  </a:lnTo>
                  <a:lnTo>
                    <a:pt x="18227" y="12652"/>
                  </a:lnTo>
                  <a:lnTo>
                    <a:pt x="18227" y="13018"/>
                  </a:lnTo>
                  <a:lnTo>
                    <a:pt x="18227" y="13020"/>
                  </a:lnTo>
                  <a:lnTo>
                    <a:pt x="18501" y="13179"/>
                  </a:lnTo>
                  <a:lnTo>
                    <a:pt x="18534" y="13198"/>
                  </a:lnTo>
                  <a:lnTo>
                    <a:pt x="18584" y="13198"/>
                  </a:lnTo>
                  <a:lnTo>
                    <a:pt x="18889" y="13020"/>
                  </a:lnTo>
                  <a:lnTo>
                    <a:pt x="18889" y="13018"/>
                  </a:lnTo>
                  <a:lnTo>
                    <a:pt x="18889" y="12649"/>
                  </a:lnTo>
                  <a:lnTo>
                    <a:pt x="19068" y="12753"/>
                  </a:lnTo>
                  <a:lnTo>
                    <a:pt x="19205" y="12834"/>
                  </a:lnTo>
                  <a:lnTo>
                    <a:pt x="19205" y="13198"/>
                  </a:lnTo>
                  <a:lnTo>
                    <a:pt x="19241" y="13198"/>
                  </a:lnTo>
                  <a:lnTo>
                    <a:pt x="19536" y="13025"/>
                  </a:lnTo>
                  <a:lnTo>
                    <a:pt x="19834" y="13198"/>
                  </a:lnTo>
                  <a:lnTo>
                    <a:pt x="19869" y="13198"/>
                  </a:lnTo>
                  <a:lnTo>
                    <a:pt x="19869" y="12834"/>
                  </a:lnTo>
                  <a:lnTo>
                    <a:pt x="19975" y="12772"/>
                  </a:lnTo>
                  <a:lnTo>
                    <a:pt x="20186" y="12652"/>
                  </a:lnTo>
                  <a:lnTo>
                    <a:pt x="20186" y="13018"/>
                  </a:lnTo>
                  <a:lnTo>
                    <a:pt x="20186" y="13020"/>
                  </a:lnTo>
                  <a:lnTo>
                    <a:pt x="20294" y="13082"/>
                  </a:lnTo>
                  <a:lnTo>
                    <a:pt x="20491" y="13198"/>
                  </a:lnTo>
                  <a:lnTo>
                    <a:pt x="20540" y="13198"/>
                  </a:lnTo>
                  <a:lnTo>
                    <a:pt x="20847" y="13020"/>
                  </a:lnTo>
                  <a:lnTo>
                    <a:pt x="20847" y="13018"/>
                  </a:lnTo>
                  <a:lnTo>
                    <a:pt x="20847" y="12652"/>
                  </a:lnTo>
                  <a:lnTo>
                    <a:pt x="21162" y="12834"/>
                  </a:lnTo>
                  <a:lnTo>
                    <a:pt x="21162" y="13198"/>
                  </a:lnTo>
                  <a:lnTo>
                    <a:pt x="21197" y="13198"/>
                  </a:lnTo>
                  <a:lnTo>
                    <a:pt x="21471" y="13039"/>
                  </a:lnTo>
                  <a:lnTo>
                    <a:pt x="21495" y="13025"/>
                  </a:lnTo>
                  <a:lnTo>
                    <a:pt x="21523" y="13042"/>
                  </a:lnTo>
                  <a:lnTo>
                    <a:pt x="21795" y="13198"/>
                  </a:lnTo>
                  <a:lnTo>
                    <a:pt x="21828" y="13198"/>
                  </a:lnTo>
                  <a:lnTo>
                    <a:pt x="21828" y="12834"/>
                  </a:lnTo>
                  <a:lnTo>
                    <a:pt x="21913" y="12784"/>
                  </a:lnTo>
                  <a:lnTo>
                    <a:pt x="22140" y="12652"/>
                  </a:lnTo>
                  <a:lnTo>
                    <a:pt x="22140" y="13018"/>
                  </a:lnTo>
                  <a:lnTo>
                    <a:pt x="22140" y="13020"/>
                  </a:lnTo>
                  <a:lnTo>
                    <a:pt x="22336" y="13134"/>
                  </a:lnTo>
                  <a:lnTo>
                    <a:pt x="22449" y="13198"/>
                  </a:lnTo>
                  <a:lnTo>
                    <a:pt x="22497" y="13198"/>
                  </a:lnTo>
                  <a:lnTo>
                    <a:pt x="22804" y="13020"/>
                  </a:lnTo>
                  <a:lnTo>
                    <a:pt x="22804" y="13018"/>
                  </a:lnTo>
                  <a:lnTo>
                    <a:pt x="22804" y="12649"/>
                  </a:lnTo>
                  <a:lnTo>
                    <a:pt x="22858" y="12680"/>
                  </a:lnTo>
                  <a:lnTo>
                    <a:pt x="23123" y="12836"/>
                  </a:lnTo>
                  <a:lnTo>
                    <a:pt x="23123" y="13198"/>
                  </a:lnTo>
                  <a:lnTo>
                    <a:pt x="23156" y="13198"/>
                  </a:lnTo>
                  <a:lnTo>
                    <a:pt x="23354" y="13084"/>
                  </a:lnTo>
                  <a:lnTo>
                    <a:pt x="23454" y="13025"/>
                  </a:lnTo>
                  <a:lnTo>
                    <a:pt x="23458" y="13027"/>
                  </a:lnTo>
                  <a:lnTo>
                    <a:pt x="23458" y="13011"/>
                  </a:lnTo>
                  <a:lnTo>
                    <a:pt x="23456" y="13011"/>
                  </a:lnTo>
                  <a:lnTo>
                    <a:pt x="23454" y="13011"/>
                  </a:lnTo>
                  <a:lnTo>
                    <a:pt x="23454" y="13011"/>
                  </a:lnTo>
                  <a:lnTo>
                    <a:pt x="23135" y="13193"/>
                  </a:lnTo>
                  <a:lnTo>
                    <a:pt x="23135" y="12831"/>
                  </a:lnTo>
                  <a:lnTo>
                    <a:pt x="23260" y="12758"/>
                  </a:lnTo>
                  <a:lnTo>
                    <a:pt x="23454" y="12647"/>
                  </a:lnTo>
                  <a:lnTo>
                    <a:pt x="23454" y="12647"/>
                  </a:lnTo>
                  <a:lnTo>
                    <a:pt x="23454" y="12647"/>
                  </a:lnTo>
                  <a:lnTo>
                    <a:pt x="23458" y="12649"/>
                  </a:lnTo>
                  <a:lnTo>
                    <a:pt x="23458" y="12628"/>
                  </a:lnTo>
                  <a:lnTo>
                    <a:pt x="23454" y="12630"/>
                  </a:lnTo>
                  <a:lnTo>
                    <a:pt x="23135" y="12446"/>
                  </a:lnTo>
                  <a:lnTo>
                    <a:pt x="23135" y="12077"/>
                  </a:lnTo>
                  <a:lnTo>
                    <a:pt x="23454" y="11893"/>
                  </a:lnTo>
                  <a:lnTo>
                    <a:pt x="23458" y="11895"/>
                  </a:lnTo>
                  <a:lnTo>
                    <a:pt x="23458" y="11881"/>
                  </a:lnTo>
                  <a:lnTo>
                    <a:pt x="23456" y="11881"/>
                  </a:lnTo>
                  <a:lnTo>
                    <a:pt x="23454" y="11881"/>
                  </a:lnTo>
                  <a:lnTo>
                    <a:pt x="23454" y="11881"/>
                  </a:lnTo>
                  <a:lnTo>
                    <a:pt x="23224" y="12014"/>
                  </a:lnTo>
                  <a:lnTo>
                    <a:pt x="23135" y="12063"/>
                  </a:lnTo>
                  <a:lnTo>
                    <a:pt x="23135" y="11702"/>
                  </a:lnTo>
                  <a:lnTo>
                    <a:pt x="23454" y="11517"/>
                  </a:lnTo>
                  <a:lnTo>
                    <a:pt x="23458" y="11520"/>
                  </a:lnTo>
                  <a:lnTo>
                    <a:pt x="23458" y="11494"/>
                  </a:lnTo>
                  <a:lnTo>
                    <a:pt x="23454" y="11496"/>
                  </a:lnTo>
                  <a:lnTo>
                    <a:pt x="23135" y="11312"/>
                  </a:lnTo>
                  <a:lnTo>
                    <a:pt x="23135" y="10945"/>
                  </a:lnTo>
                  <a:lnTo>
                    <a:pt x="23371" y="10811"/>
                  </a:lnTo>
                  <a:lnTo>
                    <a:pt x="23454" y="10761"/>
                  </a:lnTo>
                  <a:lnTo>
                    <a:pt x="23458" y="10763"/>
                  </a:lnTo>
                  <a:lnTo>
                    <a:pt x="23458" y="10747"/>
                  </a:lnTo>
                  <a:lnTo>
                    <a:pt x="23456" y="10747"/>
                  </a:lnTo>
                  <a:lnTo>
                    <a:pt x="23454" y="10747"/>
                  </a:lnTo>
                  <a:lnTo>
                    <a:pt x="23454" y="10747"/>
                  </a:lnTo>
                  <a:lnTo>
                    <a:pt x="23135" y="10929"/>
                  </a:lnTo>
                  <a:lnTo>
                    <a:pt x="23135" y="10567"/>
                  </a:lnTo>
                  <a:lnTo>
                    <a:pt x="23220" y="10518"/>
                  </a:lnTo>
                  <a:lnTo>
                    <a:pt x="23454" y="10383"/>
                  </a:lnTo>
                  <a:lnTo>
                    <a:pt x="23458" y="10385"/>
                  </a:lnTo>
                  <a:lnTo>
                    <a:pt x="23458" y="10364"/>
                  </a:lnTo>
                  <a:lnTo>
                    <a:pt x="23454" y="10366"/>
                  </a:lnTo>
                  <a:lnTo>
                    <a:pt x="23135" y="10182"/>
                  </a:lnTo>
                  <a:lnTo>
                    <a:pt x="23135" y="9813"/>
                  </a:lnTo>
                  <a:lnTo>
                    <a:pt x="23454" y="9631"/>
                  </a:lnTo>
                  <a:lnTo>
                    <a:pt x="23458" y="9631"/>
                  </a:lnTo>
                  <a:lnTo>
                    <a:pt x="23458" y="9617"/>
                  </a:lnTo>
                  <a:lnTo>
                    <a:pt x="23456" y="9617"/>
                  </a:lnTo>
                  <a:lnTo>
                    <a:pt x="23454" y="9617"/>
                  </a:lnTo>
                  <a:lnTo>
                    <a:pt x="23454" y="9617"/>
                  </a:lnTo>
                  <a:lnTo>
                    <a:pt x="23295" y="9707"/>
                  </a:lnTo>
                  <a:lnTo>
                    <a:pt x="23135" y="9799"/>
                  </a:lnTo>
                  <a:lnTo>
                    <a:pt x="23135" y="9437"/>
                  </a:lnTo>
                  <a:lnTo>
                    <a:pt x="23217" y="9390"/>
                  </a:lnTo>
                  <a:lnTo>
                    <a:pt x="23454" y="9253"/>
                  </a:lnTo>
                  <a:lnTo>
                    <a:pt x="23458" y="9256"/>
                  </a:lnTo>
                  <a:lnTo>
                    <a:pt x="23458" y="9234"/>
                  </a:lnTo>
                  <a:lnTo>
                    <a:pt x="23454" y="9237"/>
                  </a:lnTo>
                  <a:lnTo>
                    <a:pt x="23135" y="9052"/>
                  </a:lnTo>
                  <a:lnTo>
                    <a:pt x="23135" y="8686"/>
                  </a:lnTo>
                  <a:lnTo>
                    <a:pt x="23454" y="8502"/>
                  </a:lnTo>
                  <a:lnTo>
                    <a:pt x="23458" y="8502"/>
                  </a:lnTo>
                  <a:lnTo>
                    <a:pt x="23458" y="8485"/>
                  </a:lnTo>
                  <a:lnTo>
                    <a:pt x="23456" y="8485"/>
                  </a:lnTo>
                  <a:lnTo>
                    <a:pt x="23454" y="8485"/>
                  </a:lnTo>
                  <a:lnTo>
                    <a:pt x="23454" y="8485"/>
                  </a:lnTo>
                  <a:lnTo>
                    <a:pt x="23135" y="8669"/>
                  </a:lnTo>
                  <a:lnTo>
                    <a:pt x="23135" y="8308"/>
                  </a:lnTo>
                  <a:lnTo>
                    <a:pt x="23418" y="8140"/>
                  </a:lnTo>
                  <a:lnTo>
                    <a:pt x="23451" y="8123"/>
                  </a:lnTo>
                  <a:lnTo>
                    <a:pt x="23454" y="8123"/>
                  </a:lnTo>
                  <a:lnTo>
                    <a:pt x="23456" y="8123"/>
                  </a:lnTo>
                  <a:lnTo>
                    <a:pt x="23458" y="8123"/>
                  </a:lnTo>
                  <a:lnTo>
                    <a:pt x="23458" y="8105"/>
                  </a:lnTo>
                  <a:lnTo>
                    <a:pt x="23454" y="8107"/>
                  </a:lnTo>
                  <a:lnTo>
                    <a:pt x="23135" y="7923"/>
                  </a:lnTo>
                  <a:lnTo>
                    <a:pt x="23135" y="7556"/>
                  </a:lnTo>
                  <a:lnTo>
                    <a:pt x="23454" y="7372"/>
                  </a:lnTo>
                  <a:lnTo>
                    <a:pt x="23458" y="7374"/>
                  </a:lnTo>
                  <a:lnTo>
                    <a:pt x="23458" y="7358"/>
                  </a:lnTo>
                  <a:lnTo>
                    <a:pt x="23456" y="7355"/>
                  </a:lnTo>
                  <a:lnTo>
                    <a:pt x="23454" y="7355"/>
                  </a:lnTo>
                  <a:lnTo>
                    <a:pt x="23454" y="7355"/>
                  </a:lnTo>
                  <a:lnTo>
                    <a:pt x="23135" y="7537"/>
                  </a:lnTo>
                  <a:lnTo>
                    <a:pt x="23135" y="7176"/>
                  </a:lnTo>
                  <a:lnTo>
                    <a:pt x="23454" y="6991"/>
                  </a:lnTo>
                  <a:lnTo>
                    <a:pt x="23458" y="6994"/>
                  </a:lnTo>
                  <a:lnTo>
                    <a:pt x="23458" y="6972"/>
                  </a:lnTo>
                  <a:lnTo>
                    <a:pt x="23454" y="6975"/>
                  </a:lnTo>
                  <a:lnTo>
                    <a:pt x="23135" y="6793"/>
                  </a:lnTo>
                  <a:lnTo>
                    <a:pt x="23135" y="6427"/>
                  </a:lnTo>
                  <a:lnTo>
                    <a:pt x="23354" y="6299"/>
                  </a:lnTo>
                  <a:lnTo>
                    <a:pt x="23454" y="6242"/>
                  </a:lnTo>
                  <a:lnTo>
                    <a:pt x="23458" y="6245"/>
                  </a:lnTo>
                  <a:lnTo>
                    <a:pt x="23458" y="6228"/>
                  </a:lnTo>
                  <a:lnTo>
                    <a:pt x="23456" y="6226"/>
                  </a:lnTo>
                  <a:lnTo>
                    <a:pt x="23454" y="6226"/>
                  </a:lnTo>
                  <a:lnTo>
                    <a:pt x="23454" y="6226"/>
                  </a:lnTo>
                  <a:lnTo>
                    <a:pt x="23224" y="6358"/>
                  </a:lnTo>
                  <a:lnTo>
                    <a:pt x="23135" y="6410"/>
                  </a:lnTo>
                  <a:lnTo>
                    <a:pt x="23135" y="6046"/>
                  </a:lnTo>
                  <a:lnTo>
                    <a:pt x="23260" y="5975"/>
                  </a:lnTo>
                  <a:lnTo>
                    <a:pt x="23454" y="5862"/>
                  </a:lnTo>
                  <a:lnTo>
                    <a:pt x="23458" y="5864"/>
                  </a:lnTo>
                  <a:lnTo>
                    <a:pt x="23458" y="5843"/>
                  </a:lnTo>
                  <a:lnTo>
                    <a:pt x="23454" y="5845"/>
                  </a:lnTo>
                  <a:lnTo>
                    <a:pt x="23135" y="5661"/>
                  </a:lnTo>
                  <a:lnTo>
                    <a:pt x="23135" y="5294"/>
                  </a:lnTo>
                  <a:lnTo>
                    <a:pt x="23454" y="5110"/>
                  </a:lnTo>
                  <a:lnTo>
                    <a:pt x="23458" y="5110"/>
                  </a:lnTo>
                  <a:lnTo>
                    <a:pt x="23458" y="5098"/>
                  </a:lnTo>
                  <a:lnTo>
                    <a:pt x="23456" y="5096"/>
                  </a:lnTo>
                  <a:lnTo>
                    <a:pt x="23454" y="5098"/>
                  </a:lnTo>
                  <a:lnTo>
                    <a:pt x="23454" y="5096"/>
                  </a:lnTo>
                  <a:lnTo>
                    <a:pt x="23224" y="5228"/>
                  </a:lnTo>
                  <a:lnTo>
                    <a:pt x="23135" y="5280"/>
                  </a:lnTo>
                  <a:lnTo>
                    <a:pt x="23135" y="4914"/>
                  </a:lnTo>
                  <a:lnTo>
                    <a:pt x="23454" y="4730"/>
                  </a:lnTo>
                  <a:lnTo>
                    <a:pt x="23454" y="4730"/>
                  </a:lnTo>
                  <a:lnTo>
                    <a:pt x="23454" y="4730"/>
                  </a:lnTo>
                  <a:lnTo>
                    <a:pt x="23458" y="4732"/>
                  </a:lnTo>
                  <a:lnTo>
                    <a:pt x="23458" y="4713"/>
                  </a:lnTo>
                  <a:lnTo>
                    <a:pt x="23454" y="4715"/>
                  </a:lnTo>
                  <a:lnTo>
                    <a:pt x="23454" y="4715"/>
                  </a:lnTo>
                  <a:lnTo>
                    <a:pt x="23454" y="4715"/>
                  </a:lnTo>
                  <a:lnTo>
                    <a:pt x="23135" y="4531"/>
                  </a:lnTo>
                  <a:lnTo>
                    <a:pt x="23135" y="4165"/>
                  </a:lnTo>
                  <a:lnTo>
                    <a:pt x="23454" y="3980"/>
                  </a:lnTo>
                  <a:lnTo>
                    <a:pt x="23458" y="3983"/>
                  </a:lnTo>
                  <a:lnTo>
                    <a:pt x="23458" y="3966"/>
                  </a:lnTo>
                  <a:lnTo>
                    <a:pt x="23456" y="3964"/>
                  </a:lnTo>
                  <a:lnTo>
                    <a:pt x="23454" y="3966"/>
                  </a:lnTo>
                  <a:lnTo>
                    <a:pt x="23454" y="3964"/>
                  </a:lnTo>
                  <a:lnTo>
                    <a:pt x="23135" y="4148"/>
                  </a:lnTo>
                  <a:lnTo>
                    <a:pt x="23135" y="3784"/>
                  </a:lnTo>
                  <a:lnTo>
                    <a:pt x="23345" y="3661"/>
                  </a:lnTo>
                  <a:lnTo>
                    <a:pt x="23454" y="3600"/>
                  </a:lnTo>
                  <a:lnTo>
                    <a:pt x="23458" y="3602"/>
                  </a:lnTo>
                  <a:lnTo>
                    <a:pt x="23458" y="3583"/>
                  </a:lnTo>
                  <a:lnTo>
                    <a:pt x="23454" y="3583"/>
                  </a:lnTo>
                  <a:lnTo>
                    <a:pt x="23255" y="3470"/>
                  </a:lnTo>
                  <a:lnTo>
                    <a:pt x="23135" y="3401"/>
                  </a:lnTo>
                  <a:lnTo>
                    <a:pt x="23135" y="3035"/>
                  </a:lnTo>
                  <a:lnTo>
                    <a:pt x="23328" y="2924"/>
                  </a:lnTo>
                  <a:lnTo>
                    <a:pt x="23454" y="2851"/>
                  </a:lnTo>
                  <a:lnTo>
                    <a:pt x="23458" y="2853"/>
                  </a:lnTo>
                  <a:lnTo>
                    <a:pt x="23458" y="2837"/>
                  </a:lnTo>
                  <a:lnTo>
                    <a:pt x="23456" y="2837"/>
                  </a:lnTo>
                  <a:lnTo>
                    <a:pt x="23454" y="2837"/>
                  </a:lnTo>
                  <a:lnTo>
                    <a:pt x="23454" y="2837"/>
                  </a:lnTo>
                  <a:lnTo>
                    <a:pt x="23135" y="3019"/>
                  </a:lnTo>
                  <a:lnTo>
                    <a:pt x="23135" y="2655"/>
                  </a:lnTo>
                  <a:lnTo>
                    <a:pt x="23454" y="2470"/>
                  </a:lnTo>
                  <a:lnTo>
                    <a:pt x="23458" y="2473"/>
                  </a:lnTo>
                  <a:lnTo>
                    <a:pt x="23458" y="2451"/>
                  </a:lnTo>
                  <a:lnTo>
                    <a:pt x="23454" y="2454"/>
                  </a:lnTo>
                  <a:lnTo>
                    <a:pt x="23135" y="2272"/>
                  </a:lnTo>
                  <a:lnTo>
                    <a:pt x="23135" y="1903"/>
                  </a:lnTo>
                  <a:lnTo>
                    <a:pt x="23454" y="1719"/>
                  </a:lnTo>
                  <a:lnTo>
                    <a:pt x="23458" y="1721"/>
                  </a:lnTo>
                  <a:lnTo>
                    <a:pt x="23458" y="1707"/>
                  </a:lnTo>
                  <a:lnTo>
                    <a:pt x="23456" y="1707"/>
                  </a:lnTo>
                  <a:lnTo>
                    <a:pt x="23454" y="1707"/>
                  </a:lnTo>
                  <a:lnTo>
                    <a:pt x="23454" y="1707"/>
                  </a:lnTo>
                  <a:lnTo>
                    <a:pt x="23224" y="1839"/>
                  </a:lnTo>
                  <a:lnTo>
                    <a:pt x="23135" y="1889"/>
                  </a:lnTo>
                  <a:lnTo>
                    <a:pt x="23135" y="1525"/>
                  </a:lnTo>
                  <a:lnTo>
                    <a:pt x="23454" y="1338"/>
                  </a:lnTo>
                  <a:lnTo>
                    <a:pt x="23454" y="1341"/>
                  </a:lnTo>
                  <a:lnTo>
                    <a:pt x="23454" y="1341"/>
                  </a:lnTo>
                  <a:lnTo>
                    <a:pt x="23458" y="1341"/>
                  </a:lnTo>
                  <a:lnTo>
                    <a:pt x="23458" y="1322"/>
                  </a:lnTo>
                  <a:lnTo>
                    <a:pt x="23454" y="1324"/>
                  </a:lnTo>
                  <a:lnTo>
                    <a:pt x="23316" y="1246"/>
                  </a:lnTo>
                  <a:lnTo>
                    <a:pt x="23135" y="1142"/>
                  </a:lnTo>
                  <a:lnTo>
                    <a:pt x="23135" y="773"/>
                  </a:lnTo>
                  <a:lnTo>
                    <a:pt x="23454" y="587"/>
                  </a:lnTo>
                  <a:lnTo>
                    <a:pt x="23458" y="589"/>
                  </a:lnTo>
                  <a:lnTo>
                    <a:pt x="23458" y="572"/>
                  </a:lnTo>
                  <a:lnTo>
                    <a:pt x="23456" y="572"/>
                  </a:lnTo>
                  <a:lnTo>
                    <a:pt x="23454" y="572"/>
                  </a:lnTo>
                  <a:lnTo>
                    <a:pt x="23454" y="572"/>
                  </a:lnTo>
                  <a:lnTo>
                    <a:pt x="23135" y="757"/>
                  </a:lnTo>
                  <a:lnTo>
                    <a:pt x="23135" y="395"/>
                  </a:lnTo>
                  <a:lnTo>
                    <a:pt x="23454" y="211"/>
                  </a:lnTo>
                  <a:lnTo>
                    <a:pt x="23454" y="211"/>
                  </a:lnTo>
                  <a:lnTo>
                    <a:pt x="23456" y="211"/>
                  </a:lnTo>
                  <a:lnTo>
                    <a:pt x="23458" y="211"/>
                  </a:lnTo>
                  <a:lnTo>
                    <a:pt x="23458" y="192"/>
                  </a:lnTo>
                  <a:lnTo>
                    <a:pt x="23454" y="192"/>
                  </a:lnTo>
                  <a:lnTo>
                    <a:pt x="23371" y="147"/>
                  </a:lnTo>
                  <a:lnTo>
                    <a:pt x="23135" y="8"/>
                  </a:lnTo>
                  <a:lnTo>
                    <a:pt x="23135" y="0"/>
                  </a:lnTo>
                  <a:lnTo>
                    <a:pt x="23123" y="0"/>
                  </a:lnTo>
                  <a:lnTo>
                    <a:pt x="23123" y="17"/>
                  </a:lnTo>
                  <a:lnTo>
                    <a:pt x="23123" y="17"/>
                  </a:lnTo>
                  <a:lnTo>
                    <a:pt x="23170" y="45"/>
                  </a:lnTo>
                  <a:lnTo>
                    <a:pt x="23439" y="201"/>
                  </a:lnTo>
                  <a:lnTo>
                    <a:pt x="23187" y="348"/>
                  </a:lnTo>
                  <a:lnTo>
                    <a:pt x="23125" y="383"/>
                  </a:lnTo>
                  <a:lnTo>
                    <a:pt x="22903" y="256"/>
                  </a:lnTo>
                  <a:lnTo>
                    <a:pt x="22808" y="199"/>
                  </a:lnTo>
                  <a:lnTo>
                    <a:pt x="22808" y="0"/>
                  </a:lnTo>
                  <a:lnTo>
                    <a:pt x="22790" y="0"/>
                  </a:lnTo>
                  <a:lnTo>
                    <a:pt x="22790" y="190"/>
                  </a:lnTo>
                  <a:lnTo>
                    <a:pt x="22475" y="8"/>
                  </a:lnTo>
                  <a:lnTo>
                    <a:pt x="22475" y="8"/>
                  </a:lnTo>
                  <a:lnTo>
                    <a:pt x="22473" y="8"/>
                  </a:lnTo>
                  <a:lnTo>
                    <a:pt x="22404" y="48"/>
                  </a:lnTo>
                  <a:lnTo>
                    <a:pt x="22156" y="192"/>
                  </a:lnTo>
                  <a:lnTo>
                    <a:pt x="22156" y="0"/>
                  </a:lnTo>
                  <a:lnTo>
                    <a:pt x="22140" y="0"/>
                  </a:lnTo>
                  <a:lnTo>
                    <a:pt x="22140" y="199"/>
                  </a:lnTo>
                  <a:lnTo>
                    <a:pt x="22140" y="201"/>
                  </a:lnTo>
                  <a:lnTo>
                    <a:pt x="21892" y="346"/>
                  </a:lnTo>
                  <a:lnTo>
                    <a:pt x="21826" y="383"/>
                  </a:lnTo>
                  <a:lnTo>
                    <a:pt x="21585" y="249"/>
                  </a:lnTo>
                  <a:lnTo>
                    <a:pt x="21507" y="201"/>
                  </a:lnTo>
                  <a:lnTo>
                    <a:pt x="21828" y="17"/>
                  </a:lnTo>
                  <a:lnTo>
                    <a:pt x="21828" y="17"/>
                  </a:lnTo>
                  <a:lnTo>
                    <a:pt x="21828" y="0"/>
                  </a:lnTo>
                  <a:lnTo>
                    <a:pt x="21814" y="0"/>
                  </a:lnTo>
                  <a:lnTo>
                    <a:pt x="21814" y="8"/>
                  </a:lnTo>
                  <a:lnTo>
                    <a:pt x="21625" y="119"/>
                  </a:lnTo>
                  <a:lnTo>
                    <a:pt x="21495" y="192"/>
                  </a:lnTo>
                  <a:lnTo>
                    <a:pt x="21400" y="140"/>
                  </a:lnTo>
                  <a:lnTo>
                    <a:pt x="21173" y="8"/>
                  </a:lnTo>
                  <a:lnTo>
                    <a:pt x="21173" y="0"/>
                  </a:lnTo>
                  <a:lnTo>
                    <a:pt x="21162" y="0"/>
                  </a:lnTo>
                  <a:lnTo>
                    <a:pt x="21162" y="17"/>
                  </a:lnTo>
                  <a:lnTo>
                    <a:pt x="21162" y="17"/>
                  </a:lnTo>
                  <a:lnTo>
                    <a:pt x="21242" y="64"/>
                  </a:lnTo>
                  <a:lnTo>
                    <a:pt x="21481" y="204"/>
                  </a:lnTo>
                  <a:lnTo>
                    <a:pt x="21433" y="230"/>
                  </a:lnTo>
                  <a:lnTo>
                    <a:pt x="21166" y="383"/>
                  </a:lnTo>
                  <a:lnTo>
                    <a:pt x="20847" y="199"/>
                  </a:lnTo>
                  <a:lnTo>
                    <a:pt x="20847" y="0"/>
                  </a:lnTo>
                  <a:lnTo>
                    <a:pt x="20836" y="0"/>
                  </a:lnTo>
                  <a:lnTo>
                    <a:pt x="20836" y="194"/>
                  </a:lnTo>
                  <a:lnTo>
                    <a:pt x="20514" y="8"/>
                  </a:lnTo>
                  <a:lnTo>
                    <a:pt x="20514" y="8"/>
                  </a:lnTo>
                  <a:lnTo>
                    <a:pt x="20514" y="8"/>
                  </a:lnTo>
                  <a:lnTo>
                    <a:pt x="20245" y="164"/>
                  </a:lnTo>
                  <a:lnTo>
                    <a:pt x="20198" y="192"/>
                  </a:lnTo>
                  <a:lnTo>
                    <a:pt x="20198" y="0"/>
                  </a:lnTo>
                  <a:lnTo>
                    <a:pt x="20181" y="0"/>
                  </a:lnTo>
                  <a:lnTo>
                    <a:pt x="20181" y="199"/>
                  </a:lnTo>
                  <a:lnTo>
                    <a:pt x="20004" y="303"/>
                  </a:lnTo>
                  <a:lnTo>
                    <a:pt x="19867" y="383"/>
                  </a:lnTo>
                  <a:lnTo>
                    <a:pt x="19732" y="308"/>
                  </a:lnTo>
                  <a:lnTo>
                    <a:pt x="19550" y="201"/>
                  </a:lnTo>
                  <a:lnTo>
                    <a:pt x="19869" y="17"/>
                  </a:lnTo>
                  <a:lnTo>
                    <a:pt x="19869" y="17"/>
                  </a:lnTo>
                  <a:lnTo>
                    <a:pt x="19869" y="0"/>
                  </a:lnTo>
                  <a:lnTo>
                    <a:pt x="19855" y="0"/>
                  </a:lnTo>
                  <a:lnTo>
                    <a:pt x="19855" y="8"/>
                  </a:lnTo>
                  <a:lnTo>
                    <a:pt x="19652" y="128"/>
                  </a:lnTo>
                  <a:lnTo>
                    <a:pt x="19536" y="194"/>
                  </a:lnTo>
                  <a:lnTo>
                    <a:pt x="19217" y="8"/>
                  </a:lnTo>
                  <a:lnTo>
                    <a:pt x="19217" y="0"/>
                  </a:lnTo>
                  <a:lnTo>
                    <a:pt x="19205" y="0"/>
                  </a:lnTo>
                  <a:lnTo>
                    <a:pt x="19205" y="17"/>
                  </a:lnTo>
                  <a:lnTo>
                    <a:pt x="19205" y="17"/>
                  </a:lnTo>
                  <a:lnTo>
                    <a:pt x="19243" y="41"/>
                  </a:lnTo>
                  <a:lnTo>
                    <a:pt x="19522" y="204"/>
                  </a:lnTo>
                  <a:lnTo>
                    <a:pt x="19475" y="230"/>
                  </a:lnTo>
                  <a:lnTo>
                    <a:pt x="19208" y="383"/>
                  </a:lnTo>
                  <a:lnTo>
                    <a:pt x="19144" y="346"/>
                  </a:lnTo>
                  <a:lnTo>
                    <a:pt x="18893" y="199"/>
                  </a:lnTo>
                  <a:lnTo>
                    <a:pt x="18893" y="0"/>
                  </a:lnTo>
                  <a:lnTo>
                    <a:pt x="18877" y="0"/>
                  </a:lnTo>
                  <a:lnTo>
                    <a:pt x="18877" y="192"/>
                  </a:lnTo>
                  <a:lnTo>
                    <a:pt x="18581" y="22"/>
                  </a:lnTo>
                  <a:lnTo>
                    <a:pt x="18560" y="8"/>
                  </a:lnTo>
                  <a:lnTo>
                    <a:pt x="18560" y="8"/>
                  </a:lnTo>
                  <a:lnTo>
                    <a:pt x="18560" y="8"/>
                  </a:lnTo>
                  <a:lnTo>
                    <a:pt x="18241" y="192"/>
                  </a:lnTo>
                  <a:lnTo>
                    <a:pt x="18241" y="0"/>
                  </a:lnTo>
                  <a:lnTo>
                    <a:pt x="18227" y="0"/>
                  </a:lnTo>
                  <a:lnTo>
                    <a:pt x="18227" y="199"/>
                  </a:lnTo>
                  <a:lnTo>
                    <a:pt x="18227" y="201"/>
                  </a:lnTo>
                  <a:lnTo>
                    <a:pt x="17976" y="346"/>
                  </a:lnTo>
                  <a:lnTo>
                    <a:pt x="17910" y="383"/>
                  </a:lnTo>
                  <a:lnTo>
                    <a:pt x="17672" y="249"/>
                  </a:lnTo>
                  <a:lnTo>
                    <a:pt x="17594" y="201"/>
                  </a:lnTo>
                  <a:lnTo>
                    <a:pt x="17913" y="17"/>
                  </a:lnTo>
                  <a:lnTo>
                    <a:pt x="17913" y="17"/>
                  </a:lnTo>
                  <a:lnTo>
                    <a:pt x="17913" y="0"/>
                  </a:lnTo>
                  <a:lnTo>
                    <a:pt x="17899" y="0"/>
                  </a:lnTo>
                  <a:lnTo>
                    <a:pt x="17899" y="8"/>
                  </a:lnTo>
                  <a:lnTo>
                    <a:pt x="17709" y="119"/>
                  </a:lnTo>
                  <a:lnTo>
                    <a:pt x="17580" y="192"/>
                  </a:lnTo>
                  <a:lnTo>
                    <a:pt x="17485" y="140"/>
                  </a:lnTo>
                  <a:lnTo>
                    <a:pt x="17258" y="8"/>
                  </a:lnTo>
                  <a:lnTo>
                    <a:pt x="17258" y="0"/>
                  </a:lnTo>
                  <a:lnTo>
                    <a:pt x="17246" y="0"/>
                  </a:lnTo>
                  <a:lnTo>
                    <a:pt x="17246" y="17"/>
                  </a:lnTo>
                  <a:lnTo>
                    <a:pt x="17246" y="17"/>
                  </a:lnTo>
                  <a:lnTo>
                    <a:pt x="17327" y="64"/>
                  </a:lnTo>
                  <a:lnTo>
                    <a:pt x="17565" y="204"/>
                  </a:lnTo>
                  <a:lnTo>
                    <a:pt x="17520" y="230"/>
                  </a:lnTo>
                  <a:lnTo>
                    <a:pt x="17251" y="383"/>
                  </a:lnTo>
                  <a:lnTo>
                    <a:pt x="16934" y="199"/>
                  </a:lnTo>
                  <a:lnTo>
                    <a:pt x="16934" y="0"/>
                  </a:lnTo>
                  <a:lnTo>
                    <a:pt x="16923" y="0"/>
                  </a:lnTo>
                  <a:lnTo>
                    <a:pt x="16923" y="194"/>
                  </a:lnTo>
                  <a:lnTo>
                    <a:pt x="16601" y="8"/>
                  </a:lnTo>
                  <a:lnTo>
                    <a:pt x="16601" y="8"/>
                  </a:lnTo>
                  <a:lnTo>
                    <a:pt x="16599" y="8"/>
                  </a:lnTo>
                  <a:lnTo>
                    <a:pt x="16332" y="164"/>
                  </a:lnTo>
                  <a:lnTo>
                    <a:pt x="16282" y="192"/>
                  </a:lnTo>
                  <a:lnTo>
                    <a:pt x="16282" y="0"/>
                  </a:lnTo>
                  <a:lnTo>
                    <a:pt x="16271" y="0"/>
                  </a:lnTo>
                  <a:lnTo>
                    <a:pt x="16271" y="199"/>
                  </a:lnTo>
                  <a:lnTo>
                    <a:pt x="15952" y="383"/>
                  </a:lnTo>
                  <a:lnTo>
                    <a:pt x="15758" y="272"/>
                  </a:lnTo>
                  <a:lnTo>
                    <a:pt x="15637" y="201"/>
                  </a:lnTo>
                  <a:lnTo>
                    <a:pt x="15888" y="57"/>
                  </a:lnTo>
                  <a:lnTo>
                    <a:pt x="15954" y="17"/>
                  </a:lnTo>
                  <a:lnTo>
                    <a:pt x="15954" y="17"/>
                  </a:lnTo>
                  <a:lnTo>
                    <a:pt x="15954" y="0"/>
                  </a:lnTo>
                  <a:lnTo>
                    <a:pt x="15940" y="0"/>
                  </a:lnTo>
                  <a:lnTo>
                    <a:pt x="15940" y="8"/>
                  </a:lnTo>
                  <a:lnTo>
                    <a:pt x="15666" y="171"/>
                  </a:lnTo>
                  <a:lnTo>
                    <a:pt x="15623" y="192"/>
                  </a:lnTo>
                  <a:lnTo>
                    <a:pt x="15505" y="126"/>
                  </a:lnTo>
                  <a:lnTo>
                    <a:pt x="15304" y="8"/>
                  </a:lnTo>
                  <a:lnTo>
                    <a:pt x="15304" y="0"/>
                  </a:lnTo>
                  <a:lnTo>
                    <a:pt x="15292" y="0"/>
                  </a:lnTo>
                  <a:lnTo>
                    <a:pt x="15292" y="17"/>
                  </a:lnTo>
                  <a:lnTo>
                    <a:pt x="15292" y="17"/>
                  </a:lnTo>
                  <a:lnTo>
                    <a:pt x="15363" y="60"/>
                  </a:lnTo>
                  <a:lnTo>
                    <a:pt x="15609" y="201"/>
                  </a:lnTo>
                  <a:lnTo>
                    <a:pt x="15470" y="284"/>
                  </a:lnTo>
                  <a:lnTo>
                    <a:pt x="15295" y="383"/>
                  </a:lnTo>
                  <a:lnTo>
                    <a:pt x="15229" y="346"/>
                  </a:lnTo>
                  <a:lnTo>
                    <a:pt x="14978" y="199"/>
                  </a:lnTo>
                  <a:lnTo>
                    <a:pt x="14978" y="0"/>
                  </a:lnTo>
                  <a:lnTo>
                    <a:pt x="14962" y="0"/>
                  </a:lnTo>
                  <a:lnTo>
                    <a:pt x="14962" y="192"/>
                  </a:lnTo>
                  <a:lnTo>
                    <a:pt x="14666" y="22"/>
                  </a:lnTo>
                  <a:lnTo>
                    <a:pt x="14645" y="8"/>
                  </a:lnTo>
                  <a:lnTo>
                    <a:pt x="14645" y="8"/>
                  </a:lnTo>
                  <a:lnTo>
                    <a:pt x="14645" y="8"/>
                  </a:lnTo>
                  <a:lnTo>
                    <a:pt x="14326" y="192"/>
                  </a:lnTo>
                  <a:lnTo>
                    <a:pt x="14326" y="0"/>
                  </a:lnTo>
                  <a:lnTo>
                    <a:pt x="14309" y="0"/>
                  </a:lnTo>
                  <a:lnTo>
                    <a:pt x="14309" y="199"/>
                  </a:lnTo>
                  <a:lnTo>
                    <a:pt x="13995" y="383"/>
                  </a:lnTo>
                  <a:lnTo>
                    <a:pt x="13702" y="218"/>
                  </a:lnTo>
                  <a:lnTo>
                    <a:pt x="13678" y="204"/>
                  </a:lnTo>
                  <a:lnTo>
                    <a:pt x="13997" y="17"/>
                  </a:lnTo>
                  <a:lnTo>
                    <a:pt x="13997" y="0"/>
                  </a:lnTo>
                  <a:lnTo>
                    <a:pt x="13986" y="0"/>
                  </a:lnTo>
                  <a:lnTo>
                    <a:pt x="13986" y="8"/>
                  </a:lnTo>
                  <a:lnTo>
                    <a:pt x="13794" y="119"/>
                  </a:lnTo>
                  <a:lnTo>
                    <a:pt x="13664" y="192"/>
                  </a:lnTo>
                  <a:lnTo>
                    <a:pt x="13546" y="126"/>
                  </a:lnTo>
                  <a:lnTo>
                    <a:pt x="13345" y="8"/>
                  </a:lnTo>
                  <a:lnTo>
                    <a:pt x="13345" y="0"/>
                  </a:lnTo>
                  <a:lnTo>
                    <a:pt x="13334" y="0"/>
                  </a:lnTo>
                  <a:lnTo>
                    <a:pt x="13334" y="17"/>
                  </a:lnTo>
                  <a:lnTo>
                    <a:pt x="13334" y="17"/>
                  </a:lnTo>
                  <a:lnTo>
                    <a:pt x="13463" y="93"/>
                  </a:lnTo>
                  <a:lnTo>
                    <a:pt x="13653" y="204"/>
                  </a:lnTo>
                  <a:lnTo>
                    <a:pt x="13605" y="230"/>
                  </a:lnTo>
                  <a:lnTo>
                    <a:pt x="13336" y="383"/>
                  </a:lnTo>
                  <a:lnTo>
                    <a:pt x="13019" y="199"/>
                  </a:lnTo>
                  <a:lnTo>
                    <a:pt x="13019" y="0"/>
                  </a:lnTo>
                  <a:lnTo>
                    <a:pt x="13007" y="0"/>
                  </a:lnTo>
                  <a:lnTo>
                    <a:pt x="13007" y="194"/>
                  </a:lnTo>
                  <a:lnTo>
                    <a:pt x="12686" y="8"/>
                  </a:lnTo>
                  <a:lnTo>
                    <a:pt x="12686" y="8"/>
                  </a:lnTo>
                  <a:lnTo>
                    <a:pt x="12686" y="8"/>
                  </a:lnTo>
                  <a:lnTo>
                    <a:pt x="12658" y="24"/>
                  </a:lnTo>
                  <a:lnTo>
                    <a:pt x="12367" y="192"/>
                  </a:lnTo>
                  <a:lnTo>
                    <a:pt x="12367" y="0"/>
                  </a:lnTo>
                  <a:lnTo>
                    <a:pt x="12353" y="0"/>
                  </a:lnTo>
                  <a:lnTo>
                    <a:pt x="12353" y="199"/>
                  </a:lnTo>
                  <a:lnTo>
                    <a:pt x="12329" y="213"/>
                  </a:lnTo>
                  <a:lnTo>
                    <a:pt x="12036" y="383"/>
                  </a:lnTo>
                  <a:lnTo>
                    <a:pt x="11902" y="308"/>
                  </a:lnTo>
                  <a:lnTo>
                    <a:pt x="11720" y="201"/>
                  </a:lnTo>
                  <a:lnTo>
                    <a:pt x="12039" y="17"/>
                  </a:lnTo>
                  <a:lnTo>
                    <a:pt x="12039" y="17"/>
                  </a:lnTo>
                  <a:lnTo>
                    <a:pt x="12039" y="0"/>
                  </a:lnTo>
                  <a:lnTo>
                    <a:pt x="12027" y="0"/>
                  </a:lnTo>
                  <a:lnTo>
                    <a:pt x="12027" y="8"/>
                  </a:lnTo>
                  <a:lnTo>
                    <a:pt x="11800" y="140"/>
                  </a:lnTo>
                  <a:lnTo>
                    <a:pt x="11706" y="194"/>
                  </a:lnTo>
                  <a:lnTo>
                    <a:pt x="11389" y="8"/>
                  </a:lnTo>
                  <a:lnTo>
                    <a:pt x="11389" y="0"/>
                  </a:lnTo>
                  <a:lnTo>
                    <a:pt x="11377" y="0"/>
                  </a:lnTo>
                  <a:lnTo>
                    <a:pt x="11377" y="17"/>
                  </a:lnTo>
                  <a:lnTo>
                    <a:pt x="11377" y="17"/>
                  </a:lnTo>
                  <a:lnTo>
                    <a:pt x="11415" y="41"/>
                  </a:lnTo>
                  <a:lnTo>
                    <a:pt x="11694" y="204"/>
                  </a:lnTo>
                  <a:lnTo>
                    <a:pt x="11552" y="284"/>
                  </a:lnTo>
                  <a:lnTo>
                    <a:pt x="11379" y="383"/>
                  </a:lnTo>
                  <a:lnTo>
                    <a:pt x="11127" y="237"/>
                  </a:lnTo>
                  <a:lnTo>
                    <a:pt x="11060" y="199"/>
                  </a:lnTo>
                  <a:lnTo>
                    <a:pt x="11060" y="0"/>
                  </a:lnTo>
                  <a:lnTo>
                    <a:pt x="11046" y="0"/>
                  </a:lnTo>
                  <a:lnTo>
                    <a:pt x="11046" y="192"/>
                  </a:lnTo>
                  <a:lnTo>
                    <a:pt x="10753" y="22"/>
                  </a:lnTo>
                  <a:lnTo>
                    <a:pt x="10730" y="8"/>
                  </a:lnTo>
                  <a:lnTo>
                    <a:pt x="10730" y="8"/>
                  </a:lnTo>
                  <a:lnTo>
                    <a:pt x="10730" y="8"/>
                  </a:lnTo>
                  <a:lnTo>
                    <a:pt x="10411" y="192"/>
                  </a:lnTo>
                  <a:lnTo>
                    <a:pt x="10411" y="0"/>
                  </a:lnTo>
                  <a:lnTo>
                    <a:pt x="10397" y="0"/>
                  </a:lnTo>
                  <a:lnTo>
                    <a:pt x="10397" y="199"/>
                  </a:lnTo>
                  <a:lnTo>
                    <a:pt x="10080" y="383"/>
                  </a:lnTo>
                  <a:lnTo>
                    <a:pt x="9789" y="218"/>
                  </a:lnTo>
                  <a:lnTo>
                    <a:pt x="9763" y="204"/>
                  </a:lnTo>
                  <a:lnTo>
                    <a:pt x="10085" y="17"/>
                  </a:lnTo>
                  <a:lnTo>
                    <a:pt x="10085" y="0"/>
                  </a:lnTo>
                  <a:lnTo>
                    <a:pt x="10070" y="0"/>
                  </a:lnTo>
                  <a:lnTo>
                    <a:pt x="10070" y="8"/>
                  </a:lnTo>
                  <a:lnTo>
                    <a:pt x="9881" y="119"/>
                  </a:lnTo>
                  <a:lnTo>
                    <a:pt x="9749" y="192"/>
                  </a:lnTo>
                  <a:lnTo>
                    <a:pt x="9633" y="126"/>
                  </a:lnTo>
                  <a:lnTo>
                    <a:pt x="9430" y="8"/>
                  </a:lnTo>
                  <a:lnTo>
                    <a:pt x="9430" y="0"/>
                  </a:lnTo>
                  <a:lnTo>
                    <a:pt x="9418" y="0"/>
                  </a:lnTo>
                  <a:lnTo>
                    <a:pt x="9418" y="17"/>
                  </a:lnTo>
                  <a:lnTo>
                    <a:pt x="9418" y="17"/>
                  </a:lnTo>
                  <a:lnTo>
                    <a:pt x="9548" y="93"/>
                  </a:lnTo>
                  <a:lnTo>
                    <a:pt x="9737" y="204"/>
                  </a:lnTo>
                  <a:lnTo>
                    <a:pt x="9690" y="230"/>
                  </a:lnTo>
                  <a:lnTo>
                    <a:pt x="9421" y="383"/>
                  </a:lnTo>
                  <a:lnTo>
                    <a:pt x="9104" y="199"/>
                  </a:lnTo>
                  <a:lnTo>
                    <a:pt x="9104" y="0"/>
                  </a:lnTo>
                  <a:lnTo>
                    <a:pt x="9092" y="0"/>
                  </a:lnTo>
                  <a:lnTo>
                    <a:pt x="9092" y="194"/>
                  </a:lnTo>
                  <a:lnTo>
                    <a:pt x="8771" y="8"/>
                  </a:lnTo>
                  <a:lnTo>
                    <a:pt x="8771" y="8"/>
                  </a:lnTo>
                  <a:lnTo>
                    <a:pt x="8771" y="8"/>
                  </a:lnTo>
                  <a:lnTo>
                    <a:pt x="8745" y="24"/>
                  </a:lnTo>
                  <a:lnTo>
                    <a:pt x="8454" y="192"/>
                  </a:lnTo>
                  <a:lnTo>
                    <a:pt x="8454" y="0"/>
                  </a:lnTo>
                  <a:lnTo>
                    <a:pt x="8442" y="0"/>
                  </a:lnTo>
                  <a:lnTo>
                    <a:pt x="8442" y="199"/>
                  </a:lnTo>
                  <a:lnTo>
                    <a:pt x="8121" y="383"/>
                  </a:lnTo>
                  <a:lnTo>
                    <a:pt x="7930" y="272"/>
                  </a:lnTo>
                  <a:lnTo>
                    <a:pt x="7807" y="201"/>
                  </a:lnTo>
                  <a:lnTo>
                    <a:pt x="8067" y="52"/>
                  </a:lnTo>
                  <a:lnTo>
                    <a:pt x="8126" y="17"/>
                  </a:lnTo>
                  <a:lnTo>
                    <a:pt x="8126" y="17"/>
                  </a:lnTo>
                  <a:lnTo>
                    <a:pt x="8126" y="0"/>
                  </a:lnTo>
                  <a:lnTo>
                    <a:pt x="8112" y="0"/>
                  </a:lnTo>
                  <a:lnTo>
                    <a:pt x="8112" y="8"/>
                  </a:lnTo>
                  <a:lnTo>
                    <a:pt x="7819" y="180"/>
                  </a:lnTo>
                  <a:lnTo>
                    <a:pt x="7795" y="192"/>
                  </a:lnTo>
                  <a:lnTo>
                    <a:pt x="7677" y="126"/>
                  </a:lnTo>
                  <a:lnTo>
                    <a:pt x="7474" y="8"/>
                  </a:lnTo>
                  <a:lnTo>
                    <a:pt x="7474" y="0"/>
                  </a:lnTo>
                  <a:lnTo>
                    <a:pt x="7462" y="0"/>
                  </a:lnTo>
                  <a:lnTo>
                    <a:pt x="7462" y="17"/>
                  </a:lnTo>
                  <a:lnTo>
                    <a:pt x="7462" y="17"/>
                  </a:lnTo>
                  <a:lnTo>
                    <a:pt x="7535" y="60"/>
                  </a:lnTo>
                  <a:lnTo>
                    <a:pt x="7781" y="201"/>
                  </a:lnTo>
                  <a:lnTo>
                    <a:pt x="7611" y="301"/>
                  </a:lnTo>
                  <a:lnTo>
                    <a:pt x="7464" y="383"/>
                  </a:lnTo>
                  <a:lnTo>
                    <a:pt x="7327" y="303"/>
                  </a:lnTo>
                  <a:lnTo>
                    <a:pt x="7148" y="199"/>
                  </a:lnTo>
                  <a:lnTo>
                    <a:pt x="7148" y="0"/>
                  </a:lnTo>
                  <a:lnTo>
                    <a:pt x="7136" y="0"/>
                  </a:lnTo>
                  <a:lnTo>
                    <a:pt x="7136" y="194"/>
                  </a:lnTo>
                  <a:lnTo>
                    <a:pt x="7126" y="187"/>
                  </a:lnTo>
                  <a:lnTo>
                    <a:pt x="6814" y="8"/>
                  </a:lnTo>
                  <a:lnTo>
                    <a:pt x="6814" y="8"/>
                  </a:lnTo>
                  <a:lnTo>
                    <a:pt x="6814" y="8"/>
                  </a:lnTo>
                  <a:lnTo>
                    <a:pt x="6682" y="86"/>
                  </a:lnTo>
                  <a:lnTo>
                    <a:pt x="6495" y="192"/>
                  </a:lnTo>
                  <a:lnTo>
                    <a:pt x="6495" y="0"/>
                  </a:lnTo>
                  <a:lnTo>
                    <a:pt x="6481" y="0"/>
                  </a:lnTo>
                  <a:lnTo>
                    <a:pt x="6481" y="199"/>
                  </a:lnTo>
                  <a:lnTo>
                    <a:pt x="6292" y="310"/>
                  </a:lnTo>
                  <a:lnTo>
                    <a:pt x="6165" y="383"/>
                  </a:lnTo>
                  <a:lnTo>
                    <a:pt x="6002" y="291"/>
                  </a:lnTo>
                  <a:lnTo>
                    <a:pt x="5874" y="218"/>
                  </a:lnTo>
                  <a:lnTo>
                    <a:pt x="5848" y="204"/>
                  </a:lnTo>
                  <a:lnTo>
                    <a:pt x="6169" y="17"/>
                  </a:lnTo>
                  <a:lnTo>
                    <a:pt x="6169" y="17"/>
                  </a:lnTo>
                  <a:lnTo>
                    <a:pt x="6169" y="0"/>
                  </a:lnTo>
                  <a:lnTo>
                    <a:pt x="6155" y="0"/>
                  </a:lnTo>
                  <a:lnTo>
                    <a:pt x="6155" y="8"/>
                  </a:lnTo>
                  <a:lnTo>
                    <a:pt x="5966" y="119"/>
                  </a:lnTo>
                  <a:lnTo>
                    <a:pt x="5836" y="192"/>
                  </a:lnTo>
                  <a:lnTo>
                    <a:pt x="5718" y="126"/>
                  </a:lnTo>
                  <a:lnTo>
                    <a:pt x="5515" y="8"/>
                  </a:lnTo>
                  <a:lnTo>
                    <a:pt x="5515" y="0"/>
                  </a:lnTo>
                  <a:lnTo>
                    <a:pt x="5503" y="0"/>
                  </a:lnTo>
                  <a:lnTo>
                    <a:pt x="5503" y="17"/>
                  </a:lnTo>
                  <a:lnTo>
                    <a:pt x="5503" y="17"/>
                  </a:lnTo>
                  <a:lnTo>
                    <a:pt x="5635" y="93"/>
                  </a:lnTo>
                  <a:lnTo>
                    <a:pt x="5671" y="114"/>
                  </a:lnTo>
                  <a:lnTo>
                    <a:pt x="5822" y="204"/>
                  </a:lnTo>
                  <a:lnTo>
                    <a:pt x="5775" y="230"/>
                  </a:lnTo>
                  <a:lnTo>
                    <a:pt x="5671" y="291"/>
                  </a:lnTo>
                  <a:lnTo>
                    <a:pt x="5508" y="383"/>
                  </a:lnTo>
                  <a:lnTo>
                    <a:pt x="5189" y="199"/>
                  </a:lnTo>
                  <a:lnTo>
                    <a:pt x="5189" y="0"/>
                  </a:lnTo>
                  <a:lnTo>
                    <a:pt x="5177" y="0"/>
                  </a:lnTo>
                  <a:lnTo>
                    <a:pt x="5177" y="194"/>
                  </a:lnTo>
                  <a:lnTo>
                    <a:pt x="4858" y="8"/>
                  </a:lnTo>
                  <a:lnTo>
                    <a:pt x="4856" y="8"/>
                  </a:lnTo>
                  <a:lnTo>
                    <a:pt x="4856" y="8"/>
                  </a:lnTo>
                  <a:lnTo>
                    <a:pt x="4539" y="192"/>
                  </a:lnTo>
                  <a:lnTo>
                    <a:pt x="4539" y="0"/>
                  </a:lnTo>
                  <a:lnTo>
                    <a:pt x="4527" y="0"/>
                  </a:lnTo>
                  <a:lnTo>
                    <a:pt x="4527" y="199"/>
                  </a:lnTo>
                  <a:lnTo>
                    <a:pt x="4208" y="383"/>
                  </a:lnTo>
                  <a:lnTo>
                    <a:pt x="4015" y="272"/>
                  </a:lnTo>
                  <a:lnTo>
                    <a:pt x="3894" y="201"/>
                  </a:lnTo>
                  <a:lnTo>
                    <a:pt x="4152" y="52"/>
                  </a:lnTo>
                  <a:lnTo>
                    <a:pt x="4211" y="17"/>
                  </a:lnTo>
                  <a:lnTo>
                    <a:pt x="4211" y="17"/>
                  </a:lnTo>
                  <a:lnTo>
                    <a:pt x="4211" y="0"/>
                  </a:lnTo>
                  <a:lnTo>
                    <a:pt x="4196" y="0"/>
                  </a:lnTo>
                  <a:lnTo>
                    <a:pt x="4196" y="8"/>
                  </a:lnTo>
                  <a:lnTo>
                    <a:pt x="3903" y="180"/>
                  </a:lnTo>
                  <a:lnTo>
                    <a:pt x="3880" y="192"/>
                  </a:lnTo>
                  <a:lnTo>
                    <a:pt x="3762" y="126"/>
                  </a:lnTo>
                  <a:lnTo>
                    <a:pt x="3558" y="8"/>
                  </a:lnTo>
                  <a:lnTo>
                    <a:pt x="3558" y="0"/>
                  </a:lnTo>
                  <a:lnTo>
                    <a:pt x="3547" y="0"/>
                  </a:lnTo>
                  <a:lnTo>
                    <a:pt x="3547" y="17"/>
                  </a:lnTo>
                  <a:lnTo>
                    <a:pt x="3547" y="17"/>
                  </a:lnTo>
                  <a:lnTo>
                    <a:pt x="3620" y="60"/>
                  </a:lnTo>
                  <a:lnTo>
                    <a:pt x="3866" y="201"/>
                  </a:lnTo>
                  <a:lnTo>
                    <a:pt x="3698" y="301"/>
                  </a:lnTo>
                  <a:lnTo>
                    <a:pt x="3551" y="383"/>
                  </a:lnTo>
                  <a:lnTo>
                    <a:pt x="3412" y="303"/>
                  </a:lnTo>
                  <a:lnTo>
                    <a:pt x="3393" y="291"/>
                  </a:lnTo>
                  <a:lnTo>
                    <a:pt x="3235" y="199"/>
                  </a:lnTo>
                  <a:lnTo>
                    <a:pt x="3235" y="0"/>
                  </a:lnTo>
                  <a:lnTo>
                    <a:pt x="3223" y="0"/>
                  </a:lnTo>
                  <a:lnTo>
                    <a:pt x="3223" y="194"/>
                  </a:lnTo>
                  <a:lnTo>
                    <a:pt x="3211" y="187"/>
                  </a:lnTo>
                  <a:lnTo>
                    <a:pt x="2902" y="8"/>
                  </a:lnTo>
                  <a:lnTo>
                    <a:pt x="2902" y="8"/>
                  </a:lnTo>
                  <a:lnTo>
                    <a:pt x="2902" y="8"/>
                  </a:lnTo>
                  <a:lnTo>
                    <a:pt x="2767" y="86"/>
                  </a:lnTo>
                  <a:lnTo>
                    <a:pt x="2583" y="192"/>
                  </a:lnTo>
                  <a:lnTo>
                    <a:pt x="2583" y="0"/>
                  </a:lnTo>
                  <a:lnTo>
                    <a:pt x="2566" y="0"/>
                  </a:lnTo>
                  <a:lnTo>
                    <a:pt x="2566" y="199"/>
                  </a:lnTo>
                  <a:lnTo>
                    <a:pt x="2472" y="256"/>
                  </a:lnTo>
                  <a:lnTo>
                    <a:pt x="2249" y="383"/>
                  </a:lnTo>
                  <a:lnTo>
                    <a:pt x="2089" y="291"/>
                  </a:lnTo>
                  <a:lnTo>
                    <a:pt x="1935" y="201"/>
                  </a:lnTo>
                  <a:lnTo>
                    <a:pt x="1994" y="168"/>
                  </a:lnTo>
                  <a:lnTo>
                    <a:pt x="2254" y="17"/>
                  </a:lnTo>
                  <a:lnTo>
                    <a:pt x="2254" y="17"/>
                  </a:lnTo>
                  <a:lnTo>
                    <a:pt x="2254" y="0"/>
                  </a:lnTo>
                  <a:lnTo>
                    <a:pt x="2242" y="0"/>
                  </a:lnTo>
                  <a:lnTo>
                    <a:pt x="2242" y="8"/>
                  </a:lnTo>
                  <a:lnTo>
                    <a:pt x="2027" y="133"/>
                  </a:lnTo>
                  <a:lnTo>
                    <a:pt x="1921" y="192"/>
                  </a:lnTo>
                  <a:lnTo>
                    <a:pt x="1909" y="185"/>
                  </a:lnTo>
                  <a:lnTo>
                    <a:pt x="1604" y="8"/>
                  </a:lnTo>
                  <a:lnTo>
                    <a:pt x="1604" y="0"/>
                  </a:lnTo>
                  <a:lnTo>
                    <a:pt x="1593" y="0"/>
                  </a:lnTo>
                  <a:lnTo>
                    <a:pt x="1593" y="17"/>
                  </a:lnTo>
                  <a:lnTo>
                    <a:pt x="1593" y="17"/>
                  </a:lnTo>
                  <a:lnTo>
                    <a:pt x="1640" y="45"/>
                  </a:lnTo>
                  <a:lnTo>
                    <a:pt x="1909" y="201"/>
                  </a:lnTo>
                  <a:lnTo>
                    <a:pt x="1732" y="305"/>
                  </a:lnTo>
                  <a:lnTo>
                    <a:pt x="1595" y="383"/>
                  </a:lnTo>
                  <a:lnTo>
                    <a:pt x="1274" y="197"/>
                  </a:lnTo>
                  <a:lnTo>
                    <a:pt x="1274" y="0"/>
                  </a:lnTo>
                  <a:lnTo>
                    <a:pt x="1259" y="0"/>
                  </a:lnTo>
                  <a:lnTo>
                    <a:pt x="1259" y="190"/>
                  </a:lnTo>
                  <a:lnTo>
                    <a:pt x="945" y="8"/>
                  </a:lnTo>
                  <a:lnTo>
                    <a:pt x="945" y="10"/>
                  </a:lnTo>
                  <a:lnTo>
                    <a:pt x="943" y="8"/>
                  </a:lnTo>
                  <a:lnTo>
                    <a:pt x="626" y="192"/>
                  </a:lnTo>
                  <a:lnTo>
                    <a:pt x="624" y="192"/>
                  </a:lnTo>
                  <a:lnTo>
                    <a:pt x="624" y="0"/>
                  </a:lnTo>
                  <a:lnTo>
                    <a:pt x="612" y="0"/>
                  </a:lnTo>
                  <a:close/>
                  <a:moveTo>
                    <a:pt x="416" y="1964"/>
                  </a:moveTo>
                  <a:lnTo>
                    <a:pt x="295" y="1894"/>
                  </a:lnTo>
                  <a:lnTo>
                    <a:pt x="295" y="1530"/>
                  </a:lnTo>
                  <a:lnTo>
                    <a:pt x="612" y="1345"/>
                  </a:lnTo>
                  <a:lnTo>
                    <a:pt x="612" y="1714"/>
                  </a:lnTo>
                  <a:lnTo>
                    <a:pt x="612" y="1714"/>
                  </a:lnTo>
                  <a:lnTo>
                    <a:pt x="931" y="1898"/>
                  </a:lnTo>
                  <a:lnTo>
                    <a:pt x="671" y="2047"/>
                  </a:lnTo>
                  <a:lnTo>
                    <a:pt x="617" y="2080"/>
                  </a:lnTo>
                  <a:lnTo>
                    <a:pt x="416" y="1964"/>
                  </a:lnTo>
                  <a:close/>
                  <a:moveTo>
                    <a:pt x="1909" y="2463"/>
                  </a:moveTo>
                  <a:lnTo>
                    <a:pt x="1595" y="2643"/>
                  </a:lnTo>
                  <a:lnTo>
                    <a:pt x="1562" y="2626"/>
                  </a:lnTo>
                  <a:lnTo>
                    <a:pt x="1274" y="2456"/>
                  </a:lnTo>
                  <a:lnTo>
                    <a:pt x="1274" y="2092"/>
                  </a:lnTo>
                  <a:lnTo>
                    <a:pt x="1593" y="1910"/>
                  </a:lnTo>
                  <a:lnTo>
                    <a:pt x="1593" y="2281"/>
                  </a:lnTo>
                  <a:lnTo>
                    <a:pt x="1909" y="2463"/>
                  </a:lnTo>
                  <a:close/>
                  <a:moveTo>
                    <a:pt x="2887" y="1898"/>
                  </a:moveTo>
                  <a:lnTo>
                    <a:pt x="2734" y="1986"/>
                  </a:lnTo>
                  <a:lnTo>
                    <a:pt x="2571" y="2080"/>
                  </a:lnTo>
                  <a:lnTo>
                    <a:pt x="2521" y="2052"/>
                  </a:lnTo>
                  <a:lnTo>
                    <a:pt x="2254" y="1894"/>
                  </a:lnTo>
                  <a:lnTo>
                    <a:pt x="2254" y="1530"/>
                  </a:lnTo>
                  <a:lnTo>
                    <a:pt x="2415" y="1435"/>
                  </a:lnTo>
                  <a:lnTo>
                    <a:pt x="2538" y="1362"/>
                  </a:lnTo>
                  <a:lnTo>
                    <a:pt x="2568" y="1345"/>
                  </a:lnTo>
                  <a:lnTo>
                    <a:pt x="2568" y="1714"/>
                  </a:lnTo>
                  <a:lnTo>
                    <a:pt x="2568" y="1714"/>
                  </a:lnTo>
                  <a:lnTo>
                    <a:pt x="2887" y="1898"/>
                  </a:lnTo>
                  <a:close/>
                  <a:moveTo>
                    <a:pt x="3866" y="2463"/>
                  </a:moveTo>
                  <a:lnTo>
                    <a:pt x="3551" y="2643"/>
                  </a:lnTo>
                  <a:lnTo>
                    <a:pt x="3393" y="2553"/>
                  </a:lnTo>
                  <a:lnTo>
                    <a:pt x="3339" y="2522"/>
                  </a:lnTo>
                  <a:lnTo>
                    <a:pt x="3235" y="2461"/>
                  </a:lnTo>
                  <a:lnTo>
                    <a:pt x="3235" y="2092"/>
                  </a:lnTo>
                  <a:lnTo>
                    <a:pt x="3518" y="1927"/>
                  </a:lnTo>
                  <a:lnTo>
                    <a:pt x="3547" y="1910"/>
                  </a:lnTo>
                  <a:lnTo>
                    <a:pt x="3547" y="2281"/>
                  </a:lnTo>
                  <a:lnTo>
                    <a:pt x="3866" y="2463"/>
                  </a:lnTo>
                  <a:close/>
                  <a:moveTo>
                    <a:pt x="4846" y="1898"/>
                  </a:moveTo>
                  <a:lnTo>
                    <a:pt x="4530" y="2080"/>
                  </a:lnTo>
                  <a:lnTo>
                    <a:pt x="4442" y="2028"/>
                  </a:lnTo>
                  <a:lnTo>
                    <a:pt x="4371" y="1988"/>
                  </a:lnTo>
                  <a:lnTo>
                    <a:pt x="4213" y="1894"/>
                  </a:lnTo>
                  <a:lnTo>
                    <a:pt x="4213" y="1527"/>
                  </a:lnTo>
                  <a:lnTo>
                    <a:pt x="4527" y="1345"/>
                  </a:lnTo>
                  <a:lnTo>
                    <a:pt x="4527" y="1714"/>
                  </a:lnTo>
                  <a:lnTo>
                    <a:pt x="4527" y="1714"/>
                  </a:lnTo>
                  <a:lnTo>
                    <a:pt x="4846" y="1898"/>
                  </a:lnTo>
                  <a:close/>
                  <a:moveTo>
                    <a:pt x="5822" y="2463"/>
                  </a:moveTo>
                  <a:lnTo>
                    <a:pt x="5671" y="2553"/>
                  </a:lnTo>
                  <a:lnTo>
                    <a:pt x="5671" y="2553"/>
                  </a:lnTo>
                  <a:lnTo>
                    <a:pt x="5510" y="2643"/>
                  </a:lnTo>
                  <a:lnTo>
                    <a:pt x="5224" y="2482"/>
                  </a:lnTo>
                  <a:lnTo>
                    <a:pt x="5189" y="2461"/>
                  </a:lnTo>
                  <a:lnTo>
                    <a:pt x="5189" y="2092"/>
                  </a:lnTo>
                  <a:lnTo>
                    <a:pt x="5354" y="1998"/>
                  </a:lnTo>
                  <a:lnTo>
                    <a:pt x="5503" y="1910"/>
                  </a:lnTo>
                  <a:lnTo>
                    <a:pt x="5503" y="2281"/>
                  </a:lnTo>
                  <a:lnTo>
                    <a:pt x="5822" y="2463"/>
                  </a:lnTo>
                  <a:close/>
                  <a:moveTo>
                    <a:pt x="6803" y="1898"/>
                  </a:moveTo>
                  <a:lnTo>
                    <a:pt x="6649" y="1986"/>
                  </a:lnTo>
                  <a:lnTo>
                    <a:pt x="6486" y="2080"/>
                  </a:lnTo>
                  <a:lnTo>
                    <a:pt x="6439" y="2052"/>
                  </a:lnTo>
                  <a:lnTo>
                    <a:pt x="6167" y="1894"/>
                  </a:lnTo>
                  <a:lnTo>
                    <a:pt x="6167" y="1527"/>
                  </a:lnTo>
                  <a:lnTo>
                    <a:pt x="6484" y="1345"/>
                  </a:lnTo>
                  <a:lnTo>
                    <a:pt x="6484" y="1714"/>
                  </a:lnTo>
                  <a:lnTo>
                    <a:pt x="6484" y="1714"/>
                  </a:lnTo>
                  <a:lnTo>
                    <a:pt x="6803" y="1898"/>
                  </a:lnTo>
                  <a:close/>
                  <a:moveTo>
                    <a:pt x="7779" y="2463"/>
                  </a:moveTo>
                  <a:lnTo>
                    <a:pt x="7467" y="2643"/>
                  </a:lnTo>
                  <a:lnTo>
                    <a:pt x="7254" y="2522"/>
                  </a:lnTo>
                  <a:lnTo>
                    <a:pt x="7148" y="2461"/>
                  </a:lnTo>
                  <a:lnTo>
                    <a:pt x="7148" y="2092"/>
                  </a:lnTo>
                  <a:lnTo>
                    <a:pt x="7434" y="1927"/>
                  </a:lnTo>
                  <a:lnTo>
                    <a:pt x="7462" y="1910"/>
                  </a:lnTo>
                  <a:lnTo>
                    <a:pt x="7462" y="2281"/>
                  </a:lnTo>
                  <a:lnTo>
                    <a:pt x="7779" y="2463"/>
                  </a:lnTo>
                  <a:close/>
                  <a:moveTo>
                    <a:pt x="8759" y="1898"/>
                  </a:moveTo>
                  <a:lnTo>
                    <a:pt x="8445" y="2080"/>
                  </a:lnTo>
                  <a:lnTo>
                    <a:pt x="8223" y="1953"/>
                  </a:lnTo>
                  <a:lnTo>
                    <a:pt x="8123" y="1894"/>
                  </a:lnTo>
                  <a:lnTo>
                    <a:pt x="8123" y="1530"/>
                  </a:lnTo>
                  <a:lnTo>
                    <a:pt x="8442" y="1345"/>
                  </a:lnTo>
                  <a:lnTo>
                    <a:pt x="8442" y="1714"/>
                  </a:lnTo>
                  <a:lnTo>
                    <a:pt x="8442" y="1714"/>
                  </a:lnTo>
                  <a:lnTo>
                    <a:pt x="8759" y="1898"/>
                  </a:lnTo>
                  <a:close/>
                  <a:moveTo>
                    <a:pt x="9737" y="2463"/>
                  </a:moveTo>
                  <a:lnTo>
                    <a:pt x="9584" y="2553"/>
                  </a:lnTo>
                  <a:lnTo>
                    <a:pt x="9423" y="2643"/>
                  </a:lnTo>
                  <a:lnTo>
                    <a:pt x="9139" y="2482"/>
                  </a:lnTo>
                  <a:lnTo>
                    <a:pt x="9104" y="2461"/>
                  </a:lnTo>
                  <a:lnTo>
                    <a:pt x="9104" y="2092"/>
                  </a:lnTo>
                  <a:lnTo>
                    <a:pt x="9269" y="1998"/>
                  </a:lnTo>
                  <a:lnTo>
                    <a:pt x="9418" y="1910"/>
                  </a:lnTo>
                  <a:lnTo>
                    <a:pt x="9418" y="2281"/>
                  </a:lnTo>
                  <a:lnTo>
                    <a:pt x="9737" y="2463"/>
                  </a:lnTo>
                  <a:close/>
                  <a:moveTo>
                    <a:pt x="10718" y="1898"/>
                  </a:moveTo>
                  <a:lnTo>
                    <a:pt x="10401" y="2080"/>
                  </a:lnTo>
                  <a:lnTo>
                    <a:pt x="10085" y="1894"/>
                  </a:lnTo>
                  <a:lnTo>
                    <a:pt x="10085" y="1527"/>
                  </a:lnTo>
                  <a:lnTo>
                    <a:pt x="10397" y="1345"/>
                  </a:lnTo>
                  <a:lnTo>
                    <a:pt x="10397" y="1714"/>
                  </a:lnTo>
                  <a:lnTo>
                    <a:pt x="10397" y="1714"/>
                  </a:lnTo>
                  <a:lnTo>
                    <a:pt x="10718" y="1898"/>
                  </a:lnTo>
                  <a:close/>
                  <a:moveTo>
                    <a:pt x="11694" y="2463"/>
                  </a:moveTo>
                  <a:lnTo>
                    <a:pt x="11379" y="2643"/>
                  </a:lnTo>
                  <a:lnTo>
                    <a:pt x="11292" y="2593"/>
                  </a:lnTo>
                  <a:lnTo>
                    <a:pt x="11060" y="2461"/>
                  </a:lnTo>
                  <a:lnTo>
                    <a:pt x="11060" y="2092"/>
                  </a:lnTo>
                  <a:lnTo>
                    <a:pt x="11202" y="2012"/>
                  </a:lnTo>
                  <a:lnTo>
                    <a:pt x="11377" y="1910"/>
                  </a:lnTo>
                  <a:lnTo>
                    <a:pt x="11377" y="2281"/>
                  </a:lnTo>
                  <a:lnTo>
                    <a:pt x="11694" y="2463"/>
                  </a:lnTo>
                  <a:close/>
                  <a:moveTo>
                    <a:pt x="12674" y="1898"/>
                  </a:moveTo>
                  <a:lnTo>
                    <a:pt x="12358" y="2080"/>
                  </a:lnTo>
                  <a:lnTo>
                    <a:pt x="12313" y="2054"/>
                  </a:lnTo>
                  <a:lnTo>
                    <a:pt x="12039" y="1894"/>
                  </a:lnTo>
                  <a:lnTo>
                    <a:pt x="12039" y="1530"/>
                  </a:lnTo>
                  <a:lnTo>
                    <a:pt x="12332" y="1357"/>
                  </a:lnTo>
                  <a:lnTo>
                    <a:pt x="12355" y="1343"/>
                  </a:lnTo>
                  <a:lnTo>
                    <a:pt x="12355" y="1714"/>
                  </a:lnTo>
                  <a:lnTo>
                    <a:pt x="12355" y="1714"/>
                  </a:lnTo>
                  <a:lnTo>
                    <a:pt x="12674" y="1898"/>
                  </a:lnTo>
                  <a:close/>
                  <a:moveTo>
                    <a:pt x="13650" y="2463"/>
                  </a:moveTo>
                  <a:lnTo>
                    <a:pt x="13499" y="2551"/>
                  </a:lnTo>
                  <a:lnTo>
                    <a:pt x="13338" y="2643"/>
                  </a:lnTo>
                  <a:lnTo>
                    <a:pt x="13055" y="2482"/>
                  </a:lnTo>
                  <a:lnTo>
                    <a:pt x="13019" y="2461"/>
                  </a:lnTo>
                  <a:lnTo>
                    <a:pt x="13019" y="2092"/>
                  </a:lnTo>
                  <a:lnTo>
                    <a:pt x="13182" y="1998"/>
                  </a:lnTo>
                  <a:lnTo>
                    <a:pt x="13334" y="1910"/>
                  </a:lnTo>
                  <a:lnTo>
                    <a:pt x="13334" y="2281"/>
                  </a:lnTo>
                  <a:lnTo>
                    <a:pt x="13650" y="2463"/>
                  </a:lnTo>
                  <a:close/>
                  <a:moveTo>
                    <a:pt x="14631" y="1898"/>
                  </a:moveTo>
                  <a:lnTo>
                    <a:pt x="14314" y="2080"/>
                  </a:lnTo>
                  <a:lnTo>
                    <a:pt x="14260" y="2047"/>
                  </a:lnTo>
                  <a:lnTo>
                    <a:pt x="14000" y="1894"/>
                  </a:lnTo>
                  <a:lnTo>
                    <a:pt x="14000" y="1527"/>
                  </a:lnTo>
                  <a:lnTo>
                    <a:pt x="14312" y="1345"/>
                  </a:lnTo>
                  <a:lnTo>
                    <a:pt x="14312" y="1714"/>
                  </a:lnTo>
                  <a:lnTo>
                    <a:pt x="14312" y="1714"/>
                  </a:lnTo>
                  <a:lnTo>
                    <a:pt x="14631" y="1898"/>
                  </a:lnTo>
                  <a:close/>
                  <a:moveTo>
                    <a:pt x="15609" y="2463"/>
                  </a:moveTo>
                  <a:lnTo>
                    <a:pt x="15295" y="2643"/>
                  </a:lnTo>
                  <a:lnTo>
                    <a:pt x="14978" y="2461"/>
                  </a:lnTo>
                  <a:lnTo>
                    <a:pt x="14978" y="2092"/>
                  </a:lnTo>
                  <a:lnTo>
                    <a:pt x="15292" y="1910"/>
                  </a:lnTo>
                  <a:lnTo>
                    <a:pt x="15292" y="2281"/>
                  </a:lnTo>
                  <a:lnTo>
                    <a:pt x="15609" y="2463"/>
                  </a:lnTo>
                  <a:close/>
                  <a:moveTo>
                    <a:pt x="16590" y="1898"/>
                  </a:moveTo>
                  <a:lnTo>
                    <a:pt x="16273" y="2080"/>
                  </a:lnTo>
                  <a:lnTo>
                    <a:pt x="16185" y="2031"/>
                  </a:lnTo>
                  <a:lnTo>
                    <a:pt x="15956" y="1894"/>
                  </a:lnTo>
                  <a:lnTo>
                    <a:pt x="15956" y="1527"/>
                  </a:lnTo>
                  <a:lnTo>
                    <a:pt x="16271" y="1345"/>
                  </a:lnTo>
                  <a:lnTo>
                    <a:pt x="16271" y="1714"/>
                  </a:lnTo>
                  <a:lnTo>
                    <a:pt x="16271" y="1714"/>
                  </a:lnTo>
                  <a:lnTo>
                    <a:pt x="16590" y="1898"/>
                  </a:lnTo>
                  <a:close/>
                  <a:moveTo>
                    <a:pt x="17565" y="2463"/>
                  </a:moveTo>
                  <a:lnTo>
                    <a:pt x="17414" y="2553"/>
                  </a:lnTo>
                  <a:lnTo>
                    <a:pt x="17253" y="2643"/>
                  </a:lnTo>
                  <a:lnTo>
                    <a:pt x="16970" y="2482"/>
                  </a:lnTo>
                  <a:lnTo>
                    <a:pt x="16934" y="2461"/>
                  </a:lnTo>
                  <a:lnTo>
                    <a:pt x="16934" y="2092"/>
                  </a:lnTo>
                  <a:lnTo>
                    <a:pt x="17098" y="1998"/>
                  </a:lnTo>
                  <a:lnTo>
                    <a:pt x="17246" y="1910"/>
                  </a:lnTo>
                  <a:lnTo>
                    <a:pt x="17246" y="2281"/>
                  </a:lnTo>
                  <a:lnTo>
                    <a:pt x="17565" y="2463"/>
                  </a:lnTo>
                  <a:close/>
                  <a:moveTo>
                    <a:pt x="17580" y="1341"/>
                  </a:moveTo>
                  <a:lnTo>
                    <a:pt x="17901" y="1527"/>
                  </a:lnTo>
                  <a:lnTo>
                    <a:pt x="17901" y="1891"/>
                  </a:lnTo>
                  <a:lnTo>
                    <a:pt x="17580" y="1707"/>
                  </a:lnTo>
                  <a:lnTo>
                    <a:pt x="17580" y="1707"/>
                  </a:lnTo>
                  <a:lnTo>
                    <a:pt x="17580" y="1707"/>
                  </a:lnTo>
                  <a:lnTo>
                    <a:pt x="17544" y="1728"/>
                  </a:lnTo>
                  <a:lnTo>
                    <a:pt x="17258" y="1889"/>
                  </a:lnTo>
                  <a:lnTo>
                    <a:pt x="17258" y="1527"/>
                  </a:lnTo>
                  <a:lnTo>
                    <a:pt x="17580" y="1341"/>
                  </a:lnTo>
                  <a:close/>
                  <a:moveTo>
                    <a:pt x="17580" y="1326"/>
                  </a:moveTo>
                  <a:lnTo>
                    <a:pt x="17509" y="1284"/>
                  </a:lnTo>
                  <a:lnTo>
                    <a:pt x="17258" y="1142"/>
                  </a:lnTo>
                  <a:lnTo>
                    <a:pt x="17258" y="773"/>
                  </a:lnTo>
                  <a:lnTo>
                    <a:pt x="17419" y="681"/>
                  </a:lnTo>
                  <a:lnTo>
                    <a:pt x="17580" y="587"/>
                  </a:lnTo>
                  <a:lnTo>
                    <a:pt x="17899" y="771"/>
                  </a:lnTo>
                  <a:lnTo>
                    <a:pt x="17899" y="1142"/>
                  </a:lnTo>
                  <a:lnTo>
                    <a:pt x="17580" y="1326"/>
                  </a:lnTo>
                  <a:close/>
                  <a:moveTo>
                    <a:pt x="18546" y="1898"/>
                  </a:moveTo>
                  <a:lnTo>
                    <a:pt x="18232" y="2080"/>
                  </a:lnTo>
                  <a:lnTo>
                    <a:pt x="18149" y="2033"/>
                  </a:lnTo>
                  <a:lnTo>
                    <a:pt x="17915" y="1894"/>
                  </a:lnTo>
                  <a:lnTo>
                    <a:pt x="17915" y="1527"/>
                  </a:lnTo>
                  <a:lnTo>
                    <a:pt x="18102" y="1419"/>
                  </a:lnTo>
                  <a:lnTo>
                    <a:pt x="18227" y="1348"/>
                  </a:lnTo>
                  <a:lnTo>
                    <a:pt x="18227" y="1714"/>
                  </a:lnTo>
                  <a:lnTo>
                    <a:pt x="18227" y="1714"/>
                  </a:lnTo>
                  <a:lnTo>
                    <a:pt x="18546" y="1898"/>
                  </a:lnTo>
                  <a:close/>
                  <a:moveTo>
                    <a:pt x="19524" y="2463"/>
                  </a:moveTo>
                  <a:lnTo>
                    <a:pt x="19210" y="2643"/>
                  </a:lnTo>
                  <a:lnTo>
                    <a:pt x="18893" y="2461"/>
                  </a:lnTo>
                  <a:lnTo>
                    <a:pt x="18893" y="2092"/>
                  </a:lnTo>
                  <a:lnTo>
                    <a:pt x="19163" y="1934"/>
                  </a:lnTo>
                  <a:lnTo>
                    <a:pt x="19205" y="1910"/>
                  </a:lnTo>
                  <a:lnTo>
                    <a:pt x="19205" y="2281"/>
                  </a:lnTo>
                  <a:lnTo>
                    <a:pt x="19524" y="2463"/>
                  </a:lnTo>
                  <a:close/>
                  <a:moveTo>
                    <a:pt x="20505" y="1898"/>
                  </a:moveTo>
                  <a:lnTo>
                    <a:pt x="20188" y="2080"/>
                  </a:lnTo>
                  <a:lnTo>
                    <a:pt x="19869" y="1894"/>
                  </a:lnTo>
                  <a:lnTo>
                    <a:pt x="19869" y="1527"/>
                  </a:lnTo>
                  <a:lnTo>
                    <a:pt x="19935" y="1489"/>
                  </a:lnTo>
                  <a:lnTo>
                    <a:pt x="20186" y="1345"/>
                  </a:lnTo>
                  <a:lnTo>
                    <a:pt x="20186" y="1714"/>
                  </a:lnTo>
                  <a:lnTo>
                    <a:pt x="20186" y="1714"/>
                  </a:lnTo>
                  <a:lnTo>
                    <a:pt x="20505" y="1898"/>
                  </a:lnTo>
                  <a:close/>
                  <a:moveTo>
                    <a:pt x="21481" y="2463"/>
                  </a:moveTo>
                  <a:lnTo>
                    <a:pt x="21329" y="2553"/>
                  </a:lnTo>
                  <a:lnTo>
                    <a:pt x="21169" y="2643"/>
                  </a:lnTo>
                  <a:lnTo>
                    <a:pt x="20883" y="2482"/>
                  </a:lnTo>
                  <a:lnTo>
                    <a:pt x="20847" y="2461"/>
                  </a:lnTo>
                  <a:lnTo>
                    <a:pt x="20847" y="2092"/>
                  </a:lnTo>
                  <a:lnTo>
                    <a:pt x="21013" y="1998"/>
                  </a:lnTo>
                  <a:lnTo>
                    <a:pt x="21162" y="1910"/>
                  </a:lnTo>
                  <a:lnTo>
                    <a:pt x="21162" y="2281"/>
                  </a:lnTo>
                  <a:lnTo>
                    <a:pt x="21481" y="2463"/>
                  </a:lnTo>
                  <a:close/>
                  <a:moveTo>
                    <a:pt x="21495" y="1341"/>
                  </a:moveTo>
                  <a:lnTo>
                    <a:pt x="21816" y="1527"/>
                  </a:lnTo>
                  <a:lnTo>
                    <a:pt x="21816" y="1891"/>
                  </a:lnTo>
                  <a:lnTo>
                    <a:pt x="21495" y="1707"/>
                  </a:lnTo>
                  <a:lnTo>
                    <a:pt x="21495" y="1707"/>
                  </a:lnTo>
                  <a:lnTo>
                    <a:pt x="21495" y="1707"/>
                  </a:lnTo>
                  <a:lnTo>
                    <a:pt x="21457" y="1728"/>
                  </a:lnTo>
                  <a:lnTo>
                    <a:pt x="21173" y="1889"/>
                  </a:lnTo>
                  <a:lnTo>
                    <a:pt x="21173" y="1527"/>
                  </a:lnTo>
                  <a:lnTo>
                    <a:pt x="21495" y="1341"/>
                  </a:lnTo>
                  <a:close/>
                  <a:moveTo>
                    <a:pt x="21495" y="1326"/>
                  </a:moveTo>
                  <a:lnTo>
                    <a:pt x="21421" y="1284"/>
                  </a:lnTo>
                  <a:lnTo>
                    <a:pt x="21173" y="1142"/>
                  </a:lnTo>
                  <a:lnTo>
                    <a:pt x="21173" y="773"/>
                  </a:lnTo>
                  <a:lnTo>
                    <a:pt x="21332" y="681"/>
                  </a:lnTo>
                  <a:lnTo>
                    <a:pt x="21495" y="587"/>
                  </a:lnTo>
                  <a:lnTo>
                    <a:pt x="21814" y="771"/>
                  </a:lnTo>
                  <a:lnTo>
                    <a:pt x="21814" y="1142"/>
                  </a:lnTo>
                  <a:lnTo>
                    <a:pt x="21495" y="1326"/>
                  </a:lnTo>
                  <a:close/>
                  <a:moveTo>
                    <a:pt x="22461" y="1898"/>
                  </a:moveTo>
                  <a:lnTo>
                    <a:pt x="22145" y="2080"/>
                  </a:lnTo>
                  <a:lnTo>
                    <a:pt x="21998" y="1995"/>
                  </a:lnTo>
                  <a:lnTo>
                    <a:pt x="21828" y="1894"/>
                  </a:lnTo>
                  <a:lnTo>
                    <a:pt x="21828" y="1527"/>
                  </a:lnTo>
                  <a:lnTo>
                    <a:pt x="22017" y="1419"/>
                  </a:lnTo>
                  <a:lnTo>
                    <a:pt x="22140" y="1348"/>
                  </a:lnTo>
                  <a:lnTo>
                    <a:pt x="22140" y="1714"/>
                  </a:lnTo>
                  <a:lnTo>
                    <a:pt x="22140" y="1714"/>
                  </a:lnTo>
                  <a:lnTo>
                    <a:pt x="22461" y="1898"/>
                  </a:lnTo>
                  <a:close/>
                  <a:moveTo>
                    <a:pt x="21495" y="11881"/>
                  </a:moveTo>
                  <a:lnTo>
                    <a:pt x="21495" y="11881"/>
                  </a:lnTo>
                  <a:lnTo>
                    <a:pt x="21495" y="11881"/>
                  </a:lnTo>
                  <a:lnTo>
                    <a:pt x="21457" y="11903"/>
                  </a:lnTo>
                  <a:lnTo>
                    <a:pt x="21173" y="12063"/>
                  </a:lnTo>
                  <a:lnTo>
                    <a:pt x="21173" y="11702"/>
                  </a:lnTo>
                  <a:lnTo>
                    <a:pt x="21495" y="11517"/>
                  </a:lnTo>
                  <a:lnTo>
                    <a:pt x="21814" y="11702"/>
                  </a:lnTo>
                  <a:lnTo>
                    <a:pt x="21814" y="12063"/>
                  </a:lnTo>
                  <a:lnTo>
                    <a:pt x="21495" y="11881"/>
                  </a:lnTo>
                  <a:close/>
                  <a:moveTo>
                    <a:pt x="21814" y="12077"/>
                  </a:moveTo>
                  <a:lnTo>
                    <a:pt x="21814" y="12446"/>
                  </a:lnTo>
                  <a:lnTo>
                    <a:pt x="21592" y="12576"/>
                  </a:lnTo>
                  <a:lnTo>
                    <a:pt x="21495" y="12633"/>
                  </a:lnTo>
                  <a:lnTo>
                    <a:pt x="21495" y="12630"/>
                  </a:lnTo>
                  <a:lnTo>
                    <a:pt x="21495" y="12633"/>
                  </a:lnTo>
                  <a:lnTo>
                    <a:pt x="21173" y="12446"/>
                  </a:lnTo>
                  <a:lnTo>
                    <a:pt x="21173" y="12077"/>
                  </a:lnTo>
                  <a:lnTo>
                    <a:pt x="21332" y="11988"/>
                  </a:lnTo>
                  <a:lnTo>
                    <a:pt x="21495" y="11893"/>
                  </a:lnTo>
                  <a:lnTo>
                    <a:pt x="21814" y="12077"/>
                  </a:lnTo>
                  <a:close/>
                  <a:moveTo>
                    <a:pt x="17580" y="11881"/>
                  </a:moveTo>
                  <a:lnTo>
                    <a:pt x="17580" y="11881"/>
                  </a:lnTo>
                  <a:lnTo>
                    <a:pt x="17580" y="11881"/>
                  </a:lnTo>
                  <a:lnTo>
                    <a:pt x="17544" y="11903"/>
                  </a:lnTo>
                  <a:lnTo>
                    <a:pt x="17258" y="12063"/>
                  </a:lnTo>
                  <a:lnTo>
                    <a:pt x="17258" y="11702"/>
                  </a:lnTo>
                  <a:lnTo>
                    <a:pt x="17580" y="11517"/>
                  </a:lnTo>
                  <a:lnTo>
                    <a:pt x="17899" y="11702"/>
                  </a:lnTo>
                  <a:lnTo>
                    <a:pt x="17899" y="12063"/>
                  </a:lnTo>
                  <a:lnTo>
                    <a:pt x="17580" y="11881"/>
                  </a:lnTo>
                  <a:close/>
                  <a:moveTo>
                    <a:pt x="17899" y="12077"/>
                  </a:moveTo>
                  <a:lnTo>
                    <a:pt x="17899" y="12446"/>
                  </a:lnTo>
                  <a:lnTo>
                    <a:pt x="17679" y="12576"/>
                  </a:lnTo>
                  <a:lnTo>
                    <a:pt x="17580" y="12633"/>
                  </a:lnTo>
                  <a:lnTo>
                    <a:pt x="17580" y="12630"/>
                  </a:lnTo>
                  <a:lnTo>
                    <a:pt x="17580" y="12633"/>
                  </a:lnTo>
                  <a:lnTo>
                    <a:pt x="17258" y="12446"/>
                  </a:lnTo>
                  <a:lnTo>
                    <a:pt x="17258" y="12077"/>
                  </a:lnTo>
                  <a:lnTo>
                    <a:pt x="17416" y="11988"/>
                  </a:lnTo>
                  <a:lnTo>
                    <a:pt x="17580" y="11893"/>
                  </a:lnTo>
                  <a:lnTo>
                    <a:pt x="17899" y="12077"/>
                  </a:lnTo>
                  <a:close/>
                  <a:moveTo>
                    <a:pt x="945" y="11314"/>
                  </a:moveTo>
                  <a:lnTo>
                    <a:pt x="945" y="11314"/>
                  </a:lnTo>
                  <a:lnTo>
                    <a:pt x="943" y="11314"/>
                  </a:lnTo>
                  <a:lnTo>
                    <a:pt x="747" y="11427"/>
                  </a:lnTo>
                  <a:lnTo>
                    <a:pt x="624" y="11498"/>
                  </a:lnTo>
                  <a:lnTo>
                    <a:pt x="624" y="11132"/>
                  </a:lnTo>
                  <a:lnTo>
                    <a:pt x="945" y="10950"/>
                  </a:lnTo>
                  <a:lnTo>
                    <a:pt x="1259" y="11132"/>
                  </a:lnTo>
                  <a:lnTo>
                    <a:pt x="1259" y="11496"/>
                  </a:lnTo>
                  <a:lnTo>
                    <a:pt x="945" y="11314"/>
                  </a:lnTo>
                  <a:close/>
                  <a:moveTo>
                    <a:pt x="1259" y="11513"/>
                  </a:moveTo>
                  <a:lnTo>
                    <a:pt x="1259" y="11879"/>
                  </a:lnTo>
                  <a:lnTo>
                    <a:pt x="943" y="12063"/>
                  </a:lnTo>
                  <a:lnTo>
                    <a:pt x="624" y="11879"/>
                  </a:lnTo>
                  <a:lnTo>
                    <a:pt x="624" y="11515"/>
                  </a:lnTo>
                  <a:lnTo>
                    <a:pt x="839" y="11390"/>
                  </a:lnTo>
                  <a:lnTo>
                    <a:pt x="945" y="11331"/>
                  </a:lnTo>
                  <a:lnTo>
                    <a:pt x="1070" y="11404"/>
                  </a:lnTo>
                  <a:lnTo>
                    <a:pt x="1148" y="11449"/>
                  </a:lnTo>
                  <a:lnTo>
                    <a:pt x="1259" y="11513"/>
                  </a:lnTo>
                  <a:close/>
                  <a:moveTo>
                    <a:pt x="1016" y="1948"/>
                  </a:moveTo>
                  <a:lnTo>
                    <a:pt x="1259" y="2092"/>
                  </a:lnTo>
                  <a:lnTo>
                    <a:pt x="1259" y="2451"/>
                  </a:lnTo>
                  <a:lnTo>
                    <a:pt x="945" y="2267"/>
                  </a:lnTo>
                  <a:lnTo>
                    <a:pt x="945" y="2267"/>
                  </a:lnTo>
                  <a:lnTo>
                    <a:pt x="943" y="2267"/>
                  </a:lnTo>
                  <a:lnTo>
                    <a:pt x="624" y="2451"/>
                  </a:lnTo>
                  <a:lnTo>
                    <a:pt x="624" y="2092"/>
                  </a:lnTo>
                  <a:lnTo>
                    <a:pt x="943" y="1905"/>
                  </a:lnTo>
                  <a:lnTo>
                    <a:pt x="1016" y="1948"/>
                  </a:lnTo>
                  <a:close/>
                  <a:moveTo>
                    <a:pt x="624" y="1704"/>
                  </a:moveTo>
                  <a:lnTo>
                    <a:pt x="624" y="1338"/>
                  </a:lnTo>
                  <a:lnTo>
                    <a:pt x="624" y="1338"/>
                  </a:lnTo>
                  <a:lnTo>
                    <a:pt x="945" y="1154"/>
                  </a:lnTo>
                  <a:lnTo>
                    <a:pt x="1122" y="1258"/>
                  </a:lnTo>
                  <a:lnTo>
                    <a:pt x="1259" y="1338"/>
                  </a:lnTo>
                  <a:lnTo>
                    <a:pt x="1259" y="1704"/>
                  </a:lnTo>
                  <a:lnTo>
                    <a:pt x="943" y="1889"/>
                  </a:lnTo>
                  <a:lnTo>
                    <a:pt x="624" y="1704"/>
                  </a:lnTo>
                  <a:close/>
                  <a:moveTo>
                    <a:pt x="1909" y="3593"/>
                  </a:moveTo>
                  <a:lnTo>
                    <a:pt x="1595" y="3775"/>
                  </a:lnTo>
                  <a:lnTo>
                    <a:pt x="1274" y="3590"/>
                  </a:lnTo>
                  <a:lnTo>
                    <a:pt x="1274" y="3224"/>
                  </a:lnTo>
                  <a:lnTo>
                    <a:pt x="1545" y="3066"/>
                  </a:lnTo>
                  <a:lnTo>
                    <a:pt x="1593" y="3040"/>
                  </a:lnTo>
                  <a:lnTo>
                    <a:pt x="1593" y="3408"/>
                  </a:lnTo>
                  <a:lnTo>
                    <a:pt x="1593" y="3411"/>
                  </a:lnTo>
                  <a:lnTo>
                    <a:pt x="1909" y="3593"/>
                  </a:lnTo>
                  <a:close/>
                  <a:moveTo>
                    <a:pt x="1680" y="2990"/>
                  </a:moveTo>
                  <a:lnTo>
                    <a:pt x="1921" y="2851"/>
                  </a:lnTo>
                  <a:lnTo>
                    <a:pt x="1956" y="2870"/>
                  </a:lnTo>
                  <a:lnTo>
                    <a:pt x="2242" y="3035"/>
                  </a:lnTo>
                  <a:lnTo>
                    <a:pt x="2242" y="3401"/>
                  </a:lnTo>
                  <a:lnTo>
                    <a:pt x="2138" y="3460"/>
                  </a:lnTo>
                  <a:lnTo>
                    <a:pt x="1921" y="3583"/>
                  </a:lnTo>
                  <a:lnTo>
                    <a:pt x="1789" y="3508"/>
                  </a:lnTo>
                  <a:lnTo>
                    <a:pt x="1604" y="3401"/>
                  </a:lnTo>
                  <a:lnTo>
                    <a:pt x="1604" y="3033"/>
                  </a:lnTo>
                  <a:lnTo>
                    <a:pt x="1680" y="2990"/>
                  </a:lnTo>
                  <a:close/>
                  <a:moveTo>
                    <a:pt x="1604" y="3016"/>
                  </a:moveTo>
                  <a:lnTo>
                    <a:pt x="1604" y="2652"/>
                  </a:lnTo>
                  <a:lnTo>
                    <a:pt x="1923" y="2470"/>
                  </a:lnTo>
                  <a:lnTo>
                    <a:pt x="2240" y="2655"/>
                  </a:lnTo>
                  <a:lnTo>
                    <a:pt x="2240" y="3019"/>
                  </a:lnTo>
                  <a:lnTo>
                    <a:pt x="1921" y="2837"/>
                  </a:lnTo>
                  <a:lnTo>
                    <a:pt x="1921" y="2837"/>
                  </a:lnTo>
                  <a:lnTo>
                    <a:pt x="1921" y="2837"/>
                  </a:lnTo>
                  <a:lnTo>
                    <a:pt x="1604" y="3016"/>
                  </a:lnTo>
                  <a:close/>
                  <a:moveTo>
                    <a:pt x="2887" y="3028"/>
                  </a:moveTo>
                  <a:lnTo>
                    <a:pt x="2734" y="3118"/>
                  </a:lnTo>
                  <a:lnTo>
                    <a:pt x="2573" y="3210"/>
                  </a:lnTo>
                  <a:lnTo>
                    <a:pt x="2254" y="3028"/>
                  </a:lnTo>
                  <a:lnTo>
                    <a:pt x="2254" y="2657"/>
                  </a:lnTo>
                  <a:lnTo>
                    <a:pt x="2415" y="2565"/>
                  </a:lnTo>
                  <a:lnTo>
                    <a:pt x="2568" y="2475"/>
                  </a:lnTo>
                  <a:lnTo>
                    <a:pt x="2568" y="2844"/>
                  </a:lnTo>
                  <a:lnTo>
                    <a:pt x="2568" y="2844"/>
                  </a:lnTo>
                  <a:lnTo>
                    <a:pt x="2887" y="3028"/>
                  </a:lnTo>
                  <a:close/>
                  <a:moveTo>
                    <a:pt x="3866" y="3593"/>
                  </a:moveTo>
                  <a:lnTo>
                    <a:pt x="3818" y="3621"/>
                  </a:lnTo>
                  <a:lnTo>
                    <a:pt x="3549" y="3775"/>
                  </a:lnTo>
                  <a:lnTo>
                    <a:pt x="3450" y="3716"/>
                  </a:lnTo>
                  <a:lnTo>
                    <a:pt x="3393" y="3683"/>
                  </a:lnTo>
                  <a:lnTo>
                    <a:pt x="3235" y="3590"/>
                  </a:lnTo>
                  <a:lnTo>
                    <a:pt x="3235" y="3224"/>
                  </a:lnTo>
                  <a:lnTo>
                    <a:pt x="3547" y="3042"/>
                  </a:lnTo>
                  <a:lnTo>
                    <a:pt x="3547" y="3408"/>
                  </a:lnTo>
                  <a:lnTo>
                    <a:pt x="3547" y="3411"/>
                  </a:lnTo>
                  <a:lnTo>
                    <a:pt x="3866" y="3593"/>
                  </a:lnTo>
                  <a:close/>
                  <a:moveTo>
                    <a:pt x="3880" y="2470"/>
                  </a:moveTo>
                  <a:lnTo>
                    <a:pt x="4196" y="2655"/>
                  </a:lnTo>
                  <a:lnTo>
                    <a:pt x="4196" y="3019"/>
                  </a:lnTo>
                  <a:lnTo>
                    <a:pt x="3998" y="2903"/>
                  </a:lnTo>
                  <a:lnTo>
                    <a:pt x="3880" y="2837"/>
                  </a:lnTo>
                  <a:lnTo>
                    <a:pt x="3880" y="2837"/>
                  </a:lnTo>
                  <a:lnTo>
                    <a:pt x="3880" y="2837"/>
                  </a:lnTo>
                  <a:lnTo>
                    <a:pt x="3748" y="2912"/>
                  </a:lnTo>
                  <a:lnTo>
                    <a:pt x="3558" y="3021"/>
                  </a:lnTo>
                  <a:lnTo>
                    <a:pt x="3558" y="2655"/>
                  </a:lnTo>
                  <a:lnTo>
                    <a:pt x="3880" y="2470"/>
                  </a:lnTo>
                  <a:close/>
                  <a:moveTo>
                    <a:pt x="3880" y="2456"/>
                  </a:moveTo>
                  <a:lnTo>
                    <a:pt x="3558" y="2272"/>
                  </a:lnTo>
                  <a:lnTo>
                    <a:pt x="3558" y="1903"/>
                  </a:lnTo>
                  <a:lnTo>
                    <a:pt x="3880" y="1719"/>
                  </a:lnTo>
                  <a:lnTo>
                    <a:pt x="3967" y="1768"/>
                  </a:lnTo>
                  <a:lnTo>
                    <a:pt x="4071" y="1830"/>
                  </a:lnTo>
                  <a:lnTo>
                    <a:pt x="4196" y="1903"/>
                  </a:lnTo>
                  <a:lnTo>
                    <a:pt x="4196" y="1903"/>
                  </a:lnTo>
                  <a:lnTo>
                    <a:pt x="4196" y="2272"/>
                  </a:lnTo>
                  <a:lnTo>
                    <a:pt x="3880" y="2456"/>
                  </a:lnTo>
                  <a:close/>
                  <a:moveTo>
                    <a:pt x="4577" y="2872"/>
                  </a:moveTo>
                  <a:lnTo>
                    <a:pt x="4844" y="3028"/>
                  </a:lnTo>
                  <a:lnTo>
                    <a:pt x="4610" y="3165"/>
                  </a:lnTo>
                  <a:lnTo>
                    <a:pt x="4532" y="3210"/>
                  </a:lnTo>
                  <a:lnTo>
                    <a:pt x="4338" y="3099"/>
                  </a:lnTo>
                  <a:lnTo>
                    <a:pt x="4213" y="3026"/>
                  </a:lnTo>
                  <a:lnTo>
                    <a:pt x="4213" y="2657"/>
                  </a:lnTo>
                  <a:lnTo>
                    <a:pt x="4397" y="2551"/>
                  </a:lnTo>
                  <a:lnTo>
                    <a:pt x="4527" y="2475"/>
                  </a:lnTo>
                  <a:lnTo>
                    <a:pt x="4527" y="2844"/>
                  </a:lnTo>
                  <a:lnTo>
                    <a:pt x="4527" y="2844"/>
                  </a:lnTo>
                  <a:lnTo>
                    <a:pt x="4577" y="2872"/>
                  </a:lnTo>
                  <a:close/>
                  <a:moveTo>
                    <a:pt x="5822" y="3593"/>
                  </a:moveTo>
                  <a:lnTo>
                    <a:pt x="5671" y="3680"/>
                  </a:lnTo>
                  <a:lnTo>
                    <a:pt x="5505" y="3775"/>
                  </a:lnTo>
                  <a:lnTo>
                    <a:pt x="5189" y="3590"/>
                  </a:lnTo>
                  <a:lnTo>
                    <a:pt x="5189" y="3224"/>
                  </a:lnTo>
                  <a:lnTo>
                    <a:pt x="5503" y="3042"/>
                  </a:lnTo>
                  <a:lnTo>
                    <a:pt x="5503" y="3408"/>
                  </a:lnTo>
                  <a:lnTo>
                    <a:pt x="5503" y="3411"/>
                  </a:lnTo>
                  <a:lnTo>
                    <a:pt x="5822" y="3593"/>
                  </a:lnTo>
                  <a:close/>
                  <a:moveTo>
                    <a:pt x="5836" y="2851"/>
                  </a:moveTo>
                  <a:lnTo>
                    <a:pt x="6155" y="3035"/>
                  </a:lnTo>
                  <a:lnTo>
                    <a:pt x="6155" y="3401"/>
                  </a:lnTo>
                  <a:lnTo>
                    <a:pt x="6070" y="3451"/>
                  </a:lnTo>
                  <a:lnTo>
                    <a:pt x="5846" y="3579"/>
                  </a:lnTo>
                  <a:lnTo>
                    <a:pt x="5836" y="3583"/>
                  </a:lnTo>
                  <a:lnTo>
                    <a:pt x="5827" y="3579"/>
                  </a:lnTo>
                  <a:lnTo>
                    <a:pt x="5609" y="3456"/>
                  </a:lnTo>
                  <a:lnTo>
                    <a:pt x="5515" y="3401"/>
                  </a:lnTo>
                  <a:lnTo>
                    <a:pt x="5515" y="3035"/>
                  </a:lnTo>
                  <a:lnTo>
                    <a:pt x="5836" y="2851"/>
                  </a:lnTo>
                  <a:close/>
                  <a:moveTo>
                    <a:pt x="5515" y="3021"/>
                  </a:moveTo>
                  <a:lnTo>
                    <a:pt x="5515" y="2657"/>
                  </a:lnTo>
                  <a:lnTo>
                    <a:pt x="5836" y="2473"/>
                  </a:lnTo>
                  <a:lnTo>
                    <a:pt x="6155" y="2655"/>
                  </a:lnTo>
                  <a:lnTo>
                    <a:pt x="6155" y="3019"/>
                  </a:lnTo>
                  <a:lnTo>
                    <a:pt x="6089" y="2981"/>
                  </a:lnTo>
                  <a:lnTo>
                    <a:pt x="5836" y="2837"/>
                  </a:lnTo>
                  <a:lnTo>
                    <a:pt x="5836" y="2837"/>
                  </a:lnTo>
                  <a:lnTo>
                    <a:pt x="5836" y="2837"/>
                  </a:lnTo>
                  <a:lnTo>
                    <a:pt x="5706" y="2910"/>
                  </a:lnTo>
                  <a:lnTo>
                    <a:pt x="5515" y="3021"/>
                  </a:lnTo>
                  <a:close/>
                  <a:moveTo>
                    <a:pt x="6803" y="3028"/>
                  </a:moveTo>
                  <a:lnTo>
                    <a:pt x="6649" y="3118"/>
                  </a:lnTo>
                  <a:lnTo>
                    <a:pt x="6488" y="3210"/>
                  </a:lnTo>
                  <a:lnTo>
                    <a:pt x="6169" y="3028"/>
                  </a:lnTo>
                  <a:lnTo>
                    <a:pt x="6169" y="2655"/>
                  </a:lnTo>
                  <a:lnTo>
                    <a:pt x="6245" y="2612"/>
                  </a:lnTo>
                  <a:lnTo>
                    <a:pt x="6484" y="2475"/>
                  </a:lnTo>
                  <a:lnTo>
                    <a:pt x="6484" y="2844"/>
                  </a:lnTo>
                  <a:lnTo>
                    <a:pt x="6484" y="2844"/>
                  </a:lnTo>
                  <a:lnTo>
                    <a:pt x="6803" y="3028"/>
                  </a:lnTo>
                  <a:close/>
                  <a:moveTo>
                    <a:pt x="7781" y="3593"/>
                  </a:moveTo>
                  <a:lnTo>
                    <a:pt x="7734" y="3621"/>
                  </a:lnTo>
                  <a:lnTo>
                    <a:pt x="7464" y="3775"/>
                  </a:lnTo>
                  <a:lnTo>
                    <a:pt x="7363" y="3716"/>
                  </a:lnTo>
                  <a:lnTo>
                    <a:pt x="7148" y="3590"/>
                  </a:lnTo>
                  <a:lnTo>
                    <a:pt x="7148" y="3224"/>
                  </a:lnTo>
                  <a:lnTo>
                    <a:pt x="7462" y="3042"/>
                  </a:lnTo>
                  <a:lnTo>
                    <a:pt x="7462" y="3408"/>
                  </a:lnTo>
                  <a:lnTo>
                    <a:pt x="7462" y="3411"/>
                  </a:lnTo>
                  <a:lnTo>
                    <a:pt x="7781" y="3593"/>
                  </a:lnTo>
                  <a:close/>
                  <a:moveTo>
                    <a:pt x="7795" y="2851"/>
                  </a:moveTo>
                  <a:lnTo>
                    <a:pt x="8109" y="3033"/>
                  </a:lnTo>
                  <a:lnTo>
                    <a:pt x="8109" y="3033"/>
                  </a:lnTo>
                  <a:lnTo>
                    <a:pt x="8112" y="3035"/>
                  </a:lnTo>
                  <a:lnTo>
                    <a:pt x="8112" y="3401"/>
                  </a:lnTo>
                  <a:lnTo>
                    <a:pt x="7939" y="3501"/>
                  </a:lnTo>
                  <a:lnTo>
                    <a:pt x="7795" y="3583"/>
                  </a:lnTo>
                  <a:lnTo>
                    <a:pt x="7568" y="3456"/>
                  </a:lnTo>
                  <a:lnTo>
                    <a:pt x="7474" y="3401"/>
                  </a:lnTo>
                  <a:lnTo>
                    <a:pt x="7474" y="3035"/>
                  </a:lnTo>
                  <a:lnTo>
                    <a:pt x="7795" y="2851"/>
                  </a:lnTo>
                  <a:close/>
                  <a:moveTo>
                    <a:pt x="7474" y="3021"/>
                  </a:moveTo>
                  <a:lnTo>
                    <a:pt x="7474" y="2655"/>
                  </a:lnTo>
                  <a:lnTo>
                    <a:pt x="7793" y="2470"/>
                  </a:lnTo>
                  <a:lnTo>
                    <a:pt x="8109" y="2652"/>
                  </a:lnTo>
                  <a:lnTo>
                    <a:pt x="8109" y="3016"/>
                  </a:lnTo>
                  <a:lnTo>
                    <a:pt x="7911" y="2903"/>
                  </a:lnTo>
                  <a:lnTo>
                    <a:pt x="7795" y="2837"/>
                  </a:lnTo>
                  <a:lnTo>
                    <a:pt x="7795" y="2837"/>
                  </a:lnTo>
                  <a:lnTo>
                    <a:pt x="7795" y="2837"/>
                  </a:lnTo>
                  <a:lnTo>
                    <a:pt x="7660" y="2912"/>
                  </a:lnTo>
                  <a:lnTo>
                    <a:pt x="7474" y="3021"/>
                  </a:lnTo>
                  <a:close/>
                  <a:moveTo>
                    <a:pt x="8572" y="2919"/>
                  </a:moveTo>
                  <a:lnTo>
                    <a:pt x="8759" y="3028"/>
                  </a:lnTo>
                  <a:lnTo>
                    <a:pt x="8759" y="3028"/>
                  </a:lnTo>
                  <a:lnTo>
                    <a:pt x="8759" y="3028"/>
                  </a:lnTo>
                  <a:lnTo>
                    <a:pt x="8757" y="3028"/>
                  </a:lnTo>
                  <a:lnTo>
                    <a:pt x="8587" y="3127"/>
                  </a:lnTo>
                  <a:lnTo>
                    <a:pt x="8445" y="3210"/>
                  </a:lnTo>
                  <a:lnTo>
                    <a:pt x="8126" y="3026"/>
                  </a:lnTo>
                  <a:lnTo>
                    <a:pt x="8126" y="2666"/>
                  </a:lnTo>
                  <a:lnTo>
                    <a:pt x="8126" y="2657"/>
                  </a:lnTo>
                  <a:lnTo>
                    <a:pt x="8442" y="2475"/>
                  </a:lnTo>
                  <a:lnTo>
                    <a:pt x="8442" y="2837"/>
                  </a:lnTo>
                  <a:lnTo>
                    <a:pt x="8442" y="2844"/>
                  </a:lnTo>
                  <a:lnTo>
                    <a:pt x="8442" y="2844"/>
                  </a:lnTo>
                  <a:lnTo>
                    <a:pt x="8442" y="2844"/>
                  </a:lnTo>
                  <a:lnTo>
                    <a:pt x="8572" y="2919"/>
                  </a:lnTo>
                  <a:close/>
                  <a:moveTo>
                    <a:pt x="9492" y="3453"/>
                  </a:moveTo>
                  <a:lnTo>
                    <a:pt x="9737" y="3593"/>
                  </a:lnTo>
                  <a:lnTo>
                    <a:pt x="9737" y="3595"/>
                  </a:lnTo>
                  <a:lnTo>
                    <a:pt x="9737" y="3595"/>
                  </a:lnTo>
                  <a:lnTo>
                    <a:pt x="9737" y="3595"/>
                  </a:lnTo>
                  <a:lnTo>
                    <a:pt x="9421" y="3775"/>
                  </a:lnTo>
                  <a:lnTo>
                    <a:pt x="9104" y="3590"/>
                  </a:lnTo>
                  <a:lnTo>
                    <a:pt x="9104" y="3224"/>
                  </a:lnTo>
                  <a:lnTo>
                    <a:pt x="9418" y="3042"/>
                  </a:lnTo>
                  <a:lnTo>
                    <a:pt x="9418" y="3401"/>
                  </a:lnTo>
                  <a:lnTo>
                    <a:pt x="9418" y="3408"/>
                  </a:lnTo>
                  <a:lnTo>
                    <a:pt x="9418" y="3411"/>
                  </a:lnTo>
                  <a:lnTo>
                    <a:pt x="9418" y="3411"/>
                  </a:lnTo>
                  <a:lnTo>
                    <a:pt x="9492" y="3453"/>
                  </a:lnTo>
                  <a:close/>
                  <a:moveTo>
                    <a:pt x="9751" y="2473"/>
                  </a:moveTo>
                  <a:lnTo>
                    <a:pt x="10070" y="2657"/>
                  </a:lnTo>
                  <a:lnTo>
                    <a:pt x="10070" y="3019"/>
                  </a:lnTo>
                  <a:lnTo>
                    <a:pt x="10004" y="2981"/>
                  </a:lnTo>
                  <a:lnTo>
                    <a:pt x="9751" y="2837"/>
                  </a:lnTo>
                  <a:lnTo>
                    <a:pt x="9751" y="2837"/>
                  </a:lnTo>
                  <a:lnTo>
                    <a:pt x="9751" y="2837"/>
                  </a:lnTo>
                  <a:lnTo>
                    <a:pt x="9622" y="2910"/>
                  </a:lnTo>
                  <a:lnTo>
                    <a:pt x="9430" y="3021"/>
                  </a:lnTo>
                  <a:lnTo>
                    <a:pt x="9430" y="2657"/>
                  </a:lnTo>
                  <a:lnTo>
                    <a:pt x="9751" y="2473"/>
                  </a:lnTo>
                  <a:close/>
                  <a:moveTo>
                    <a:pt x="9751" y="2456"/>
                  </a:moveTo>
                  <a:lnTo>
                    <a:pt x="9430" y="2272"/>
                  </a:lnTo>
                  <a:lnTo>
                    <a:pt x="9430" y="1903"/>
                  </a:lnTo>
                  <a:lnTo>
                    <a:pt x="9751" y="1719"/>
                  </a:lnTo>
                  <a:lnTo>
                    <a:pt x="10070" y="1903"/>
                  </a:lnTo>
                  <a:lnTo>
                    <a:pt x="10070" y="2272"/>
                  </a:lnTo>
                  <a:lnTo>
                    <a:pt x="9751" y="2456"/>
                  </a:lnTo>
                  <a:close/>
                  <a:moveTo>
                    <a:pt x="10718" y="3028"/>
                  </a:moveTo>
                  <a:lnTo>
                    <a:pt x="10404" y="3210"/>
                  </a:lnTo>
                  <a:lnTo>
                    <a:pt x="10085" y="3026"/>
                  </a:lnTo>
                  <a:lnTo>
                    <a:pt x="10085" y="2657"/>
                  </a:lnTo>
                  <a:lnTo>
                    <a:pt x="10397" y="2475"/>
                  </a:lnTo>
                  <a:lnTo>
                    <a:pt x="10397" y="2844"/>
                  </a:lnTo>
                  <a:lnTo>
                    <a:pt x="10397" y="2844"/>
                  </a:lnTo>
                  <a:lnTo>
                    <a:pt x="10718" y="3028"/>
                  </a:lnTo>
                  <a:close/>
                  <a:moveTo>
                    <a:pt x="11696" y="3593"/>
                  </a:moveTo>
                  <a:lnTo>
                    <a:pt x="11379" y="3775"/>
                  </a:lnTo>
                  <a:lnTo>
                    <a:pt x="11221" y="3683"/>
                  </a:lnTo>
                  <a:lnTo>
                    <a:pt x="11060" y="3590"/>
                  </a:lnTo>
                  <a:lnTo>
                    <a:pt x="11060" y="3224"/>
                  </a:lnTo>
                  <a:lnTo>
                    <a:pt x="11377" y="3040"/>
                  </a:lnTo>
                  <a:lnTo>
                    <a:pt x="11377" y="3408"/>
                  </a:lnTo>
                  <a:lnTo>
                    <a:pt x="11377" y="3411"/>
                  </a:lnTo>
                  <a:lnTo>
                    <a:pt x="11696" y="3593"/>
                  </a:lnTo>
                  <a:close/>
                  <a:moveTo>
                    <a:pt x="11706" y="2851"/>
                  </a:moveTo>
                  <a:lnTo>
                    <a:pt x="12027" y="3035"/>
                  </a:lnTo>
                  <a:lnTo>
                    <a:pt x="12027" y="3401"/>
                  </a:lnTo>
                  <a:lnTo>
                    <a:pt x="11916" y="3465"/>
                  </a:lnTo>
                  <a:lnTo>
                    <a:pt x="11706" y="3586"/>
                  </a:lnTo>
                  <a:lnTo>
                    <a:pt x="11599" y="3524"/>
                  </a:lnTo>
                  <a:lnTo>
                    <a:pt x="11389" y="3401"/>
                  </a:lnTo>
                  <a:lnTo>
                    <a:pt x="11389" y="3035"/>
                  </a:lnTo>
                  <a:lnTo>
                    <a:pt x="11706" y="2851"/>
                  </a:lnTo>
                  <a:close/>
                  <a:moveTo>
                    <a:pt x="11389" y="3019"/>
                  </a:moveTo>
                  <a:lnTo>
                    <a:pt x="11389" y="2655"/>
                  </a:lnTo>
                  <a:lnTo>
                    <a:pt x="11708" y="2470"/>
                  </a:lnTo>
                  <a:lnTo>
                    <a:pt x="12025" y="2652"/>
                  </a:lnTo>
                  <a:lnTo>
                    <a:pt x="12025" y="3019"/>
                  </a:lnTo>
                  <a:lnTo>
                    <a:pt x="11706" y="2837"/>
                  </a:lnTo>
                  <a:lnTo>
                    <a:pt x="11706" y="2837"/>
                  </a:lnTo>
                  <a:lnTo>
                    <a:pt x="11706" y="2837"/>
                  </a:lnTo>
                  <a:lnTo>
                    <a:pt x="11684" y="2848"/>
                  </a:lnTo>
                  <a:lnTo>
                    <a:pt x="11389" y="3019"/>
                  </a:lnTo>
                  <a:close/>
                  <a:moveTo>
                    <a:pt x="12405" y="2872"/>
                  </a:moveTo>
                  <a:lnTo>
                    <a:pt x="12672" y="3028"/>
                  </a:lnTo>
                  <a:lnTo>
                    <a:pt x="12502" y="3127"/>
                  </a:lnTo>
                  <a:lnTo>
                    <a:pt x="12358" y="3210"/>
                  </a:lnTo>
                  <a:lnTo>
                    <a:pt x="12039" y="3028"/>
                  </a:lnTo>
                  <a:lnTo>
                    <a:pt x="12039" y="2657"/>
                  </a:lnTo>
                  <a:lnTo>
                    <a:pt x="12355" y="2473"/>
                  </a:lnTo>
                  <a:lnTo>
                    <a:pt x="12355" y="2844"/>
                  </a:lnTo>
                  <a:lnTo>
                    <a:pt x="12355" y="2844"/>
                  </a:lnTo>
                  <a:lnTo>
                    <a:pt x="12405" y="2872"/>
                  </a:lnTo>
                  <a:close/>
                  <a:moveTo>
                    <a:pt x="13653" y="3593"/>
                  </a:moveTo>
                  <a:lnTo>
                    <a:pt x="13336" y="3775"/>
                  </a:lnTo>
                  <a:lnTo>
                    <a:pt x="13019" y="3590"/>
                  </a:lnTo>
                  <a:lnTo>
                    <a:pt x="13019" y="3224"/>
                  </a:lnTo>
                  <a:lnTo>
                    <a:pt x="13334" y="3042"/>
                  </a:lnTo>
                  <a:lnTo>
                    <a:pt x="13334" y="3408"/>
                  </a:lnTo>
                  <a:lnTo>
                    <a:pt x="13334" y="3411"/>
                  </a:lnTo>
                  <a:lnTo>
                    <a:pt x="13653" y="3593"/>
                  </a:lnTo>
                  <a:close/>
                  <a:moveTo>
                    <a:pt x="13664" y="2473"/>
                  </a:moveTo>
                  <a:lnTo>
                    <a:pt x="13986" y="2657"/>
                  </a:lnTo>
                  <a:lnTo>
                    <a:pt x="13986" y="3019"/>
                  </a:lnTo>
                  <a:lnTo>
                    <a:pt x="13920" y="2981"/>
                  </a:lnTo>
                  <a:lnTo>
                    <a:pt x="13667" y="2837"/>
                  </a:lnTo>
                  <a:lnTo>
                    <a:pt x="13664" y="2837"/>
                  </a:lnTo>
                  <a:lnTo>
                    <a:pt x="13664" y="2837"/>
                  </a:lnTo>
                  <a:lnTo>
                    <a:pt x="13537" y="2910"/>
                  </a:lnTo>
                  <a:lnTo>
                    <a:pt x="13345" y="3021"/>
                  </a:lnTo>
                  <a:lnTo>
                    <a:pt x="13345" y="2657"/>
                  </a:lnTo>
                  <a:lnTo>
                    <a:pt x="13664" y="2473"/>
                  </a:lnTo>
                  <a:close/>
                  <a:moveTo>
                    <a:pt x="13664" y="2456"/>
                  </a:moveTo>
                  <a:lnTo>
                    <a:pt x="13345" y="2272"/>
                  </a:lnTo>
                  <a:lnTo>
                    <a:pt x="13345" y="1903"/>
                  </a:lnTo>
                  <a:lnTo>
                    <a:pt x="13664" y="1719"/>
                  </a:lnTo>
                  <a:lnTo>
                    <a:pt x="13986" y="1903"/>
                  </a:lnTo>
                  <a:lnTo>
                    <a:pt x="13986" y="2272"/>
                  </a:lnTo>
                  <a:lnTo>
                    <a:pt x="13664" y="2456"/>
                  </a:lnTo>
                  <a:close/>
                  <a:moveTo>
                    <a:pt x="14633" y="3028"/>
                  </a:moveTo>
                  <a:lnTo>
                    <a:pt x="14487" y="3113"/>
                  </a:lnTo>
                  <a:lnTo>
                    <a:pt x="14316" y="3210"/>
                  </a:lnTo>
                  <a:lnTo>
                    <a:pt x="14191" y="3139"/>
                  </a:lnTo>
                  <a:lnTo>
                    <a:pt x="14000" y="3026"/>
                  </a:lnTo>
                  <a:lnTo>
                    <a:pt x="14000" y="2657"/>
                  </a:lnTo>
                  <a:lnTo>
                    <a:pt x="14312" y="2475"/>
                  </a:lnTo>
                  <a:lnTo>
                    <a:pt x="14312" y="2844"/>
                  </a:lnTo>
                  <a:lnTo>
                    <a:pt x="14312" y="2844"/>
                  </a:lnTo>
                  <a:lnTo>
                    <a:pt x="14633" y="3028"/>
                  </a:lnTo>
                  <a:close/>
                  <a:moveTo>
                    <a:pt x="15611" y="3593"/>
                  </a:moveTo>
                  <a:lnTo>
                    <a:pt x="15588" y="3607"/>
                  </a:lnTo>
                  <a:lnTo>
                    <a:pt x="15292" y="3775"/>
                  </a:lnTo>
                  <a:lnTo>
                    <a:pt x="15233" y="3739"/>
                  </a:lnTo>
                  <a:lnTo>
                    <a:pt x="14978" y="3590"/>
                  </a:lnTo>
                  <a:lnTo>
                    <a:pt x="14978" y="3224"/>
                  </a:lnTo>
                  <a:lnTo>
                    <a:pt x="15292" y="3042"/>
                  </a:lnTo>
                  <a:lnTo>
                    <a:pt x="15292" y="3408"/>
                  </a:lnTo>
                  <a:lnTo>
                    <a:pt x="15292" y="3411"/>
                  </a:lnTo>
                  <a:lnTo>
                    <a:pt x="15611" y="3593"/>
                  </a:lnTo>
                  <a:close/>
                  <a:moveTo>
                    <a:pt x="15623" y="2473"/>
                  </a:moveTo>
                  <a:lnTo>
                    <a:pt x="15940" y="2655"/>
                  </a:lnTo>
                  <a:lnTo>
                    <a:pt x="15940" y="3019"/>
                  </a:lnTo>
                  <a:lnTo>
                    <a:pt x="15777" y="2924"/>
                  </a:lnTo>
                  <a:lnTo>
                    <a:pt x="15623" y="2837"/>
                  </a:lnTo>
                  <a:lnTo>
                    <a:pt x="15623" y="2837"/>
                  </a:lnTo>
                  <a:lnTo>
                    <a:pt x="15623" y="2837"/>
                  </a:lnTo>
                  <a:lnTo>
                    <a:pt x="15434" y="2945"/>
                  </a:lnTo>
                  <a:lnTo>
                    <a:pt x="15304" y="3021"/>
                  </a:lnTo>
                  <a:lnTo>
                    <a:pt x="15304" y="2655"/>
                  </a:lnTo>
                  <a:lnTo>
                    <a:pt x="15623" y="2473"/>
                  </a:lnTo>
                  <a:close/>
                  <a:moveTo>
                    <a:pt x="15623" y="2456"/>
                  </a:moveTo>
                  <a:lnTo>
                    <a:pt x="15304" y="2272"/>
                  </a:lnTo>
                  <a:lnTo>
                    <a:pt x="15304" y="1903"/>
                  </a:lnTo>
                  <a:lnTo>
                    <a:pt x="15623" y="1719"/>
                  </a:lnTo>
                  <a:lnTo>
                    <a:pt x="15744" y="1787"/>
                  </a:lnTo>
                  <a:lnTo>
                    <a:pt x="15940" y="1903"/>
                  </a:lnTo>
                  <a:lnTo>
                    <a:pt x="15940" y="2272"/>
                  </a:lnTo>
                  <a:lnTo>
                    <a:pt x="15623" y="2456"/>
                  </a:lnTo>
                  <a:close/>
                  <a:moveTo>
                    <a:pt x="16320" y="2872"/>
                  </a:moveTo>
                  <a:lnTo>
                    <a:pt x="16587" y="3028"/>
                  </a:lnTo>
                  <a:lnTo>
                    <a:pt x="16311" y="3189"/>
                  </a:lnTo>
                  <a:lnTo>
                    <a:pt x="16275" y="3210"/>
                  </a:lnTo>
                  <a:lnTo>
                    <a:pt x="15956" y="3026"/>
                  </a:lnTo>
                  <a:lnTo>
                    <a:pt x="15956" y="2657"/>
                  </a:lnTo>
                  <a:lnTo>
                    <a:pt x="16271" y="2475"/>
                  </a:lnTo>
                  <a:lnTo>
                    <a:pt x="16271" y="2844"/>
                  </a:lnTo>
                  <a:lnTo>
                    <a:pt x="16271" y="2844"/>
                  </a:lnTo>
                  <a:lnTo>
                    <a:pt x="16320" y="2872"/>
                  </a:lnTo>
                  <a:close/>
                  <a:moveTo>
                    <a:pt x="17568" y="3593"/>
                  </a:moveTo>
                  <a:lnTo>
                    <a:pt x="17249" y="3775"/>
                  </a:lnTo>
                  <a:lnTo>
                    <a:pt x="16934" y="3590"/>
                  </a:lnTo>
                  <a:lnTo>
                    <a:pt x="16934" y="3224"/>
                  </a:lnTo>
                  <a:lnTo>
                    <a:pt x="17246" y="3042"/>
                  </a:lnTo>
                  <a:lnTo>
                    <a:pt x="17246" y="3408"/>
                  </a:lnTo>
                  <a:lnTo>
                    <a:pt x="17246" y="3411"/>
                  </a:lnTo>
                  <a:lnTo>
                    <a:pt x="17568" y="3593"/>
                  </a:lnTo>
                  <a:close/>
                  <a:moveTo>
                    <a:pt x="17580" y="2473"/>
                  </a:moveTo>
                  <a:lnTo>
                    <a:pt x="17899" y="2655"/>
                  </a:lnTo>
                  <a:lnTo>
                    <a:pt x="17899" y="3019"/>
                  </a:lnTo>
                  <a:lnTo>
                    <a:pt x="17580" y="2837"/>
                  </a:lnTo>
                  <a:lnTo>
                    <a:pt x="17580" y="2837"/>
                  </a:lnTo>
                  <a:lnTo>
                    <a:pt x="17580" y="2837"/>
                  </a:lnTo>
                  <a:lnTo>
                    <a:pt x="17258" y="3021"/>
                  </a:lnTo>
                  <a:lnTo>
                    <a:pt x="17258" y="2657"/>
                  </a:lnTo>
                  <a:lnTo>
                    <a:pt x="17580" y="2473"/>
                  </a:lnTo>
                  <a:close/>
                  <a:moveTo>
                    <a:pt x="17580" y="2456"/>
                  </a:moveTo>
                  <a:lnTo>
                    <a:pt x="17258" y="2272"/>
                  </a:lnTo>
                  <a:lnTo>
                    <a:pt x="17258" y="1903"/>
                  </a:lnTo>
                  <a:lnTo>
                    <a:pt x="17419" y="1811"/>
                  </a:lnTo>
                  <a:lnTo>
                    <a:pt x="17580" y="1719"/>
                  </a:lnTo>
                  <a:lnTo>
                    <a:pt x="17899" y="1903"/>
                  </a:lnTo>
                  <a:lnTo>
                    <a:pt x="17899" y="2272"/>
                  </a:lnTo>
                  <a:lnTo>
                    <a:pt x="17580" y="2456"/>
                  </a:lnTo>
                  <a:close/>
                  <a:moveTo>
                    <a:pt x="18546" y="3028"/>
                  </a:moveTo>
                  <a:lnTo>
                    <a:pt x="18234" y="3210"/>
                  </a:lnTo>
                  <a:lnTo>
                    <a:pt x="17976" y="3063"/>
                  </a:lnTo>
                  <a:lnTo>
                    <a:pt x="17915" y="3026"/>
                  </a:lnTo>
                  <a:lnTo>
                    <a:pt x="17915" y="2657"/>
                  </a:lnTo>
                  <a:lnTo>
                    <a:pt x="18052" y="2577"/>
                  </a:lnTo>
                  <a:lnTo>
                    <a:pt x="18227" y="2475"/>
                  </a:lnTo>
                  <a:lnTo>
                    <a:pt x="18227" y="2844"/>
                  </a:lnTo>
                  <a:lnTo>
                    <a:pt x="18227" y="2844"/>
                  </a:lnTo>
                  <a:lnTo>
                    <a:pt x="18546" y="3028"/>
                  </a:lnTo>
                  <a:close/>
                  <a:moveTo>
                    <a:pt x="19524" y="3593"/>
                  </a:moveTo>
                  <a:lnTo>
                    <a:pt x="19208" y="3775"/>
                  </a:lnTo>
                  <a:lnTo>
                    <a:pt x="19148" y="3739"/>
                  </a:lnTo>
                  <a:lnTo>
                    <a:pt x="18893" y="3590"/>
                  </a:lnTo>
                  <a:lnTo>
                    <a:pt x="18893" y="3224"/>
                  </a:lnTo>
                  <a:lnTo>
                    <a:pt x="19205" y="3042"/>
                  </a:lnTo>
                  <a:lnTo>
                    <a:pt x="19205" y="3408"/>
                  </a:lnTo>
                  <a:lnTo>
                    <a:pt x="19205" y="3411"/>
                  </a:lnTo>
                  <a:lnTo>
                    <a:pt x="19524" y="3593"/>
                  </a:lnTo>
                  <a:close/>
                  <a:moveTo>
                    <a:pt x="19538" y="2473"/>
                  </a:moveTo>
                  <a:lnTo>
                    <a:pt x="19855" y="2655"/>
                  </a:lnTo>
                  <a:lnTo>
                    <a:pt x="19855" y="3019"/>
                  </a:lnTo>
                  <a:lnTo>
                    <a:pt x="19536" y="2837"/>
                  </a:lnTo>
                  <a:lnTo>
                    <a:pt x="19536" y="2837"/>
                  </a:lnTo>
                  <a:lnTo>
                    <a:pt x="19534" y="2837"/>
                  </a:lnTo>
                  <a:lnTo>
                    <a:pt x="19413" y="2907"/>
                  </a:lnTo>
                  <a:lnTo>
                    <a:pt x="19217" y="3019"/>
                  </a:lnTo>
                  <a:lnTo>
                    <a:pt x="19217" y="2655"/>
                  </a:lnTo>
                  <a:lnTo>
                    <a:pt x="19538" y="2473"/>
                  </a:lnTo>
                  <a:close/>
                  <a:moveTo>
                    <a:pt x="19536" y="2456"/>
                  </a:moveTo>
                  <a:lnTo>
                    <a:pt x="19217" y="2272"/>
                  </a:lnTo>
                  <a:lnTo>
                    <a:pt x="19217" y="1903"/>
                  </a:lnTo>
                  <a:lnTo>
                    <a:pt x="19269" y="1875"/>
                  </a:lnTo>
                  <a:lnTo>
                    <a:pt x="19536" y="1719"/>
                  </a:lnTo>
                  <a:lnTo>
                    <a:pt x="19855" y="1903"/>
                  </a:lnTo>
                  <a:lnTo>
                    <a:pt x="19855" y="2272"/>
                  </a:lnTo>
                  <a:lnTo>
                    <a:pt x="19536" y="2456"/>
                  </a:lnTo>
                  <a:close/>
                  <a:moveTo>
                    <a:pt x="20235" y="2872"/>
                  </a:moveTo>
                  <a:lnTo>
                    <a:pt x="20502" y="3028"/>
                  </a:lnTo>
                  <a:lnTo>
                    <a:pt x="20226" y="3189"/>
                  </a:lnTo>
                  <a:lnTo>
                    <a:pt x="20190" y="3210"/>
                  </a:lnTo>
                  <a:lnTo>
                    <a:pt x="19869" y="3026"/>
                  </a:lnTo>
                  <a:lnTo>
                    <a:pt x="19869" y="2657"/>
                  </a:lnTo>
                  <a:lnTo>
                    <a:pt x="19954" y="2607"/>
                  </a:lnTo>
                  <a:lnTo>
                    <a:pt x="20186" y="2473"/>
                  </a:lnTo>
                  <a:lnTo>
                    <a:pt x="20186" y="2844"/>
                  </a:lnTo>
                  <a:lnTo>
                    <a:pt x="20186" y="2844"/>
                  </a:lnTo>
                  <a:lnTo>
                    <a:pt x="20235" y="2872"/>
                  </a:lnTo>
                  <a:close/>
                  <a:moveTo>
                    <a:pt x="21481" y="3593"/>
                  </a:moveTo>
                  <a:lnTo>
                    <a:pt x="21164" y="3775"/>
                  </a:lnTo>
                  <a:lnTo>
                    <a:pt x="20847" y="3590"/>
                  </a:lnTo>
                  <a:lnTo>
                    <a:pt x="20847" y="3224"/>
                  </a:lnTo>
                  <a:lnTo>
                    <a:pt x="21162" y="3042"/>
                  </a:lnTo>
                  <a:lnTo>
                    <a:pt x="21162" y="3408"/>
                  </a:lnTo>
                  <a:lnTo>
                    <a:pt x="21162" y="3411"/>
                  </a:lnTo>
                  <a:lnTo>
                    <a:pt x="21481" y="3593"/>
                  </a:lnTo>
                  <a:close/>
                  <a:moveTo>
                    <a:pt x="21495" y="2473"/>
                  </a:moveTo>
                  <a:lnTo>
                    <a:pt x="21814" y="2655"/>
                  </a:lnTo>
                  <a:lnTo>
                    <a:pt x="21814" y="3019"/>
                  </a:lnTo>
                  <a:lnTo>
                    <a:pt x="21495" y="2837"/>
                  </a:lnTo>
                  <a:lnTo>
                    <a:pt x="21495" y="2837"/>
                  </a:lnTo>
                  <a:lnTo>
                    <a:pt x="21495" y="2837"/>
                  </a:lnTo>
                  <a:lnTo>
                    <a:pt x="21173" y="3021"/>
                  </a:lnTo>
                  <a:lnTo>
                    <a:pt x="21173" y="2657"/>
                  </a:lnTo>
                  <a:lnTo>
                    <a:pt x="21495" y="2473"/>
                  </a:lnTo>
                  <a:close/>
                  <a:moveTo>
                    <a:pt x="21495" y="2456"/>
                  </a:moveTo>
                  <a:lnTo>
                    <a:pt x="21173" y="2272"/>
                  </a:lnTo>
                  <a:lnTo>
                    <a:pt x="21173" y="1903"/>
                  </a:lnTo>
                  <a:lnTo>
                    <a:pt x="21334" y="1811"/>
                  </a:lnTo>
                  <a:lnTo>
                    <a:pt x="21495" y="1719"/>
                  </a:lnTo>
                  <a:lnTo>
                    <a:pt x="21814" y="1903"/>
                  </a:lnTo>
                  <a:lnTo>
                    <a:pt x="21814" y="2272"/>
                  </a:lnTo>
                  <a:lnTo>
                    <a:pt x="21495" y="2456"/>
                  </a:lnTo>
                  <a:close/>
                  <a:moveTo>
                    <a:pt x="22274" y="2922"/>
                  </a:moveTo>
                  <a:lnTo>
                    <a:pt x="22461" y="3028"/>
                  </a:lnTo>
                  <a:lnTo>
                    <a:pt x="22315" y="3113"/>
                  </a:lnTo>
                  <a:lnTo>
                    <a:pt x="22147" y="3210"/>
                  </a:lnTo>
                  <a:lnTo>
                    <a:pt x="21859" y="3045"/>
                  </a:lnTo>
                  <a:lnTo>
                    <a:pt x="21828" y="3026"/>
                  </a:lnTo>
                  <a:lnTo>
                    <a:pt x="21828" y="2657"/>
                  </a:lnTo>
                  <a:lnTo>
                    <a:pt x="21967" y="2577"/>
                  </a:lnTo>
                  <a:lnTo>
                    <a:pt x="22140" y="2475"/>
                  </a:lnTo>
                  <a:lnTo>
                    <a:pt x="22140" y="2844"/>
                  </a:lnTo>
                  <a:lnTo>
                    <a:pt x="22140" y="2844"/>
                  </a:lnTo>
                  <a:lnTo>
                    <a:pt x="22274" y="2922"/>
                  </a:lnTo>
                  <a:close/>
                  <a:moveTo>
                    <a:pt x="22345" y="2357"/>
                  </a:moveTo>
                  <a:lnTo>
                    <a:pt x="22475" y="2284"/>
                  </a:lnTo>
                  <a:lnTo>
                    <a:pt x="22790" y="2468"/>
                  </a:lnTo>
                  <a:lnTo>
                    <a:pt x="22790" y="2837"/>
                  </a:lnTo>
                  <a:lnTo>
                    <a:pt x="22712" y="2881"/>
                  </a:lnTo>
                  <a:lnTo>
                    <a:pt x="22473" y="3021"/>
                  </a:lnTo>
                  <a:lnTo>
                    <a:pt x="22473" y="3021"/>
                  </a:lnTo>
                  <a:lnTo>
                    <a:pt x="22473" y="3021"/>
                  </a:lnTo>
                  <a:lnTo>
                    <a:pt x="22348" y="2950"/>
                  </a:lnTo>
                  <a:lnTo>
                    <a:pt x="22154" y="2837"/>
                  </a:lnTo>
                  <a:lnTo>
                    <a:pt x="22154" y="2468"/>
                  </a:lnTo>
                  <a:lnTo>
                    <a:pt x="22156" y="2468"/>
                  </a:lnTo>
                  <a:lnTo>
                    <a:pt x="22156" y="2468"/>
                  </a:lnTo>
                  <a:lnTo>
                    <a:pt x="22345" y="2357"/>
                  </a:lnTo>
                  <a:close/>
                  <a:moveTo>
                    <a:pt x="22156" y="2451"/>
                  </a:moveTo>
                  <a:lnTo>
                    <a:pt x="22156" y="2090"/>
                  </a:lnTo>
                  <a:lnTo>
                    <a:pt x="22466" y="1910"/>
                  </a:lnTo>
                  <a:lnTo>
                    <a:pt x="22473" y="1905"/>
                  </a:lnTo>
                  <a:lnTo>
                    <a:pt x="22537" y="1943"/>
                  </a:lnTo>
                  <a:lnTo>
                    <a:pt x="22790" y="2092"/>
                  </a:lnTo>
                  <a:lnTo>
                    <a:pt x="22790" y="2449"/>
                  </a:lnTo>
                  <a:lnTo>
                    <a:pt x="22475" y="2267"/>
                  </a:lnTo>
                  <a:lnTo>
                    <a:pt x="22475" y="2267"/>
                  </a:lnTo>
                  <a:lnTo>
                    <a:pt x="22473" y="2267"/>
                  </a:lnTo>
                  <a:lnTo>
                    <a:pt x="22241" y="2402"/>
                  </a:lnTo>
                  <a:lnTo>
                    <a:pt x="22156" y="2451"/>
                  </a:lnTo>
                  <a:close/>
                  <a:moveTo>
                    <a:pt x="21495" y="10747"/>
                  </a:moveTo>
                  <a:lnTo>
                    <a:pt x="21495" y="10747"/>
                  </a:lnTo>
                  <a:lnTo>
                    <a:pt x="21495" y="10747"/>
                  </a:lnTo>
                  <a:lnTo>
                    <a:pt x="21173" y="10931"/>
                  </a:lnTo>
                  <a:lnTo>
                    <a:pt x="21173" y="10570"/>
                  </a:lnTo>
                  <a:lnTo>
                    <a:pt x="21492" y="10385"/>
                  </a:lnTo>
                  <a:lnTo>
                    <a:pt x="21495" y="10383"/>
                  </a:lnTo>
                  <a:lnTo>
                    <a:pt x="21566" y="10423"/>
                  </a:lnTo>
                  <a:lnTo>
                    <a:pt x="21814" y="10567"/>
                  </a:lnTo>
                  <a:lnTo>
                    <a:pt x="21814" y="10929"/>
                  </a:lnTo>
                  <a:lnTo>
                    <a:pt x="21495" y="10747"/>
                  </a:lnTo>
                  <a:close/>
                  <a:moveTo>
                    <a:pt x="21814" y="10945"/>
                  </a:moveTo>
                  <a:lnTo>
                    <a:pt x="21814" y="11312"/>
                  </a:lnTo>
                  <a:lnTo>
                    <a:pt x="21495" y="11496"/>
                  </a:lnTo>
                  <a:lnTo>
                    <a:pt x="21173" y="11312"/>
                  </a:lnTo>
                  <a:lnTo>
                    <a:pt x="21173" y="10948"/>
                  </a:lnTo>
                  <a:lnTo>
                    <a:pt x="21476" y="10773"/>
                  </a:lnTo>
                  <a:lnTo>
                    <a:pt x="21495" y="10761"/>
                  </a:lnTo>
                  <a:lnTo>
                    <a:pt x="21518" y="10775"/>
                  </a:lnTo>
                  <a:lnTo>
                    <a:pt x="21814" y="10945"/>
                  </a:lnTo>
                  <a:close/>
                  <a:moveTo>
                    <a:pt x="17580" y="10747"/>
                  </a:moveTo>
                  <a:lnTo>
                    <a:pt x="17580" y="10747"/>
                  </a:lnTo>
                  <a:lnTo>
                    <a:pt x="17580" y="10747"/>
                  </a:lnTo>
                  <a:lnTo>
                    <a:pt x="17258" y="10931"/>
                  </a:lnTo>
                  <a:lnTo>
                    <a:pt x="17258" y="10570"/>
                  </a:lnTo>
                  <a:lnTo>
                    <a:pt x="17577" y="10385"/>
                  </a:lnTo>
                  <a:lnTo>
                    <a:pt x="17580" y="10383"/>
                  </a:lnTo>
                  <a:lnTo>
                    <a:pt x="17650" y="10423"/>
                  </a:lnTo>
                  <a:lnTo>
                    <a:pt x="17899" y="10567"/>
                  </a:lnTo>
                  <a:lnTo>
                    <a:pt x="17899" y="10929"/>
                  </a:lnTo>
                  <a:lnTo>
                    <a:pt x="17580" y="10747"/>
                  </a:lnTo>
                  <a:close/>
                  <a:moveTo>
                    <a:pt x="17899" y="10945"/>
                  </a:moveTo>
                  <a:lnTo>
                    <a:pt x="17899" y="11312"/>
                  </a:lnTo>
                  <a:lnTo>
                    <a:pt x="17580" y="11496"/>
                  </a:lnTo>
                  <a:lnTo>
                    <a:pt x="17258" y="11312"/>
                  </a:lnTo>
                  <a:lnTo>
                    <a:pt x="17258" y="10948"/>
                  </a:lnTo>
                  <a:lnTo>
                    <a:pt x="17561" y="10773"/>
                  </a:lnTo>
                  <a:lnTo>
                    <a:pt x="17580" y="10761"/>
                  </a:lnTo>
                  <a:lnTo>
                    <a:pt x="17603" y="10775"/>
                  </a:lnTo>
                  <a:lnTo>
                    <a:pt x="17899" y="10945"/>
                  </a:lnTo>
                  <a:close/>
                  <a:moveTo>
                    <a:pt x="11512" y="11383"/>
                  </a:moveTo>
                  <a:lnTo>
                    <a:pt x="11389" y="11312"/>
                  </a:lnTo>
                  <a:lnTo>
                    <a:pt x="11389" y="10945"/>
                  </a:lnTo>
                  <a:lnTo>
                    <a:pt x="11706" y="10761"/>
                  </a:lnTo>
                  <a:lnTo>
                    <a:pt x="12027" y="10948"/>
                  </a:lnTo>
                  <a:lnTo>
                    <a:pt x="12027" y="11312"/>
                  </a:lnTo>
                  <a:lnTo>
                    <a:pt x="11708" y="11496"/>
                  </a:lnTo>
                  <a:lnTo>
                    <a:pt x="11512" y="11383"/>
                  </a:lnTo>
                  <a:close/>
                  <a:moveTo>
                    <a:pt x="12025" y="11699"/>
                  </a:moveTo>
                  <a:lnTo>
                    <a:pt x="12025" y="12063"/>
                  </a:lnTo>
                  <a:lnTo>
                    <a:pt x="11706" y="11881"/>
                  </a:lnTo>
                  <a:lnTo>
                    <a:pt x="11706" y="11881"/>
                  </a:lnTo>
                  <a:lnTo>
                    <a:pt x="11706" y="11881"/>
                  </a:lnTo>
                  <a:lnTo>
                    <a:pt x="11389" y="12063"/>
                  </a:lnTo>
                  <a:lnTo>
                    <a:pt x="11389" y="11702"/>
                  </a:lnTo>
                  <a:lnTo>
                    <a:pt x="11706" y="11517"/>
                  </a:lnTo>
                  <a:lnTo>
                    <a:pt x="12025" y="11699"/>
                  </a:lnTo>
                  <a:close/>
                  <a:moveTo>
                    <a:pt x="7474" y="11312"/>
                  </a:moveTo>
                  <a:lnTo>
                    <a:pt x="7474" y="10948"/>
                  </a:lnTo>
                  <a:lnTo>
                    <a:pt x="7795" y="10761"/>
                  </a:lnTo>
                  <a:lnTo>
                    <a:pt x="8109" y="10945"/>
                  </a:lnTo>
                  <a:lnTo>
                    <a:pt x="8109" y="10945"/>
                  </a:lnTo>
                  <a:lnTo>
                    <a:pt x="8112" y="10945"/>
                  </a:lnTo>
                  <a:lnTo>
                    <a:pt x="8112" y="11312"/>
                  </a:lnTo>
                  <a:lnTo>
                    <a:pt x="7953" y="11404"/>
                  </a:lnTo>
                  <a:lnTo>
                    <a:pt x="7795" y="11496"/>
                  </a:lnTo>
                  <a:lnTo>
                    <a:pt x="7474" y="11312"/>
                  </a:lnTo>
                  <a:close/>
                  <a:moveTo>
                    <a:pt x="8109" y="11699"/>
                  </a:moveTo>
                  <a:lnTo>
                    <a:pt x="8109" y="12063"/>
                  </a:lnTo>
                  <a:lnTo>
                    <a:pt x="7911" y="11947"/>
                  </a:lnTo>
                  <a:lnTo>
                    <a:pt x="7795" y="11881"/>
                  </a:lnTo>
                  <a:lnTo>
                    <a:pt x="7795" y="11881"/>
                  </a:lnTo>
                  <a:lnTo>
                    <a:pt x="7795" y="11881"/>
                  </a:lnTo>
                  <a:lnTo>
                    <a:pt x="7474" y="12063"/>
                  </a:lnTo>
                  <a:lnTo>
                    <a:pt x="7474" y="11702"/>
                  </a:lnTo>
                  <a:lnTo>
                    <a:pt x="7795" y="11517"/>
                  </a:lnTo>
                  <a:lnTo>
                    <a:pt x="8109" y="11699"/>
                  </a:lnTo>
                  <a:close/>
                  <a:moveTo>
                    <a:pt x="5836" y="11496"/>
                  </a:moveTo>
                  <a:lnTo>
                    <a:pt x="5515" y="11312"/>
                  </a:lnTo>
                  <a:lnTo>
                    <a:pt x="5515" y="10948"/>
                  </a:lnTo>
                  <a:lnTo>
                    <a:pt x="5836" y="10761"/>
                  </a:lnTo>
                  <a:lnTo>
                    <a:pt x="6155" y="10948"/>
                  </a:lnTo>
                  <a:lnTo>
                    <a:pt x="6155" y="11312"/>
                  </a:lnTo>
                  <a:lnTo>
                    <a:pt x="5836" y="11496"/>
                  </a:lnTo>
                  <a:close/>
                  <a:moveTo>
                    <a:pt x="5836" y="11517"/>
                  </a:moveTo>
                  <a:lnTo>
                    <a:pt x="5997" y="11609"/>
                  </a:lnTo>
                  <a:lnTo>
                    <a:pt x="6155" y="11699"/>
                  </a:lnTo>
                  <a:lnTo>
                    <a:pt x="6155" y="12063"/>
                  </a:lnTo>
                  <a:lnTo>
                    <a:pt x="6089" y="12028"/>
                  </a:lnTo>
                  <a:lnTo>
                    <a:pt x="5836" y="11881"/>
                  </a:lnTo>
                  <a:lnTo>
                    <a:pt x="5836" y="11881"/>
                  </a:lnTo>
                  <a:lnTo>
                    <a:pt x="5836" y="11881"/>
                  </a:lnTo>
                  <a:lnTo>
                    <a:pt x="5515" y="12063"/>
                  </a:lnTo>
                  <a:lnTo>
                    <a:pt x="5515" y="11702"/>
                  </a:lnTo>
                  <a:lnTo>
                    <a:pt x="5836" y="11517"/>
                  </a:lnTo>
                  <a:close/>
                  <a:moveTo>
                    <a:pt x="1749" y="11394"/>
                  </a:moveTo>
                  <a:lnTo>
                    <a:pt x="1604" y="11312"/>
                  </a:lnTo>
                  <a:lnTo>
                    <a:pt x="1604" y="10943"/>
                  </a:lnTo>
                  <a:lnTo>
                    <a:pt x="1853" y="10801"/>
                  </a:lnTo>
                  <a:lnTo>
                    <a:pt x="1921" y="10761"/>
                  </a:lnTo>
                  <a:lnTo>
                    <a:pt x="1947" y="10775"/>
                  </a:lnTo>
                  <a:lnTo>
                    <a:pt x="2242" y="10948"/>
                  </a:lnTo>
                  <a:lnTo>
                    <a:pt x="2242" y="11312"/>
                  </a:lnTo>
                  <a:lnTo>
                    <a:pt x="1921" y="11496"/>
                  </a:lnTo>
                  <a:lnTo>
                    <a:pt x="1749" y="11394"/>
                  </a:lnTo>
                  <a:close/>
                  <a:moveTo>
                    <a:pt x="2240" y="11699"/>
                  </a:moveTo>
                  <a:lnTo>
                    <a:pt x="2240" y="12063"/>
                  </a:lnTo>
                  <a:lnTo>
                    <a:pt x="1921" y="11881"/>
                  </a:lnTo>
                  <a:lnTo>
                    <a:pt x="1921" y="11881"/>
                  </a:lnTo>
                  <a:lnTo>
                    <a:pt x="1921" y="11881"/>
                  </a:lnTo>
                  <a:lnTo>
                    <a:pt x="1604" y="12063"/>
                  </a:lnTo>
                  <a:lnTo>
                    <a:pt x="1604" y="11702"/>
                  </a:lnTo>
                  <a:lnTo>
                    <a:pt x="1921" y="11517"/>
                  </a:lnTo>
                  <a:lnTo>
                    <a:pt x="2240" y="11699"/>
                  </a:lnTo>
                  <a:close/>
                  <a:moveTo>
                    <a:pt x="1765" y="4640"/>
                  </a:moveTo>
                  <a:lnTo>
                    <a:pt x="1909" y="4723"/>
                  </a:lnTo>
                  <a:lnTo>
                    <a:pt x="1661" y="4867"/>
                  </a:lnTo>
                  <a:lnTo>
                    <a:pt x="1595" y="4905"/>
                  </a:lnTo>
                  <a:lnTo>
                    <a:pt x="1274" y="4720"/>
                  </a:lnTo>
                  <a:lnTo>
                    <a:pt x="1274" y="4354"/>
                  </a:lnTo>
                  <a:lnTo>
                    <a:pt x="1593" y="4169"/>
                  </a:lnTo>
                  <a:lnTo>
                    <a:pt x="1593" y="4538"/>
                  </a:lnTo>
                  <a:lnTo>
                    <a:pt x="1593" y="4538"/>
                  </a:lnTo>
                  <a:lnTo>
                    <a:pt x="1765" y="4640"/>
                  </a:lnTo>
                  <a:close/>
                  <a:moveTo>
                    <a:pt x="1921" y="3980"/>
                  </a:moveTo>
                  <a:lnTo>
                    <a:pt x="2051" y="4054"/>
                  </a:lnTo>
                  <a:lnTo>
                    <a:pt x="2242" y="4165"/>
                  </a:lnTo>
                  <a:lnTo>
                    <a:pt x="2242" y="4531"/>
                  </a:lnTo>
                  <a:lnTo>
                    <a:pt x="1923" y="4715"/>
                  </a:lnTo>
                  <a:lnTo>
                    <a:pt x="1921" y="4715"/>
                  </a:lnTo>
                  <a:lnTo>
                    <a:pt x="1921" y="4715"/>
                  </a:lnTo>
                  <a:lnTo>
                    <a:pt x="1803" y="4647"/>
                  </a:lnTo>
                  <a:lnTo>
                    <a:pt x="1604" y="4531"/>
                  </a:lnTo>
                  <a:lnTo>
                    <a:pt x="1604" y="4165"/>
                  </a:lnTo>
                  <a:lnTo>
                    <a:pt x="1921" y="3980"/>
                  </a:lnTo>
                  <a:close/>
                  <a:moveTo>
                    <a:pt x="1604" y="4148"/>
                  </a:moveTo>
                  <a:lnTo>
                    <a:pt x="1604" y="3784"/>
                  </a:lnTo>
                  <a:lnTo>
                    <a:pt x="1767" y="3690"/>
                  </a:lnTo>
                  <a:lnTo>
                    <a:pt x="1923" y="3600"/>
                  </a:lnTo>
                  <a:lnTo>
                    <a:pt x="2094" y="3699"/>
                  </a:lnTo>
                  <a:lnTo>
                    <a:pt x="2240" y="3784"/>
                  </a:lnTo>
                  <a:lnTo>
                    <a:pt x="2240" y="4148"/>
                  </a:lnTo>
                  <a:lnTo>
                    <a:pt x="2004" y="4014"/>
                  </a:lnTo>
                  <a:lnTo>
                    <a:pt x="1921" y="3964"/>
                  </a:lnTo>
                  <a:lnTo>
                    <a:pt x="1921" y="3964"/>
                  </a:lnTo>
                  <a:lnTo>
                    <a:pt x="1921" y="3964"/>
                  </a:lnTo>
                  <a:lnTo>
                    <a:pt x="1604" y="4148"/>
                  </a:lnTo>
                  <a:close/>
                  <a:moveTo>
                    <a:pt x="2887" y="4158"/>
                  </a:moveTo>
                  <a:lnTo>
                    <a:pt x="2734" y="4245"/>
                  </a:lnTo>
                  <a:lnTo>
                    <a:pt x="2573" y="4340"/>
                  </a:lnTo>
                  <a:lnTo>
                    <a:pt x="2254" y="4158"/>
                  </a:lnTo>
                  <a:lnTo>
                    <a:pt x="2254" y="4158"/>
                  </a:lnTo>
                  <a:lnTo>
                    <a:pt x="2254" y="3787"/>
                  </a:lnTo>
                  <a:lnTo>
                    <a:pt x="2415" y="3694"/>
                  </a:lnTo>
                  <a:lnTo>
                    <a:pt x="2568" y="3607"/>
                  </a:lnTo>
                  <a:lnTo>
                    <a:pt x="2568" y="3973"/>
                  </a:lnTo>
                  <a:lnTo>
                    <a:pt x="2568" y="3973"/>
                  </a:lnTo>
                  <a:lnTo>
                    <a:pt x="2887" y="4158"/>
                  </a:lnTo>
                  <a:close/>
                  <a:moveTo>
                    <a:pt x="3816" y="4694"/>
                  </a:moveTo>
                  <a:lnTo>
                    <a:pt x="3868" y="4723"/>
                  </a:lnTo>
                  <a:lnTo>
                    <a:pt x="3551" y="4905"/>
                  </a:lnTo>
                  <a:lnTo>
                    <a:pt x="3294" y="4756"/>
                  </a:lnTo>
                  <a:lnTo>
                    <a:pt x="3235" y="4723"/>
                  </a:lnTo>
                  <a:lnTo>
                    <a:pt x="3235" y="4351"/>
                  </a:lnTo>
                  <a:lnTo>
                    <a:pt x="3547" y="4172"/>
                  </a:lnTo>
                  <a:lnTo>
                    <a:pt x="3547" y="4538"/>
                  </a:lnTo>
                  <a:lnTo>
                    <a:pt x="3547" y="4538"/>
                  </a:lnTo>
                  <a:lnTo>
                    <a:pt x="3816" y="4694"/>
                  </a:lnTo>
                  <a:close/>
                  <a:moveTo>
                    <a:pt x="4827" y="4146"/>
                  </a:moveTo>
                  <a:lnTo>
                    <a:pt x="4844" y="4158"/>
                  </a:lnTo>
                  <a:lnTo>
                    <a:pt x="4570" y="4318"/>
                  </a:lnTo>
                  <a:lnTo>
                    <a:pt x="4530" y="4340"/>
                  </a:lnTo>
                  <a:lnTo>
                    <a:pt x="4371" y="4247"/>
                  </a:lnTo>
                  <a:lnTo>
                    <a:pt x="4213" y="4155"/>
                  </a:lnTo>
                  <a:lnTo>
                    <a:pt x="4213" y="3787"/>
                  </a:lnTo>
                  <a:lnTo>
                    <a:pt x="4390" y="3685"/>
                  </a:lnTo>
                  <a:lnTo>
                    <a:pt x="4527" y="3607"/>
                  </a:lnTo>
                  <a:lnTo>
                    <a:pt x="4527" y="3973"/>
                  </a:lnTo>
                  <a:lnTo>
                    <a:pt x="4527" y="3973"/>
                  </a:lnTo>
                  <a:lnTo>
                    <a:pt x="4827" y="4146"/>
                  </a:lnTo>
                  <a:close/>
                  <a:moveTo>
                    <a:pt x="5824" y="4723"/>
                  </a:moveTo>
                  <a:lnTo>
                    <a:pt x="5671" y="4812"/>
                  </a:lnTo>
                  <a:lnTo>
                    <a:pt x="5508" y="4905"/>
                  </a:lnTo>
                  <a:lnTo>
                    <a:pt x="5189" y="4723"/>
                  </a:lnTo>
                  <a:lnTo>
                    <a:pt x="5189" y="4354"/>
                  </a:lnTo>
                  <a:lnTo>
                    <a:pt x="5212" y="4340"/>
                  </a:lnTo>
                  <a:lnTo>
                    <a:pt x="5503" y="4172"/>
                  </a:lnTo>
                  <a:lnTo>
                    <a:pt x="5503" y="4538"/>
                  </a:lnTo>
                  <a:lnTo>
                    <a:pt x="5503" y="4538"/>
                  </a:lnTo>
                  <a:lnTo>
                    <a:pt x="5824" y="4723"/>
                  </a:lnTo>
                  <a:close/>
                  <a:moveTo>
                    <a:pt x="5836" y="3980"/>
                  </a:moveTo>
                  <a:lnTo>
                    <a:pt x="6155" y="4165"/>
                  </a:lnTo>
                  <a:lnTo>
                    <a:pt x="6155" y="4531"/>
                  </a:lnTo>
                  <a:lnTo>
                    <a:pt x="5947" y="4652"/>
                  </a:lnTo>
                  <a:lnTo>
                    <a:pt x="5836" y="4715"/>
                  </a:lnTo>
                  <a:lnTo>
                    <a:pt x="5836" y="4715"/>
                  </a:lnTo>
                  <a:lnTo>
                    <a:pt x="5836" y="4715"/>
                  </a:lnTo>
                  <a:lnTo>
                    <a:pt x="5723" y="4652"/>
                  </a:lnTo>
                  <a:lnTo>
                    <a:pt x="5515" y="4531"/>
                  </a:lnTo>
                  <a:lnTo>
                    <a:pt x="5515" y="4165"/>
                  </a:lnTo>
                  <a:lnTo>
                    <a:pt x="5836" y="3980"/>
                  </a:lnTo>
                  <a:close/>
                  <a:moveTo>
                    <a:pt x="5515" y="4151"/>
                  </a:moveTo>
                  <a:lnTo>
                    <a:pt x="5515" y="3787"/>
                  </a:lnTo>
                  <a:lnTo>
                    <a:pt x="5836" y="3602"/>
                  </a:lnTo>
                  <a:lnTo>
                    <a:pt x="6155" y="3784"/>
                  </a:lnTo>
                  <a:lnTo>
                    <a:pt x="6155" y="4148"/>
                  </a:lnTo>
                  <a:lnTo>
                    <a:pt x="5836" y="3964"/>
                  </a:lnTo>
                  <a:lnTo>
                    <a:pt x="5836" y="3964"/>
                  </a:lnTo>
                  <a:lnTo>
                    <a:pt x="5836" y="3964"/>
                  </a:lnTo>
                  <a:lnTo>
                    <a:pt x="5515" y="4151"/>
                  </a:lnTo>
                  <a:close/>
                  <a:moveTo>
                    <a:pt x="6800" y="4158"/>
                  </a:moveTo>
                  <a:lnTo>
                    <a:pt x="6649" y="4245"/>
                  </a:lnTo>
                  <a:lnTo>
                    <a:pt x="6488" y="4340"/>
                  </a:lnTo>
                  <a:lnTo>
                    <a:pt x="6169" y="4158"/>
                  </a:lnTo>
                  <a:lnTo>
                    <a:pt x="6169" y="4158"/>
                  </a:lnTo>
                  <a:lnTo>
                    <a:pt x="6169" y="3787"/>
                  </a:lnTo>
                  <a:lnTo>
                    <a:pt x="6335" y="3690"/>
                  </a:lnTo>
                  <a:lnTo>
                    <a:pt x="6484" y="3607"/>
                  </a:lnTo>
                  <a:lnTo>
                    <a:pt x="6484" y="3973"/>
                  </a:lnTo>
                  <a:lnTo>
                    <a:pt x="6484" y="3973"/>
                  </a:lnTo>
                  <a:lnTo>
                    <a:pt x="6800" y="4158"/>
                  </a:lnTo>
                  <a:close/>
                  <a:moveTo>
                    <a:pt x="7731" y="4694"/>
                  </a:moveTo>
                  <a:lnTo>
                    <a:pt x="7781" y="4723"/>
                  </a:lnTo>
                  <a:lnTo>
                    <a:pt x="7467" y="4905"/>
                  </a:lnTo>
                  <a:lnTo>
                    <a:pt x="7209" y="4756"/>
                  </a:lnTo>
                  <a:lnTo>
                    <a:pt x="7148" y="4723"/>
                  </a:lnTo>
                  <a:lnTo>
                    <a:pt x="7148" y="4351"/>
                  </a:lnTo>
                  <a:lnTo>
                    <a:pt x="7462" y="4172"/>
                  </a:lnTo>
                  <a:lnTo>
                    <a:pt x="7462" y="4538"/>
                  </a:lnTo>
                  <a:lnTo>
                    <a:pt x="7462" y="4538"/>
                  </a:lnTo>
                  <a:lnTo>
                    <a:pt x="7731" y="4694"/>
                  </a:lnTo>
                  <a:close/>
                  <a:moveTo>
                    <a:pt x="7795" y="3980"/>
                  </a:moveTo>
                  <a:lnTo>
                    <a:pt x="7882" y="4030"/>
                  </a:lnTo>
                  <a:lnTo>
                    <a:pt x="8109" y="4162"/>
                  </a:lnTo>
                  <a:lnTo>
                    <a:pt x="8109" y="4162"/>
                  </a:lnTo>
                  <a:lnTo>
                    <a:pt x="8112" y="4165"/>
                  </a:lnTo>
                  <a:lnTo>
                    <a:pt x="8112" y="4531"/>
                  </a:lnTo>
                  <a:lnTo>
                    <a:pt x="7899" y="4656"/>
                  </a:lnTo>
                  <a:lnTo>
                    <a:pt x="7795" y="4715"/>
                  </a:lnTo>
                  <a:lnTo>
                    <a:pt x="7795" y="4715"/>
                  </a:lnTo>
                  <a:lnTo>
                    <a:pt x="7793" y="4715"/>
                  </a:lnTo>
                  <a:lnTo>
                    <a:pt x="7474" y="4531"/>
                  </a:lnTo>
                  <a:lnTo>
                    <a:pt x="7474" y="4165"/>
                  </a:lnTo>
                  <a:lnTo>
                    <a:pt x="7795" y="3980"/>
                  </a:lnTo>
                  <a:close/>
                  <a:moveTo>
                    <a:pt x="7474" y="4151"/>
                  </a:moveTo>
                  <a:lnTo>
                    <a:pt x="7474" y="3784"/>
                  </a:lnTo>
                  <a:lnTo>
                    <a:pt x="7604" y="3711"/>
                  </a:lnTo>
                  <a:lnTo>
                    <a:pt x="7793" y="3600"/>
                  </a:lnTo>
                  <a:lnTo>
                    <a:pt x="7968" y="3702"/>
                  </a:lnTo>
                  <a:lnTo>
                    <a:pt x="8109" y="3784"/>
                  </a:lnTo>
                  <a:lnTo>
                    <a:pt x="8109" y="4148"/>
                  </a:lnTo>
                  <a:lnTo>
                    <a:pt x="7795" y="3964"/>
                  </a:lnTo>
                  <a:lnTo>
                    <a:pt x="7795" y="3964"/>
                  </a:lnTo>
                  <a:lnTo>
                    <a:pt x="7795" y="3964"/>
                  </a:lnTo>
                  <a:lnTo>
                    <a:pt x="7474" y="4151"/>
                  </a:lnTo>
                  <a:close/>
                  <a:moveTo>
                    <a:pt x="8740" y="4146"/>
                  </a:moveTo>
                  <a:lnTo>
                    <a:pt x="8759" y="4158"/>
                  </a:lnTo>
                  <a:lnTo>
                    <a:pt x="8546" y="4281"/>
                  </a:lnTo>
                  <a:lnTo>
                    <a:pt x="8445" y="4340"/>
                  </a:lnTo>
                  <a:lnTo>
                    <a:pt x="8400" y="4316"/>
                  </a:lnTo>
                  <a:lnTo>
                    <a:pt x="8126" y="4155"/>
                  </a:lnTo>
                  <a:lnTo>
                    <a:pt x="8126" y="3787"/>
                  </a:lnTo>
                  <a:lnTo>
                    <a:pt x="8442" y="3607"/>
                  </a:lnTo>
                  <a:lnTo>
                    <a:pt x="8442" y="3973"/>
                  </a:lnTo>
                  <a:lnTo>
                    <a:pt x="8442" y="3973"/>
                  </a:lnTo>
                  <a:lnTo>
                    <a:pt x="8740" y="4146"/>
                  </a:lnTo>
                  <a:close/>
                  <a:moveTo>
                    <a:pt x="8771" y="3037"/>
                  </a:moveTo>
                  <a:lnTo>
                    <a:pt x="8771" y="3035"/>
                  </a:lnTo>
                  <a:lnTo>
                    <a:pt x="8795" y="3049"/>
                  </a:lnTo>
                  <a:lnTo>
                    <a:pt x="9092" y="3219"/>
                  </a:lnTo>
                  <a:lnTo>
                    <a:pt x="9092" y="3224"/>
                  </a:lnTo>
                  <a:lnTo>
                    <a:pt x="9092" y="3224"/>
                  </a:lnTo>
                  <a:lnTo>
                    <a:pt x="9092" y="3586"/>
                  </a:lnTo>
                  <a:lnTo>
                    <a:pt x="8771" y="3401"/>
                  </a:lnTo>
                  <a:lnTo>
                    <a:pt x="8771" y="3401"/>
                  </a:lnTo>
                  <a:lnTo>
                    <a:pt x="8771" y="3401"/>
                  </a:lnTo>
                  <a:lnTo>
                    <a:pt x="8721" y="3430"/>
                  </a:lnTo>
                  <a:lnTo>
                    <a:pt x="8454" y="3583"/>
                  </a:lnTo>
                  <a:lnTo>
                    <a:pt x="8454" y="3219"/>
                  </a:lnTo>
                  <a:lnTo>
                    <a:pt x="8766" y="3040"/>
                  </a:lnTo>
                  <a:lnTo>
                    <a:pt x="8769" y="3040"/>
                  </a:lnTo>
                  <a:lnTo>
                    <a:pt x="8771" y="3037"/>
                  </a:lnTo>
                  <a:lnTo>
                    <a:pt x="8771" y="3037"/>
                  </a:lnTo>
                  <a:close/>
                  <a:moveTo>
                    <a:pt x="9735" y="4723"/>
                  </a:moveTo>
                  <a:lnTo>
                    <a:pt x="9735" y="4723"/>
                  </a:lnTo>
                  <a:lnTo>
                    <a:pt x="9737" y="4723"/>
                  </a:lnTo>
                  <a:lnTo>
                    <a:pt x="9423" y="4905"/>
                  </a:lnTo>
                  <a:lnTo>
                    <a:pt x="9104" y="4723"/>
                  </a:lnTo>
                  <a:lnTo>
                    <a:pt x="9104" y="4354"/>
                  </a:lnTo>
                  <a:lnTo>
                    <a:pt x="9125" y="4340"/>
                  </a:lnTo>
                  <a:lnTo>
                    <a:pt x="9418" y="4172"/>
                  </a:lnTo>
                  <a:lnTo>
                    <a:pt x="9418" y="4538"/>
                  </a:lnTo>
                  <a:lnTo>
                    <a:pt x="9418" y="4538"/>
                  </a:lnTo>
                  <a:lnTo>
                    <a:pt x="9735" y="4723"/>
                  </a:lnTo>
                  <a:close/>
                  <a:moveTo>
                    <a:pt x="10716" y="4158"/>
                  </a:moveTo>
                  <a:lnTo>
                    <a:pt x="10404" y="4340"/>
                  </a:lnTo>
                  <a:lnTo>
                    <a:pt x="10085" y="4155"/>
                  </a:lnTo>
                  <a:lnTo>
                    <a:pt x="10085" y="3787"/>
                  </a:lnTo>
                  <a:lnTo>
                    <a:pt x="10394" y="3607"/>
                  </a:lnTo>
                  <a:lnTo>
                    <a:pt x="10397" y="3607"/>
                  </a:lnTo>
                  <a:lnTo>
                    <a:pt x="10397" y="3973"/>
                  </a:lnTo>
                  <a:lnTo>
                    <a:pt x="10397" y="3973"/>
                  </a:lnTo>
                  <a:lnTo>
                    <a:pt x="10716" y="4158"/>
                  </a:lnTo>
                  <a:close/>
                  <a:moveTo>
                    <a:pt x="11514" y="4619"/>
                  </a:moveTo>
                  <a:lnTo>
                    <a:pt x="11694" y="4723"/>
                  </a:lnTo>
                  <a:lnTo>
                    <a:pt x="11417" y="4883"/>
                  </a:lnTo>
                  <a:lnTo>
                    <a:pt x="11382" y="4905"/>
                  </a:lnTo>
                  <a:lnTo>
                    <a:pt x="11060" y="4723"/>
                  </a:lnTo>
                  <a:lnTo>
                    <a:pt x="11060" y="4351"/>
                  </a:lnTo>
                  <a:lnTo>
                    <a:pt x="11377" y="4169"/>
                  </a:lnTo>
                  <a:lnTo>
                    <a:pt x="11377" y="4538"/>
                  </a:lnTo>
                  <a:lnTo>
                    <a:pt x="11377" y="4538"/>
                  </a:lnTo>
                  <a:lnTo>
                    <a:pt x="11514" y="4619"/>
                  </a:lnTo>
                  <a:close/>
                  <a:moveTo>
                    <a:pt x="11668" y="4002"/>
                  </a:moveTo>
                  <a:lnTo>
                    <a:pt x="11706" y="3980"/>
                  </a:lnTo>
                  <a:lnTo>
                    <a:pt x="12027" y="4165"/>
                  </a:lnTo>
                  <a:lnTo>
                    <a:pt x="12027" y="4531"/>
                  </a:lnTo>
                  <a:lnTo>
                    <a:pt x="11708" y="4715"/>
                  </a:lnTo>
                  <a:lnTo>
                    <a:pt x="11706" y="4715"/>
                  </a:lnTo>
                  <a:lnTo>
                    <a:pt x="11706" y="4715"/>
                  </a:lnTo>
                  <a:lnTo>
                    <a:pt x="11566" y="4635"/>
                  </a:lnTo>
                  <a:lnTo>
                    <a:pt x="11389" y="4531"/>
                  </a:lnTo>
                  <a:lnTo>
                    <a:pt x="11389" y="4165"/>
                  </a:lnTo>
                  <a:lnTo>
                    <a:pt x="11668" y="4002"/>
                  </a:lnTo>
                  <a:close/>
                  <a:moveTo>
                    <a:pt x="11389" y="4148"/>
                  </a:moveTo>
                  <a:lnTo>
                    <a:pt x="11389" y="3784"/>
                  </a:lnTo>
                  <a:lnTo>
                    <a:pt x="11509" y="3716"/>
                  </a:lnTo>
                  <a:lnTo>
                    <a:pt x="11708" y="3600"/>
                  </a:lnTo>
                  <a:lnTo>
                    <a:pt x="11819" y="3664"/>
                  </a:lnTo>
                  <a:lnTo>
                    <a:pt x="12025" y="3784"/>
                  </a:lnTo>
                  <a:lnTo>
                    <a:pt x="12025" y="4148"/>
                  </a:lnTo>
                  <a:lnTo>
                    <a:pt x="11706" y="3964"/>
                  </a:lnTo>
                  <a:lnTo>
                    <a:pt x="11706" y="3964"/>
                  </a:lnTo>
                  <a:lnTo>
                    <a:pt x="11706" y="3964"/>
                  </a:lnTo>
                  <a:lnTo>
                    <a:pt x="11661" y="3992"/>
                  </a:lnTo>
                  <a:lnTo>
                    <a:pt x="11389" y="4148"/>
                  </a:lnTo>
                  <a:close/>
                  <a:moveTo>
                    <a:pt x="12655" y="4146"/>
                  </a:moveTo>
                  <a:lnTo>
                    <a:pt x="12672" y="4158"/>
                  </a:lnTo>
                  <a:lnTo>
                    <a:pt x="12462" y="4281"/>
                  </a:lnTo>
                  <a:lnTo>
                    <a:pt x="12358" y="4340"/>
                  </a:lnTo>
                  <a:lnTo>
                    <a:pt x="12039" y="4158"/>
                  </a:lnTo>
                  <a:lnTo>
                    <a:pt x="12039" y="4158"/>
                  </a:lnTo>
                  <a:lnTo>
                    <a:pt x="12039" y="3787"/>
                  </a:lnTo>
                  <a:lnTo>
                    <a:pt x="12355" y="3605"/>
                  </a:lnTo>
                  <a:lnTo>
                    <a:pt x="12355" y="3973"/>
                  </a:lnTo>
                  <a:lnTo>
                    <a:pt x="12355" y="3973"/>
                  </a:lnTo>
                  <a:lnTo>
                    <a:pt x="12655" y="4146"/>
                  </a:lnTo>
                  <a:close/>
                  <a:moveTo>
                    <a:pt x="13653" y="4723"/>
                  </a:moveTo>
                  <a:lnTo>
                    <a:pt x="13338" y="4905"/>
                  </a:lnTo>
                  <a:lnTo>
                    <a:pt x="13019" y="4723"/>
                  </a:lnTo>
                  <a:lnTo>
                    <a:pt x="13019" y="4354"/>
                  </a:lnTo>
                  <a:lnTo>
                    <a:pt x="13041" y="4340"/>
                  </a:lnTo>
                  <a:lnTo>
                    <a:pt x="13334" y="4172"/>
                  </a:lnTo>
                  <a:lnTo>
                    <a:pt x="13334" y="4538"/>
                  </a:lnTo>
                  <a:lnTo>
                    <a:pt x="13334" y="4538"/>
                  </a:lnTo>
                  <a:lnTo>
                    <a:pt x="13653" y="4723"/>
                  </a:lnTo>
                  <a:close/>
                  <a:moveTo>
                    <a:pt x="14631" y="4158"/>
                  </a:moveTo>
                  <a:lnTo>
                    <a:pt x="14316" y="4340"/>
                  </a:lnTo>
                  <a:lnTo>
                    <a:pt x="14000" y="4155"/>
                  </a:lnTo>
                  <a:lnTo>
                    <a:pt x="14000" y="3787"/>
                  </a:lnTo>
                  <a:lnTo>
                    <a:pt x="14309" y="3607"/>
                  </a:lnTo>
                  <a:lnTo>
                    <a:pt x="14312" y="3607"/>
                  </a:lnTo>
                  <a:lnTo>
                    <a:pt x="14312" y="3973"/>
                  </a:lnTo>
                  <a:lnTo>
                    <a:pt x="14312" y="3973"/>
                  </a:lnTo>
                  <a:lnTo>
                    <a:pt x="14631" y="4158"/>
                  </a:lnTo>
                  <a:close/>
                  <a:moveTo>
                    <a:pt x="15559" y="4694"/>
                  </a:moveTo>
                  <a:lnTo>
                    <a:pt x="15611" y="4723"/>
                  </a:lnTo>
                  <a:lnTo>
                    <a:pt x="15295" y="4905"/>
                  </a:lnTo>
                  <a:lnTo>
                    <a:pt x="15151" y="4822"/>
                  </a:lnTo>
                  <a:lnTo>
                    <a:pt x="14978" y="4723"/>
                  </a:lnTo>
                  <a:lnTo>
                    <a:pt x="14978" y="4351"/>
                  </a:lnTo>
                  <a:lnTo>
                    <a:pt x="15292" y="4172"/>
                  </a:lnTo>
                  <a:lnTo>
                    <a:pt x="15292" y="4538"/>
                  </a:lnTo>
                  <a:lnTo>
                    <a:pt x="15292" y="4538"/>
                  </a:lnTo>
                  <a:lnTo>
                    <a:pt x="15559" y="4694"/>
                  </a:lnTo>
                  <a:close/>
                  <a:moveTo>
                    <a:pt x="16571" y="4146"/>
                  </a:moveTo>
                  <a:lnTo>
                    <a:pt x="16587" y="4158"/>
                  </a:lnTo>
                  <a:lnTo>
                    <a:pt x="16275" y="4340"/>
                  </a:lnTo>
                  <a:lnTo>
                    <a:pt x="16275" y="4340"/>
                  </a:lnTo>
                  <a:lnTo>
                    <a:pt x="15956" y="4155"/>
                  </a:lnTo>
                  <a:lnTo>
                    <a:pt x="15956" y="3787"/>
                  </a:lnTo>
                  <a:lnTo>
                    <a:pt x="16053" y="3730"/>
                  </a:lnTo>
                  <a:lnTo>
                    <a:pt x="16271" y="3607"/>
                  </a:lnTo>
                  <a:lnTo>
                    <a:pt x="16271" y="3973"/>
                  </a:lnTo>
                  <a:lnTo>
                    <a:pt x="16271" y="3973"/>
                  </a:lnTo>
                  <a:lnTo>
                    <a:pt x="16571" y="4146"/>
                  </a:lnTo>
                  <a:close/>
                  <a:moveTo>
                    <a:pt x="17546" y="4711"/>
                  </a:moveTo>
                  <a:lnTo>
                    <a:pt x="17568" y="4723"/>
                  </a:lnTo>
                  <a:lnTo>
                    <a:pt x="17251" y="4905"/>
                  </a:lnTo>
                  <a:lnTo>
                    <a:pt x="16934" y="4723"/>
                  </a:lnTo>
                  <a:lnTo>
                    <a:pt x="16934" y="4354"/>
                  </a:lnTo>
                  <a:lnTo>
                    <a:pt x="16956" y="4340"/>
                  </a:lnTo>
                  <a:lnTo>
                    <a:pt x="17246" y="4172"/>
                  </a:lnTo>
                  <a:lnTo>
                    <a:pt x="17246" y="4538"/>
                  </a:lnTo>
                  <a:lnTo>
                    <a:pt x="17246" y="4538"/>
                  </a:lnTo>
                  <a:lnTo>
                    <a:pt x="17546" y="4711"/>
                  </a:lnTo>
                  <a:close/>
                  <a:moveTo>
                    <a:pt x="17580" y="3602"/>
                  </a:moveTo>
                  <a:lnTo>
                    <a:pt x="17813" y="3735"/>
                  </a:lnTo>
                  <a:lnTo>
                    <a:pt x="17899" y="3784"/>
                  </a:lnTo>
                  <a:lnTo>
                    <a:pt x="17899" y="4148"/>
                  </a:lnTo>
                  <a:lnTo>
                    <a:pt x="17821" y="4103"/>
                  </a:lnTo>
                  <a:lnTo>
                    <a:pt x="17580" y="3964"/>
                  </a:lnTo>
                  <a:lnTo>
                    <a:pt x="17580" y="3964"/>
                  </a:lnTo>
                  <a:lnTo>
                    <a:pt x="17580" y="3964"/>
                  </a:lnTo>
                  <a:lnTo>
                    <a:pt x="17502" y="4011"/>
                  </a:lnTo>
                  <a:lnTo>
                    <a:pt x="17258" y="4151"/>
                  </a:lnTo>
                  <a:lnTo>
                    <a:pt x="17258" y="3787"/>
                  </a:lnTo>
                  <a:lnTo>
                    <a:pt x="17580" y="3602"/>
                  </a:lnTo>
                  <a:close/>
                  <a:moveTo>
                    <a:pt x="17580" y="3583"/>
                  </a:moveTo>
                  <a:lnTo>
                    <a:pt x="17369" y="3465"/>
                  </a:lnTo>
                  <a:lnTo>
                    <a:pt x="17258" y="3401"/>
                  </a:lnTo>
                  <a:lnTo>
                    <a:pt x="17258" y="3035"/>
                  </a:lnTo>
                  <a:lnTo>
                    <a:pt x="17554" y="2865"/>
                  </a:lnTo>
                  <a:lnTo>
                    <a:pt x="17580" y="2851"/>
                  </a:lnTo>
                  <a:lnTo>
                    <a:pt x="17617" y="2870"/>
                  </a:lnTo>
                  <a:lnTo>
                    <a:pt x="17899" y="3035"/>
                  </a:lnTo>
                  <a:lnTo>
                    <a:pt x="17899" y="3401"/>
                  </a:lnTo>
                  <a:lnTo>
                    <a:pt x="17813" y="3451"/>
                  </a:lnTo>
                  <a:lnTo>
                    <a:pt x="17580" y="3583"/>
                  </a:lnTo>
                  <a:close/>
                  <a:moveTo>
                    <a:pt x="18546" y="4158"/>
                  </a:moveTo>
                  <a:lnTo>
                    <a:pt x="18232" y="4340"/>
                  </a:lnTo>
                  <a:lnTo>
                    <a:pt x="17915" y="4155"/>
                  </a:lnTo>
                  <a:lnTo>
                    <a:pt x="17915" y="3787"/>
                  </a:lnTo>
                  <a:lnTo>
                    <a:pt x="18076" y="3694"/>
                  </a:lnTo>
                  <a:lnTo>
                    <a:pt x="18227" y="3607"/>
                  </a:lnTo>
                  <a:lnTo>
                    <a:pt x="18227" y="3973"/>
                  </a:lnTo>
                  <a:lnTo>
                    <a:pt x="18227" y="3973"/>
                  </a:lnTo>
                  <a:lnTo>
                    <a:pt x="18546" y="4158"/>
                  </a:lnTo>
                  <a:close/>
                  <a:moveTo>
                    <a:pt x="19342" y="4619"/>
                  </a:moveTo>
                  <a:lnTo>
                    <a:pt x="19522" y="4723"/>
                  </a:lnTo>
                  <a:lnTo>
                    <a:pt x="19210" y="4905"/>
                  </a:lnTo>
                  <a:lnTo>
                    <a:pt x="19066" y="4822"/>
                  </a:lnTo>
                  <a:lnTo>
                    <a:pt x="18893" y="4723"/>
                  </a:lnTo>
                  <a:lnTo>
                    <a:pt x="18893" y="4351"/>
                  </a:lnTo>
                  <a:lnTo>
                    <a:pt x="19205" y="4172"/>
                  </a:lnTo>
                  <a:lnTo>
                    <a:pt x="19205" y="4538"/>
                  </a:lnTo>
                  <a:lnTo>
                    <a:pt x="19205" y="4538"/>
                  </a:lnTo>
                  <a:lnTo>
                    <a:pt x="19342" y="4619"/>
                  </a:lnTo>
                  <a:close/>
                  <a:moveTo>
                    <a:pt x="20483" y="4146"/>
                  </a:moveTo>
                  <a:lnTo>
                    <a:pt x="20502" y="4158"/>
                  </a:lnTo>
                  <a:lnTo>
                    <a:pt x="20190" y="4340"/>
                  </a:lnTo>
                  <a:lnTo>
                    <a:pt x="20190" y="4340"/>
                  </a:lnTo>
                  <a:lnTo>
                    <a:pt x="19869" y="4155"/>
                  </a:lnTo>
                  <a:lnTo>
                    <a:pt x="19869" y="3787"/>
                  </a:lnTo>
                  <a:lnTo>
                    <a:pt x="20167" y="3614"/>
                  </a:lnTo>
                  <a:lnTo>
                    <a:pt x="20186" y="3605"/>
                  </a:lnTo>
                  <a:lnTo>
                    <a:pt x="20186" y="3973"/>
                  </a:lnTo>
                  <a:lnTo>
                    <a:pt x="20186" y="3973"/>
                  </a:lnTo>
                  <a:lnTo>
                    <a:pt x="20483" y="4146"/>
                  </a:lnTo>
                  <a:close/>
                  <a:moveTo>
                    <a:pt x="21459" y="4711"/>
                  </a:moveTo>
                  <a:lnTo>
                    <a:pt x="21481" y="4723"/>
                  </a:lnTo>
                  <a:lnTo>
                    <a:pt x="21166" y="4905"/>
                  </a:lnTo>
                  <a:lnTo>
                    <a:pt x="20847" y="4723"/>
                  </a:lnTo>
                  <a:lnTo>
                    <a:pt x="20847" y="4354"/>
                  </a:lnTo>
                  <a:lnTo>
                    <a:pt x="20871" y="4340"/>
                  </a:lnTo>
                  <a:lnTo>
                    <a:pt x="21162" y="4172"/>
                  </a:lnTo>
                  <a:lnTo>
                    <a:pt x="21162" y="4538"/>
                  </a:lnTo>
                  <a:lnTo>
                    <a:pt x="21162" y="4538"/>
                  </a:lnTo>
                  <a:lnTo>
                    <a:pt x="21459" y="4711"/>
                  </a:lnTo>
                  <a:close/>
                  <a:moveTo>
                    <a:pt x="21495" y="3602"/>
                  </a:moveTo>
                  <a:lnTo>
                    <a:pt x="21726" y="3735"/>
                  </a:lnTo>
                  <a:lnTo>
                    <a:pt x="21814" y="3784"/>
                  </a:lnTo>
                  <a:lnTo>
                    <a:pt x="21814" y="4148"/>
                  </a:lnTo>
                  <a:lnTo>
                    <a:pt x="21736" y="4103"/>
                  </a:lnTo>
                  <a:lnTo>
                    <a:pt x="21495" y="3964"/>
                  </a:lnTo>
                  <a:lnTo>
                    <a:pt x="21495" y="3964"/>
                  </a:lnTo>
                  <a:lnTo>
                    <a:pt x="21495" y="3964"/>
                  </a:lnTo>
                  <a:lnTo>
                    <a:pt x="21414" y="4011"/>
                  </a:lnTo>
                  <a:lnTo>
                    <a:pt x="21173" y="4151"/>
                  </a:lnTo>
                  <a:lnTo>
                    <a:pt x="21173" y="3787"/>
                  </a:lnTo>
                  <a:lnTo>
                    <a:pt x="21495" y="3602"/>
                  </a:lnTo>
                  <a:close/>
                  <a:moveTo>
                    <a:pt x="21495" y="3583"/>
                  </a:moveTo>
                  <a:lnTo>
                    <a:pt x="21284" y="3465"/>
                  </a:lnTo>
                  <a:lnTo>
                    <a:pt x="21173" y="3401"/>
                  </a:lnTo>
                  <a:lnTo>
                    <a:pt x="21173" y="3035"/>
                  </a:lnTo>
                  <a:lnTo>
                    <a:pt x="21466" y="2865"/>
                  </a:lnTo>
                  <a:lnTo>
                    <a:pt x="21495" y="2851"/>
                  </a:lnTo>
                  <a:lnTo>
                    <a:pt x="21530" y="2870"/>
                  </a:lnTo>
                  <a:lnTo>
                    <a:pt x="21814" y="3035"/>
                  </a:lnTo>
                  <a:lnTo>
                    <a:pt x="21814" y="3401"/>
                  </a:lnTo>
                  <a:lnTo>
                    <a:pt x="21729" y="3451"/>
                  </a:lnTo>
                  <a:lnTo>
                    <a:pt x="21495" y="3583"/>
                  </a:lnTo>
                  <a:close/>
                  <a:moveTo>
                    <a:pt x="22459" y="4158"/>
                  </a:moveTo>
                  <a:lnTo>
                    <a:pt x="22145" y="4340"/>
                  </a:lnTo>
                  <a:lnTo>
                    <a:pt x="22074" y="4299"/>
                  </a:lnTo>
                  <a:lnTo>
                    <a:pt x="21828" y="4155"/>
                  </a:lnTo>
                  <a:lnTo>
                    <a:pt x="21828" y="3787"/>
                  </a:lnTo>
                  <a:lnTo>
                    <a:pt x="21991" y="3694"/>
                  </a:lnTo>
                  <a:lnTo>
                    <a:pt x="22140" y="3607"/>
                  </a:lnTo>
                  <a:lnTo>
                    <a:pt x="22140" y="3973"/>
                  </a:lnTo>
                  <a:lnTo>
                    <a:pt x="22140" y="3973"/>
                  </a:lnTo>
                  <a:lnTo>
                    <a:pt x="22459" y="4158"/>
                  </a:lnTo>
                  <a:close/>
                  <a:moveTo>
                    <a:pt x="21495" y="9617"/>
                  </a:moveTo>
                  <a:lnTo>
                    <a:pt x="21495" y="9617"/>
                  </a:lnTo>
                  <a:lnTo>
                    <a:pt x="21495" y="9617"/>
                  </a:lnTo>
                  <a:lnTo>
                    <a:pt x="21466" y="9634"/>
                  </a:lnTo>
                  <a:lnTo>
                    <a:pt x="21173" y="9799"/>
                  </a:lnTo>
                  <a:lnTo>
                    <a:pt x="21173" y="9440"/>
                  </a:lnTo>
                  <a:lnTo>
                    <a:pt x="21488" y="9258"/>
                  </a:lnTo>
                  <a:lnTo>
                    <a:pt x="21495" y="9253"/>
                  </a:lnTo>
                  <a:lnTo>
                    <a:pt x="21570" y="9298"/>
                  </a:lnTo>
                  <a:lnTo>
                    <a:pt x="21814" y="9440"/>
                  </a:lnTo>
                  <a:lnTo>
                    <a:pt x="21814" y="9799"/>
                  </a:lnTo>
                  <a:lnTo>
                    <a:pt x="21495" y="9617"/>
                  </a:lnTo>
                  <a:close/>
                  <a:moveTo>
                    <a:pt x="21814" y="9813"/>
                  </a:moveTo>
                  <a:lnTo>
                    <a:pt x="21814" y="10182"/>
                  </a:lnTo>
                  <a:lnTo>
                    <a:pt x="21495" y="10366"/>
                  </a:lnTo>
                  <a:lnTo>
                    <a:pt x="21173" y="10182"/>
                  </a:lnTo>
                  <a:lnTo>
                    <a:pt x="21173" y="9816"/>
                  </a:lnTo>
                  <a:lnTo>
                    <a:pt x="21421" y="9671"/>
                  </a:lnTo>
                  <a:lnTo>
                    <a:pt x="21495" y="9629"/>
                  </a:lnTo>
                  <a:lnTo>
                    <a:pt x="21679" y="9735"/>
                  </a:lnTo>
                  <a:lnTo>
                    <a:pt x="21814" y="9813"/>
                  </a:lnTo>
                  <a:close/>
                  <a:moveTo>
                    <a:pt x="17580" y="9617"/>
                  </a:moveTo>
                  <a:lnTo>
                    <a:pt x="17580" y="9617"/>
                  </a:lnTo>
                  <a:lnTo>
                    <a:pt x="17580" y="9617"/>
                  </a:lnTo>
                  <a:lnTo>
                    <a:pt x="17551" y="9634"/>
                  </a:lnTo>
                  <a:lnTo>
                    <a:pt x="17258" y="9799"/>
                  </a:lnTo>
                  <a:lnTo>
                    <a:pt x="17258" y="9440"/>
                  </a:lnTo>
                  <a:lnTo>
                    <a:pt x="17572" y="9258"/>
                  </a:lnTo>
                  <a:lnTo>
                    <a:pt x="17580" y="9253"/>
                  </a:lnTo>
                  <a:lnTo>
                    <a:pt x="17658" y="9298"/>
                  </a:lnTo>
                  <a:lnTo>
                    <a:pt x="17899" y="9440"/>
                  </a:lnTo>
                  <a:lnTo>
                    <a:pt x="17899" y="9799"/>
                  </a:lnTo>
                  <a:lnTo>
                    <a:pt x="17580" y="9617"/>
                  </a:lnTo>
                  <a:close/>
                  <a:moveTo>
                    <a:pt x="17899" y="9813"/>
                  </a:moveTo>
                  <a:lnTo>
                    <a:pt x="17899" y="10182"/>
                  </a:lnTo>
                  <a:lnTo>
                    <a:pt x="17580" y="10366"/>
                  </a:lnTo>
                  <a:lnTo>
                    <a:pt x="17258" y="10182"/>
                  </a:lnTo>
                  <a:lnTo>
                    <a:pt x="17258" y="9816"/>
                  </a:lnTo>
                  <a:lnTo>
                    <a:pt x="17506" y="9671"/>
                  </a:lnTo>
                  <a:lnTo>
                    <a:pt x="17580" y="9629"/>
                  </a:lnTo>
                  <a:lnTo>
                    <a:pt x="17764" y="9735"/>
                  </a:lnTo>
                  <a:lnTo>
                    <a:pt x="17899" y="9813"/>
                  </a:lnTo>
                  <a:close/>
                  <a:moveTo>
                    <a:pt x="11512" y="10253"/>
                  </a:moveTo>
                  <a:lnTo>
                    <a:pt x="11389" y="10182"/>
                  </a:lnTo>
                  <a:lnTo>
                    <a:pt x="11389" y="9813"/>
                  </a:lnTo>
                  <a:lnTo>
                    <a:pt x="11637" y="9669"/>
                  </a:lnTo>
                  <a:lnTo>
                    <a:pt x="11706" y="9629"/>
                  </a:lnTo>
                  <a:lnTo>
                    <a:pt x="12025" y="9813"/>
                  </a:lnTo>
                  <a:lnTo>
                    <a:pt x="12025" y="9816"/>
                  </a:lnTo>
                  <a:lnTo>
                    <a:pt x="12027" y="9816"/>
                  </a:lnTo>
                  <a:lnTo>
                    <a:pt x="12027" y="10182"/>
                  </a:lnTo>
                  <a:lnTo>
                    <a:pt x="11708" y="10366"/>
                  </a:lnTo>
                  <a:lnTo>
                    <a:pt x="11512" y="10253"/>
                  </a:lnTo>
                  <a:close/>
                  <a:moveTo>
                    <a:pt x="11918" y="10503"/>
                  </a:moveTo>
                  <a:lnTo>
                    <a:pt x="12025" y="10567"/>
                  </a:lnTo>
                  <a:lnTo>
                    <a:pt x="12025" y="10929"/>
                  </a:lnTo>
                  <a:lnTo>
                    <a:pt x="11706" y="10747"/>
                  </a:lnTo>
                  <a:lnTo>
                    <a:pt x="11706" y="10747"/>
                  </a:lnTo>
                  <a:lnTo>
                    <a:pt x="11706" y="10747"/>
                  </a:lnTo>
                  <a:lnTo>
                    <a:pt x="11689" y="10756"/>
                  </a:lnTo>
                  <a:lnTo>
                    <a:pt x="11389" y="10929"/>
                  </a:lnTo>
                  <a:lnTo>
                    <a:pt x="11389" y="10567"/>
                  </a:lnTo>
                  <a:lnTo>
                    <a:pt x="11656" y="10411"/>
                  </a:lnTo>
                  <a:lnTo>
                    <a:pt x="11706" y="10383"/>
                  </a:lnTo>
                  <a:lnTo>
                    <a:pt x="11918" y="10503"/>
                  </a:lnTo>
                  <a:close/>
                  <a:moveTo>
                    <a:pt x="7474" y="10182"/>
                  </a:moveTo>
                  <a:lnTo>
                    <a:pt x="7474" y="9816"/>
                  </a:lnTo>
                  <a:lnTo>
                    <a:pt x="7795" y="9629"/>
                  </a:lnTo>
                  <a:lnTo>
                    <a:pt x="7944" y="9716"/>
                  </a:lnTo>
                  <a:lnTo>
                    <a:pt x="8109" y="9813"/>
                  </a:lnTo>
                  <a:lnTo>
                    <a:pt x="8109" y="9816"/>
                  </a:lnTo>
                  <a:lnTo>
                    <a:pt x="8112" y="9816"/>
                  </a:lnTo>
                  <a:lnTo>
                    <a:pt x="8112" y="10182"/>
                  </a:lnTo>
                  <a:lnTo>
                    <a:pt x="7956" y="10274"/>
                  </a:lnTo>
                  <a:lnTo>
                    <a:pt x="7795" y="10366"/>
                  </a:lnTo>
                  <a:lnTo>
                    <a:pt x="7474" y="10182"/>
                  </a:lnTo>
                  <a:close/>
                  <a:moveTo>
                    <a:pt x="7927" y="10461"/>
                  </a:moveTo>
                  <a:lnTo>
                    <a:pt x="8109" y="10565"/>
                  </a:lnTo>
                  <a:lnTo>
                    <a:pt x="8109" y="10929"/>
                  </a:lnTo>
                  <a:lnTo>
                    <a:pt x="8057" y="10898"/>
                  </a:lnTo>
                  <a:lnTo>
                    <a:pt x="7795" y="10747"/>
                  </a:lnTo>
                  <a:lnTo>
                    <a:pt x="7795" y="10747"/>
                  </a:lnTo>
                  <a:lnTo>
                    <a:pt x="7795" y="10747"/>
                  </a:lnTo>
                  <a:lnTo>
                    <a:pt x="7710" y="10794"/>
                  </a:lnTo>
                  <a:lnTo>
                    <a:pt x="7474" y="10931"/>
                  </a:lnTo>
                  <a:lnTo>
                    <a:pt x="7474" y="10567"/>
                  </a:lnTo>
                  <a:lnTo>
                    <a:pt x="7656" y="10463"/>
                  </a:lnTo>
                  <a:lnTo>
                    <a:pt x="7795" y="10383"/>
                  </a:lnTo>
                  <a:lnTo>
                    <a:pt x="7927" y="10461"/>
                  </a:lnTo>
                  <a:close/>
                  <a:moveTo>
                    <a:pt x="5836" y="10366"/>
                  </a:moveTo>
                  <a:lnTo>
                    <a:pt x="5515" y="10182"/>
                  </a:lnTo>
                  <a:lnTo>
                    <a:pt x="5515" y="9816"/>
                  </a:lnTo>
                  <a:lnTo>
                    <a:pt x="5836" y="9629"/>
                  </a:lnTo>
                  <a:lnTo>
                    <a:pt x="6155" y="9813"/>
                  </a:lnTo>
                  <a:lnTo>
                    <a:pt x="6155" y="9816"/>
                  </a:lnTo>
                  <a:lnTo>
                    <a:pt x="6155" y="9816"/>
                  </a:lnTo>
                  <a:lnTo>
                    <a:pt x="6155" y="10182"/>
                  </a:lnTo>
                  <a:lnTo>
                    <a:pt x="5836" y="10366"/>
                  </a:lnTo>
                  <a:close/>
                  <a:moveTo>
                    <a:pt x="5839" y="10385"/>
                  </a:moveTo>
                  <a:lnTo>
                    <a:pt x="6155" y="10567"/>
                  </a:lnTo>
                  <a:lnTo>
                    <a:pt x="6155" y="10929"/>
                  </a:lnTo>
                  <a:lnTo>
                    <a:pt x="5836" y="10747"/>
                  </a:lnTo>
                  <a:lnTo>
                    <a:pt x="5836" y="10747"/>
                  </a:lnTo>
                  <a:lnTo>
                    <a:pt x="5836" y="10747"/>
                  </a:lnTo>
                  <a:lnTo>
                    <a:pt x="5765" y="10787"/>
                  </a:lnTo>
                  <a:lnTo>
                    <a:pt x="5515" y="10931"/>
                  </a:lnTo>
                  <a:lnTo>
                    <a:pt x="5515" y="10570"/>
                  </a:lnTo>
                  <a:lnTo>
                    <a:pt x="5834" y="10385"/>
                  </a:lnTo>
                  <a:lnTo>
                    <a:pt x="5836" y="10383"/>
                  </a:lnTo>
                  <a:lnTo>
                    <a:pt x="5839" y="10385"/>
                  </a:lnTo>
                  <a:close/>
                  <a:moveTo>
                    <a:pt x="1749" y="10265"/>
                  </a:moveTo>
                  <a:lnTo>
                    <a:pt x="1604" y="10182"/>
                  </a:lnTo>
                  <a:lnTo>
                    <a:pt x="1604" y="9813"/>
                  </a:lnTo>
                  <a:lnTo>
                    <a:pt x="1921" y="9629"/>
                  </a:lnTo>
                  <a:lnTo>
                    <a:pt x="1999" y="9674"/>
                  </a:lnTo>
                  <a:lnTo>
                    <a:pt x="2240" y="9813"/>
                  </a:lnTo>
                  <a:lnTo>
                    <a:pt x="2240" y="9816"/>
                  </a:lnTo>
                  <a:lnTo>
                    <a:pt x="2242" y="9816"/>
                  </a:lnTo>
                  <a:lnTo>
                    <a:pt x="2242" y="10182"/>
                  </a:lnTo>
                  <a:lnTo>
                    <a:pt x="1921" y="10366"/>
                  </a:lnTo>
                  <a:lnTo>
                    <a:pt x="1749" y="10265"/>
                  </a:lnTo>
                  <a:close/>
                  <a:moveTo>
                    <a:pt x="2077" y="10473"/>
                  </a:moveTo>
                  <a:lnTo>
                    <a:pt x="2240" y="10567"/>
                  </a:lnTo>
                  <a:lnTo>
                    <a:pt x="2240" y="10929"/>
                  </a:lnTo>
                  <a:lnTo>
                    <a:pt x="2065" y="10827"/>
                  </a:lnTo>
                  <a:lnTo>
                    <a:pt x="1921" y="10747"/>
                  </a:lnTo>
                  <a:lnTo>
                    <a:pt x="1921" y="10747"/>
                  </a:lnTo>
                  <a:lnTo>
                    <a:pt x="1921" y="10747"/>
                  </a:lnTo>
                  <a:lnTo>
                    <a:pt x="1604" y="10929"/>
                  </a:lnTo>
                  <a:lnTo>
                    <a:pt x="1604" y="10567"/>
                  </a:lnTo>
                  <a:lnTo>
                    <a:pt x="1727" y="10494"/>
                  </a:lnTo>
                  <a:lnTo>
                    <a:pt x="1921" y="10383"/>
                  </a:lnTo>
                  <a:lnTo>
                    <a:pt x="2077" y="10473"/>
                  </a:lnTo>
                  <a:close/>
                  <a:moveTo>
                    <a:pt x="1909" y="5855"/>
                  </a:moveTo>
                  <a:lnTo>
                    <a:pt x="1905" y="5857"/>
                  </a:lnTo>
                  <a:lnTo>
                    <a:pt x="1595" y="6037"/>
                  </a:lnTo>
                  <a:lnTo>
                    <a:pt x="1274" y="5850"/>
                  </a:lnTo>
                  <a:lnTo>
                    <a:pt x="1274" y="5484"/>
                  </a:lnTo>
                  <a:lnTo>
                    <a:pt x="1593" y="5299"/>
                  </a:lnTo>
                  <a:lnTo>
                    <a:pt x="1593" y="5668"/>
                  </a:lnTo>
                  <a:lnTo>
                    <a:pt x="1593" y="5670"/>
                  </a:lnTo>
                  <a:lnTo>
                    <a:pt x="1909" y="5855"/>
                  </a:lnTo>
                  <a:close/>
                  <a:moveTo>
                    <a:pt x="1921" y="5108"/>
                  </a:moveTo>
                  <a:lnTo>
                    <a:pt x="2051" y="5183"/>
                  </a:lnTo>
                  <a:lnTo>
                    <a:pt x="2242" y="5294"/>
                  </a:lnTo>
                  <a:lnTo>
                    <a:pt x="2242" y="5661"/>
                  </a:lnTo>
                  <a:lnTo>
                    <a:pt x="1921" y="5845"/>
                  </a:lnTo>
                  <a:lnTo>
                    <a:pt x="1604" y="5661"/>
                  </a:lnTo>
                  <a:lnTo>
                    <a:pt x="1604" y="5294"/>
                  </a:lnTo>
                  <a:lnTo>
                    <a:pt x="1921" y="5108"/>
                  </a:lnTo>
                  <a:close/>
                  <a:moveTo>
                    <a:pt x="1604" y="5278"/>
                  </a:moveTo>
                  <a:lnTo>
                    <a:pt x="1604" y="4914"/>
                  </a:lnTo>
                  <a:lnTo>
                    <a:pt x="1921" y="4730"/>
                  </a:lnTo>
                  <a:lnTo>
                    <a:pt x="1921" y="4730"/>
                  </a:lnTo>
                  <a:lnTo>
                    <a:pt x="1921" y="4730"/>
                  </a:lnTo>
                  <a:lnTo>
                    <a:pt x="2240" y="4914"/>
                  </a:lnTo>
                  <a:lnTo>
                    <a:pt x="2240" y="5280"/>
                  </a:lnTo>
                  <a:lnTo>
                    <a:pt x="1921" y="5096"/>
                  </a:lnTo>
                  <a:lnTo>
                    <a:pt x="1921" y="5096"/>
                  </a:lnTo>
                  <a:lnTo>
                    <a:pt x="1921" y="5096"/>
                  </a:lnTo>
                  <a:lnTo>
                    <a:pt x="1604" y="5278"/>
                  </a:lnTo>
                  <a:close/>
                  <a:moveTo>
                    <a:pt x="2887" y="5290"/>
                  </a:moveTo>
                  <a:lnTo>
                    <a:pt x="2767" y="5358"/>
                  </a:lnTo>
                  <a:lnTo>
                    <a:pt x="2734" y="5377"/>
                  </a:lnTo>
                  <a:lnTo>
                    <a:pt x="2573" y="5469"/>
                  </a:lnTo>
                  <a:lnTo>
                    <a:pt x="2254" y="5287"/>
                  </a:lnTo>
                  <a:lnTo>
                    <a:pt x="2254" y="4919"/>
                  </a:lnTo>
                  <a:lnTo>
                    <a:pt x="2568" y="4737"/>
                  </a:lnTo>
                  <a:lnTo>
                    <a:pt x="2568" y="5103"/>
                  </a:lnTo>
                  <a:lnTo>
                    <a:pt x="2568" y="5105"/>
                  </a:lnTo>
                  <a:lnTo>
                    <a:pt x="2887" y="5290"/>
                  </a:lnTo>
                  <a:close/>
                  <a:moveTo>
                    <a:pt x="3866" y="5855"/>
                  </a:moveTo>
                  <a:lnTo>
                    <a:pt x="3551" y="6037"/>
                  </a:lnTo>
                  <a:lnTo>
                    <a:pt x="3263" y="5869"/>
                  </a:lnTo>
                  <a:lnTo>
                    <a:pt x="3235" y="5852"/>
                  </a:lnTo>
                  <a:lnTo>
                    <a:pt x="3235" y="5484"/>
                  </a:lnTo>
                  <a:lnTo>
                    <a:pt x="3547" y="5302"/>
                  </a:lnTo>
                  <a:lnTo>
                    <a:pt x="3547" y="5668"/>
                  </a:lnTo>
                  <a:lnTo>
                    <a:pt x="3547" y="5670"/>
                  </a:lnTo>
                  <a:lnTo>
                    <a:pt x="3866" y="5855"/>
                  </a:lnTo>
                  <a:close/>
                  <a:moveTo>
                    <a:pt x="4846" y="5287"/>
                  </a:moveTo>
                  <a:lnTo>
                    <a:pt x="4740" y="5349"/>
                  </a:lnTo>
                  <a:lnTo>
                    <a:pt x="4530" y="5469"/>
                  </a:lnTo>
                  <a:lnTo>
                    <a:pt x="4371" y="5377"/>
                  </a:lnTo>
                  <a:lnTo>
                    <a:pt x="4213" y="5285"/>
                  </a:lnTo>
                  <a:lnTo>
                    <a:pt x="4213" y="4919"/>
                  </a:lnTo>
                  <a:lnTo>
                    <a:pt x="4527" y="4734"/>
                  </a:lnTo>
                  <a:lnTo>
                    <a:pt x="4527" y="5103"/>
                  </a:lnTo>
                  <a:lnTo>
                    <a:pt x="4527" y="5105"/>
                  </a:lnTo>
                  <a:lnTo>
                    <a:pt x="4846" y="5287"/>
                  </a:lnTo>
                  <a:close/>
                  <a:moveTo>
                    <a:pt x="5822" y="5855"/>
                  </a:moveTo>
                  <a:lnTo>
                    <a:pt x="5671" y="5944"/>
                  </a:lnTo>
                  <a:lnTo>
                    <a:pt x="5510" y="6037"/>
                  </a:lnTo>
                  <a:lnTo>
                    <a:pt x="5189" y="5852"/>
                  </a:lnTo>
                  <a:lnTo>
                    <a:pt x="5189" y="5484"/>
                  </a:lnTo>
                  <a:lnTo>
                    <a:pt x="5503" y="5302"/>
                  </a:lnTo>
                  <a:lnTo>
                    <a:pt x="5503" y="5668"/>
                  </a:lnTo>
                  <a:lnTo>
                    <a:pt x="5503" y="5670"/>
                  </a:lnTo>
                  <a:lnTo>
                    <a:pt x="5822" y="5855"/>
                  </a:lnTo>
                  <a:close/>
                  <a:moveTo>
                    <a:pt x="5836" y="5108"/>
                  </a:moveTo>
                  <a:lnTo>
                    <a:pt x="6155" y="5294"/>
                  </a:lnTo>
                  <a:lnTo>
                    <a:pt x="6155" y="5661"/>
                  </a:lnTo>
                  <a:lnTo>
                    <a:pt x="5947" y="5781"/>
                  </a:lnTo>
                  <a:lnTo>
                    <a:pt x="5836" y="5845"/>
                  </a:lnTo>
                  <a:lnTo>
                    <a:pt x="5723" y="5781"/>
                  </a:lnTo>
                  <a:lnTo>
                    <a:pt x="5515" y="5661"/>
                  </a:lnTo>
                  <a:lnTo>
                    <a:pt x="5515" y="5294"/>
                  </a:lnTo>
                  <a:lnTo>
                    <a:pt x="5836" y="5108"/>
                  </a:lnTo>
                  <a:close/>
                  <a:moveTo>
                    <a:pt x="5515" y="5280"/>
                  </a:moveTo>
                  <a:lnTo>
                    <a:pt x="5515" y="4916"/>
                  </a:lnTo>
                  <a:lnTo>
                    <a:pt x="5836" y="4730"/>
                  </a:lnTo>
                  <a:lnTo>
                    <a:pt x="6155" y="4914"/>
                  </a:lnTo>
                  <a:lnTo>
                    <a:pt x="6155" y="5280"/>
                  </a:lnTo>
                  <a:lnTo>
                    <a:pt x="6089" y="5242"/>
                  </a:lnTo>
                  <a:lnTo>
                    <a:pt x="5836" y="5096"/>
                  </a:lnTo>
                  <a:lnTo>
                    <a:pt x="5836" y="5096"/>
                  </a:lnTo>
                  <a:lnTo>
                    <a:pt x="5836" y="5096"/>
                  </a:lnTo>
                  <a:lnTo>
                    <a:pt x="5515" y="5280"/>
                  </a:lnTo>
                  <a:close/>
                  <a:moveTo>
                    <a:pt x="6803" y="5290"/>
                  </a:moveTo>
                  <a:lnTo>
                    <a:pt x="6680" y="5358"/>
                  </a:lnTo>
                  <a:lnTo>
                    <a:pt x="6649" y="5377"/>
                  </a:lnTo>
                  <a:lnTo>
                    <a:pt x="6486" y="5469"/>
                  </a:lnTo>
                  <a:lnTo>
                    <a:pt x="6169" y="5287"/>
                  </a:lnTo>
                  <a:lnTo>
                    <a:pt x="6169" y="4919"/>
                  </a:lnTo>
                  <a:lnTo>
                    <a:pt x="6484" y="4737"/>
                  </a:lnTo>
                  <a:lnTo>
                    <a:pt x="6484" y="5103"/>
                  </a:lnTo>
                  <a:lnTo>
                    <a:pt x="6484" y="5105"/>
                  </a:lnTo>
                  <a:lnTo>
                    <a:pt x="6803" y="5290"/>
                  </a:lnTo>
                  <a:close/>
                  <a:moveTo>
                    <a:pt x="7781" y="5855"/>
                  </a:moveTo>
                  <a:lnTo>
                    <a:pt x="7467" y="6037"/>
                  </a:lnTo>
                  <a:lnTo>
                    <a:pt x="7178" y="5869"/>
                  </a:lnTo>
                  <a:lnTo>
                    <a:pt x="7148" y="5852"/>
                  </a:lnTo>
                  <a:lnTo>
                    <a:pt x="7148" y="5484"/>
                  </a:lnTo>
                  <a:lnTo>
                    <a:pt x="7462" y="5302"/>
                  </a:lnTo>
                  <a:lnTo>
                    <a:pt x="7462" y="5668"/>
                  </a:lnTo>
                  <a:lnTo>
                    <a:pt x="7462" y="5670"/>
                  </a:lnTo>
                  <a:lnTo>
                    <a:pt x="7781" y="5855"/>
                  </a:lnTo>
                  <a:close/>
                  <a:moveTo>
                    <a:pt x="7795" y="5108"/>
                  </a:moveTo>
                  <a:lnTo>
                    <a:pt x="7882" y="5160"/>
                  </a:lnTo>
                  <a:lnTo>
                    <a:pt x="8112" y="5294"/>
                  </a:lnTo>
                  <a:lnTo>
                    <a:pt x="8112" y="5661"/>
                  </a:lnTo>
                  <a:lnTo>
                    <a:pt x="7795" y="5845"/>
                  </a:lnTo>
                  <a:lnTo>
                    <a:pt x="7474" y="5661"/>
                  </a:lnTo>
                  <a:lnTo>
                    <a:pt x="7474" y="5294"/>
                  </a:lnTo>
                  <a:lnTo>
                    <a:pt x="7795" y="5108"/>
                  </a:lnTo>
                  <a:close/>
                  <a:moveTo>
                    <a:pt x="7474" y="5280"/>
                  </a:moveTo>
                  <a:lnTo>
                    <a:pt x="7474" y="4914"/>
                  </a:lnTo>
                  <a:lnTo>
                    <a:pt x="7795" y="4730"/>
                  </a:lnTo>
                  <a:lnTo>
                    <a:pt x="7795" y="4730"/>
                  </a:lnTo>
                  <a:lnTo>
                    <a:pt x="7795" y="4730"/>
                  </a:lnTo>
                  <a:lnTo>
                    <a:pt x="8109" y="4914"/>
                  </a:lnTo>
                  <a:lnTo>
                    <a:pt x="8109" y="5278"/>
                  </a:lnTo>
                  <a:lnTo>
                    <a:pt x="7911" y="5164"/>
                  </a:lnTo>
                  <a:lnTo>
                    <a:pt x="7795" y="5096"/>
                  </a:lnTo>
                  <a:lnTo>
                    <a:pt x="7795" y="5096"/>
                  </a:lnTo>
                  <a:lnTo>
                    <a:pt x="7795" y="5096"/>
                  </a:lnTo>
                  <a:lnTo>
                    <a:pt x="7474" y="5280"/>
                  </a:lnTo>
                  <a:close/>
                  <a:moveTo>
                    <a:pt x="8759" y="5287"/>
                  </a:moveTo>
                  <a:lnTo>
                    <a:pt x="8445" y="5469"/>
                  </a:lnTo>
                  <a:lnTo>
                    <a:pt x="8126" y="5287"/>
                  </a:lnTo>
                  <a:lnTo>
                    <a:pt x="8126" y="4919"/>
                  </a:lnTo>
                  <a:lnTo>
                    <a:pt x="8296" y="4819"/>
                  </a:lnTo>
                  <a:lnTo>
                    <a:pt x="8442" y="4734"/>
                  </a:lnTo>
                  <a:lnTo>
                    <a:pt x="8442" y="5103"/>
                  </a:lnTo>
                  <a:lnTo>
                    <a:pt x="8442" y="5105"/>
                  </a:lnTo>
                  <a:lnTo>
                    <a:pt x="8759" y="5287"/>
                  </a:lnTo>
                  <a:close/>
                  <a:moveTo>
                    <a:pt x="9735" y="5855"/>
                  </a:moveTo>
                  <a:lnTo>
                    <a:pt x="9735" y="5855"/>
                  </a:lnTo>
                  <a:lnTo>
                    <a:pt x="9735" y="5857"/>
                  </a:lnTo>
                  <a:lnTo>
                    <a:pt x="9423" y="6037"/>
                  </a:lnTo>
                  <a:lnTo>
                    <a:pt x="9104" y="5852"/>
                  </a:lnTo>
                  <a:lnTo>
                    <a:pt x="9104" y="5484"/>
                  </a:lnTo>
                  <a:lnTo>
                    <a:pt x="9418" y="5302"/>
                  </a:lnTo>
                  <a:lnTo>
                    <a:pt x="9418" y="5668"/>
                  </a:lnTo>
                  <a:lnTo>
                    <a:pt x="9418" y="5670"/>
                  </a:lnTo>
                  <a:lnTo>
                    <a:pt x="9735" y="5855"/>
                  </a:lnTo>
                  <a:close/>
                  <a:moveTo>
                    <a:pt x="10716" y="5287"/>
                  </a:moveTo>
                  <a:lnTo>
                    <a:pt x="10602" y="5354"/>
                  </a:lnTo>
                  <a:lnTo>
                    <a:pt x="10404" y="5469"/>
                  </a:lnTo>
                  <a:lnTo>
                    <a:pt x="10085" y="5285"/>
                  </a:lnTo>
                  <a:lnTo>
                    <a:pt x="10085" y="4919"/>
                  </a:lnTo>
                  <a:lnTo>
                    <a:pt x="10397" y="4737"/>
                  </a:lnTo>
                  <a:lnTo>
                    <a:pt x="10397" y="5103"/>
                  </a:lnTo>
                  <a:lnTo>
                    <a:pt x="10397" y="5105"/>
                  </a:lnTo>
                  <a:lnTo>
                    <a:pt x="10716" y="5287"/>
                  </a:lnTo>
                  <a:close/>
                  <a:moveTo>
                    <a:pt x="11694" y="5855"/>
                  </a:moveTo>
                  <a:lnTo>
                    <a:pt x="11613" y="5902"/>
                  </a:lnTo>
                  <a:lnTo>
                    <a:pt x="11379" y="6037"/>
                  </a:lnTo>
                  <a:lnTo>
                    <a:pt x="11060" y="5852"/>
                  </a:lnTo>
                  <a:lnTo>
                    <a:pt x="11060" y="5484"/>
                  </a:lnTo>
                  <a:lnTo>
                    <a:pt x="11377" y="5299"/>
                  </a:lnTo>
                  <a:lnTo>
                    <a:pt x="11377" y="5668"/>
                  </a:lnTo>
                  <a:lnTo>
                    <a:pt x="11377" y="5670"/>
                  </a:lnTo>
                  <a:lnTo>
                    <a:pt x="11694" y="5855"/>
                  </a:lnTo>
                  <a:close/>
                  <a:moveTo>
                    <a:pt x="11668" y="5131"/>
                  </a:moveTo>
                  <a:lnTo>
                    <a:pt x="11706" y="5108"/>
                  </a:lnTo>
                  <a:lnTo>
                    <a:pt x="12027" y="5294"/>
                  </a:lnTo>
                  <a:lnTo>
                    <a:pt x="12027" y="5661"/>
                  </a:lnTo>
                  <a:lnTo>
                    <a:pt x="11706" y="5845"/>
                  </a:lnTo>
                  <a:lnTo>
                    <a:pt x="11389" y="5661"/>
                  </a:lnTo>
                  <a:lnTo>
                    <a:pt x="11389" y="5294"/>
                  </a:lnTo>
                  <a:lnTo>
                    <a:pt x="11668" y="5131"/>
                  </a:lnTo>
                  <a:close/>
                  <a:moveTo>
                    <a:pt x="11389" y="5280"/>
                  </a:moveTo>
                  <a:lnTo>
                    <a:pt x="11389" y="4914"/>
                  </a:lnTo>
                  <a:lnTo>
                    <a:pt x="11651" y="4763"/>
                  </a:lnTo>
                  <a:lnTo>
                    <a:pt x="11706" y="4730"/>
                  </a:lnTo>
                  <a:lnTo>
                    <a:pt x="12025" y="4914"/>
                  </a:lnTo>
                  <a:lnTo>
                    <a:pt x="12025" y="5280"/>
                  </a:lnTo>
                  <a:lnTo>
                    <a:pt x="11706" y="5096"/>
                  </a:lnTo>
                  <a:lnTo>
                    <a:pt x="11706" y="5096"/>
                  </a:lnTo>
                  <a:lnTo>
                    <a:pt x="11706" y="5096"/>
                  </a:lnTo>
                  <a:lnTo>
                    <a:pt x="11389" y="5280"/>
                  </a:lnTo>
                  <a:close/>
                  <a:moveTo>
                    <a:pt x="12674" y="5287"/>
                  </a:moveTo>
                  <a:lnTo>
                    <a:pt x="12358" y="5469"/>
                  </a:lnTo>
                  <a:lnTo>
                    <a:pt x="12039" y="5287"/>
                  </a:lnTo>
                  <a:lnTo>
                    <a:pt x="12039" y="4919"/>
                  </a:lnTo>
                  <a:lnTo>
                    <a:pt x="12355" y="4734"/>
                  </a:lnTo>
                  <a:lnTo>
                    <a:pt x="12355" y="5103"/>
                  </a:lnTo>
                  <a:lnTo>
                    <a:pt x="12355" y="5105"/>
                  </a:lnTo>
                  <a:lnTo>
                    <a:pt x="12674" y="5287"/>
                  </a:lnTo>
                  <a:close/>
                  <a:moveTo>
                    <a:pt x="13653" y="5855"/>
                  </a:moveTo>
                  <a:lnTo>
                    <a:pt x="13338" y="6037"/>
                  </a:lnTo>
                  <a:lnTo>
                    <a:pt x="13019" y="5852"/>
                  </a:lnTo>
                  <a:lnTo>
                    <a:pt x="13019" y="5484"/>
                  </a:lnTo>
                  <a:lnTo>
                    <a:pt x="13334" y="5302"/>
                  </a:lnTo>
                  <a:lnTo>
                    <a:pt x="13334" y="5668"/>
                  </a:lnTo>
                  <a:lnTo>
                    <a:pt x="13334" y="5670"/>
                  </a:lnTo>
                  <a:lnTo>
                    <a:pt x="13653" y="5855"/>
                  </a:lnTo>
                  <a:close/>
                  <a:moveTo>
                    <a:pt x="14631" y="5287"/>
                  </a:moveTo>
                  <a:lnTo>
                    <a:pt x="14387" y="5429"/>
                  </a:lnTo>
                  <a:lnTo>
                    <a:pt x="14316" y="5469"/>
                  </a:lnTo>
                  <a:lnTo>
                    <a:pt x="14000" y="5285"/>
                  </a:lnTo>
                  <a:lnTo>
                    <a:pt x="14000" y="4919"/>
                  </a:lnTo>
                  <a:lnTo>
                    <a:pt x="14312" y="4737"/>
                  </a:lnTo>
                  <a:lnTo>
                    <a:pt x="14312" y="5103"/>
                  </a:lnTo>
                  <a:lnTo>
                    <a:pt x="14312" y="5105"/>
                  </a:lnTo>
                  <a:lnTo>
                    <a:pt x="14631" y="5287"/>
                  </a:lnTo>
                  <a:close/>
                  <a:moveTo>
                    <a:pt x="15609" y="5855"/>
                  </a:moveTo>
                  <a:lnTo>
                    <a:pt x="15295" y="6037"/>
                  </a:lnTo>
                  <a:lnTo>
                    <a:pt x="15233" y="6001"/>
                  </a:lnTo>
                  <a:lnTo>
                    <a:pt x="14978" y="5852"/>
                  </a:lnTo>
                  <a:lnTo>
                    <a:pt x="14978" y="5484"/>
                  </a:lnTo>
                  <a:lnTo>
                    <a:pt x="15292" y="5302"/>
                  </a:lnTo>
                  <a:lnTo>
                    <a:pt x="15292" y="5668"/>
                  </a:lnTo>
                  <a:lnTo>
                    <a:pt x="15292" y="5670"/>
                  </a:lnTo>
                  <a:lnTo>
                    <a:pt x="15609" y="5855"/>
                  </a:lnTo>
                  <a:close/>
                  <a:moveTo>
                    <a:pt x="16590" y="5287"/>
                  </a:moveTo>
                  <a:lnTo>
                    <a:pt x="16275" y="5469"/>
                  </a:lnTo>
                  <a:lnTo>
                    <a:pt x="15956" y="5285"/>
                  </a:lnTo>
                  <a:lnTo>
                    <a:pt x="15956" y="4919"/>
                  </a:lnTo>
                  <a:lnTo>
                    <a:pt x="16242" y="4751"/>
                  </a:lnTo>
                  <a:lnTo>
                    <a:pt x="16271" y="4734"/>
                  </a:lnTo>
                  <a:lnTo>
                    <a:pt x="16271" y="5103"/>
                  </a:lnTo>
                  <a:lnTo>
                    <a:pt x="16271" y="5105"/>
                  </a:lnTo>
                  <a:lnTo>
                    <a:pt x="16590" y="5287"/>
                  </a:lnTo>
                  <a:close/>
                  <a:moveTo>
                    <a:pt x="17568" y="5855"/>
                  </a:moveTo>
                  <a:lnTo>
                    <a:pt x="17253" y="6037"/>
                  </a:lnTo>
                  <a:lnTo>
                    <a:pt x="16934" y="5852"/>
                  </a:lnTo>
                  <a:lnTo>
                    <a:pt x="16934" y="5484"/>
                  </a:lnTo>
                  <a:lnTo>
                    <a:pt x="17246" y="5302"/>
                  </a:lnTo>
                  <a:lnTo>
                    <a:pt x="17246" y="5668"/>
                  </a:lnTo>
                  <a:lnTo>
                    <a:pt x="17246" y="5670"/>
                  </a:lnTo>
                  <a:lnTo>
                    <a:pt x="17568" y="5855"/>
                  </a:lnTo>
                  <a:close/>
                  <a:moveTo>
                    <a:pt x="17580" y="4730"/>
                  </a:moveTo>
                  <a:lnTo>
                    <a:pt x="17591" y="4737"/>
                  </a:lnTo>
                  <a:lnTo>
                    <a:pt x="17899" y="4914"/>
                  </a:lnTo>
                  <a:lnTo>
                    <a:pt x="17899" y="5280"/>
                  </a:lnTo>
                  <a:lnTo>
                    <a:pt x="17580" y="5096"/>
                  </a:lnTo>
                  <a:lnTo>
                    <a:pt x="17580" y="5096"/>
                  </a:lnTo>
                  <a:lnTo>
                    <a:pt x="17580" y="5096"/>
                  </a:lnTo>
                  <a:lnTo>
                    <a:pt x="17544" y="5117"/>
                  </a:lnTo>
                  <a:lnTo>
                    <a:pt x="17258" y="5280"/>
                  </a:lnTo>
                  <a:lnTo>
                    <a:pt x="17258" y="4916"/>
                  </a:lnTo>
                  <a:lnTo>
                    <a:pt x="17580" y="4730"/>
                  </a:lnTo>
                  <a:close/>
                  <a:moveTo>
                    <a:pt x="17580" y="4715"/>
                  </a:moveTo>
                  <a:lnTo>
                    <a:pt x="17258" y="4531"/>
                  </a:lnTo>
                  <a:lnTo>
                    <a:pt x="17258" y="4165"/>
                  </a:lnTo>
                  <a:lnTo>
                    <a:pt x="17419" y="4073"/>
                  </a:lnTo>
                  <a:lnTo>
                    <a:pt x="17580" y="3980"/>
                  </a:lnTo>
                  <a:lnTo>
                    <a:pt x="17899" y="4165"/>
                  </a:lnTo>
                  <a:lnTo>
                    <a:pt x="17899" y="4531"/>
                  </a:lnTo>
                  <a:lnTo>
                    <a:pt x="17580" y="4715"/>
                  </a:lnTo>
                  <a:lnTo>
                    <a:pt x="17580" y="4715"/>
                  </a:lnTo>
                  <a:lnTo>
                    <a:pt x="17580" y="4715"/>
                  </a:lnTo>
                  <a:close/>
                  <a:moveTo>
                    <a:pt x="18546" y="5287"/>
                  </a:moveTo>
                  <a:lnTo>
                    <a:pt x="18433" y="5354"/>
                  </a:lnTo>
                  <a:lnTo>
                    <a:pt x="18232" y="5469"/>
                  </a:lnTo>
                  <a:lnTo>
                    <a:pt x="17915" y="5285"/>
                  </a:lnTo>
                  <a:lnTo>
                    <a:pt x="17915" y="4919"/>
                  </a:lnTo>
                  <a:lnTo>
                    <a:pt x="18206" y="4749"/>
                  </a:lnTo>
                  <a:lnTo>
                    <a:pt x="18227" y="4737"/>
                  </a:lnTo>
                  <a:lnTo>
                    <a:pt x="18227" y="5103"/>
                  </a:lnTo>
                  <a:lnTo>
                    <a:pt x="18227" y="5105"/>
                  </a:lnTo>
                  <a:lnTo>
                    <a:pt x="18546" y="5287"/>
                  </a:lnTo>
                  <a:close/>
                  <a:moveTo>
                    <a:pt x="19524" y="5855"/>
                  </a:moveTo>
                  <a:lnTo>
                    <a:pt x="19245" y="6015"/>
                  </a:lnTo>
                  <a:lnTo>
                    <a:pt x="19210" y="6037"/>
                  </a:lnTo>
                  <a:lnTo>
                    <a:pt x="19146" y="6001"/>
                  </a:lnTo>
                  <a:lnTo>
                    <a:pt x="18893" y="5852"/>
                  </a:lnTo>
                  <a:lnTo>
                    <a:pt x="18893" y="5484"/>
                  </a:lnTo>
                  <a:lnTo>
                    <a:pt x="19205" y="5302"/>
                  </a:lnTo>
                  <a:lnTo>
                    <a:pt x="19205" y="5668"/>
                  </a:lnTo>
                  <a:lnTo>
                    <a:pt x="19205" y="5670"/>
                  </a:lnTo>
                  <a:lnTo>
                    <a:pt x="19524" y="5855"/>
                  </a:lnTo>
                  <a:close/>
                  <a:moveTo>
                    <a:pt x="20502" y="5287"/>
                  </a:moveTo>
                  <a:lnTo>
                    <a:pt x="20188" y="5469"/>
                  </a:lnTo>
                  <a:lnTo>
                    <a:pt x="19869" y="5285"/>
                  </a:lnTo>
                  <a:lnTo>
                    <a:pt x="19869" y="4919"/>
                  </a:lnTo>
                  <a:lnTo>
                    <a:pt x="20186" y="4734"/>
                  </a:lnTo>
                  <a:lnTo>
                    <a:pt x="20186" y="5103"/>
                  </a:lnTo>
                  <a:lnTo>
                    <a:pt x="20186" y="5105"/>
                  </a:lnTo>
                  <a:lnTo>
                    <a:pt x="20502" y="5287"/>
                  </a:lnTo>
                  <a:close/>
                  <a:moveTo>
                    <a:pt x="21481" y="5855"/>
                  </a:moveTo>
                  <a:lnTo>
                    <a:pt x="21166" y="6037"/>
                  </a:lnTo>
                  <a:lnTo>
                    <a:pt x="20847" y="5852"/>
                  </a:lnTo>
                  <a:lnTo>
                    <a:pt x="20847" y="5484"/>
                  </a:lnTo>
                  <a:lnTo>
                    <a:pt x="21162" y="5302"/>
                  </a:lnTo>
                  <a:lnTo>
                    <a:pt x="21162" y="5668"/>
                  </a:lnTo>
                  <a:lnTo>
                    <a:pt x="21162" y="5670"/>
                  </a:lnTo>
                  <a:lnTo>
                    <a:pt x="21481" y="5855"/>
                  </a:lnTo>
                  <a:close/>
                  <a:moveTo>
                    <a:pt x="21495" y="4730"/>
                  </a:moveTo>
                  <a:lnTo>
                    <a:pt x="21507" y="4737"/>
                  </a:lnTo>
                  <a:lnTo>
                    <a:pt x="21814" y="4914"/>
                  </a:lnTo>
                  <a:lnTo>
                    <a:pt x="21814" y="5280"/>
                  </a:lnTo>
                  <a:lnTo>
                    <a:pt x="21495" y="5096"/>
                  </a:lnTo>
                  <a:lnTo>
                    <a:pt x="21495" y="5096"/>
                  </a:lnTo>
                  <a:lnTo>
                    <a:pt x="21495" y="5096"/>
                  </a:lnTo>
                  <a:lnTo>
                    <a:pt x="21457" y="5117"/>
                  </a:lnTo>
                  <a:lnTo>
                    <a:pt x="21173" y="5280"/>
                  </a:lnTo>
                  <a:lnTo>
                    <a:pt x="21173" y="4916"/>
                  </a:lnTo>
                  <a:lnTo>
                    <a:pt x="21495" y="4730"/>
                  </a:lnTo>
                  <a:close/>
                  <a:moveTo>
                    <a:pt x="21492" y="4715"/>
                  </a:moveTo>
                  <a:lnTo>
                    <a:pt x="21173" y="4531"/>
                  </a:lnTo>
                  <a:lnTo>
                    <a:pt x="21173" y="4165"/>
                  </a:lnTo>
                  <a:lnTo>
                    <a:pt x="21332" y="4073"/>
                  </a:lnTo>
                  <a:lnTo>
                    <a:pt x="21495" y="3980"/>
                  </a:lnTo>
                  <a:lnTo>
                    <a:pt x="21814" y="4165"/>
                  </a:lnTo>
                  <a:lnTo>
                    <a:pt x="21814" y="4531"/>
                  </a:lnTo>
                  <a:lnTo>
                    <a:pt x="21495" y="4715"/>
                  </a:lnTo>
                  <a:lnTo>
                    <a:pt x="21495" y="4715"/>
                  </a:lnTo>
                  <a:lnTo>
                    <a:pt x="21492" y="4715"/>
                  </a:lnTo>
                  <a:close/>
                  <a:moveTo>
                    <a:pt x="21585" y="8535"/>
                  </a:moveTo>
                  <a:lnTo>
                    <a:pt x="21495" y="8485"/>
                  </a:lnTo>
                  <a:lnTo>
                    <a:pt x="21495" y="8485"/>
                  </a:lnTo>
                  <a:lnTo>
                    <a:pt x="21495" y="8485"/>
                  </a:lnTo>
                  <a:lnTo>
                    <a:pt x="21445" y="8513"/>
                  </a:lnTo>
                  <a:lnTo>
                    <a:pt x="21173" y="8669"/>
                  </a:lnTo>
                  <a:lnTo>
                    <a:pt x="21173" y="8308"/>
                  </a:lnTo>
                  <a:lnTo>
                    <a:pt x="21495" y="8123"/>
                  </a:lnTo>
                  <a:lnTo>
                    <a:pt x="21495" y="8123"/>
                  </a:lnTo>
                  <a:lnTo>
                    <a:pt x="21495" y="8123"/>
                  </a:lnTo>
                  <a:lnTo>
                    <a:pt x="21714" y="8249"/>
                  </a:lnTo>
                  <a:lnTo>
                    <a:pt x="21814" y="8308"/>
                  </a:lnTo>
                  <a:lnTo>
                    <a:pt x="21814" y="8669"/>
                  </a:lnTo>
                  <a:lnTo>
                    <a:pt x="21585" y="8535"/>
                  </a:lnTo>
                  <a:close/>
                  <a:moveTo>
                    <a:pt x="21814" y="8686"/>
                  </a:moveTo>
                  <a:lnTo>
                    <a:pt x="21814" y="9052"/>
                  </a:lnTo>
                  <a:lnTo>
                    <a:pt x="21495" y="9237"/>
                  </a:lnTo>
                  <a:lnTo>
                    <a:pt x="21173" y="9052"/>
                  </a:lnTo>
                  <a:lnTo>
                    <a:pt x="21173" y="8686"/>
                  </a:lnTo>
                  <a:lnTo>
                    <a:pt x="21495" y="8499"/>
                  </a:lnTo>
                  <a:lnTo>
                    <a:pt x="21814" y="8686"/>
                  </a:lnTo>
                  <a:close/>
                  <a:moveTo>
                    <a:pt x="17669" y="8535"/>
                  </a:moveTo>
                  <a:lnTo>
                    <a:pt x="17580" y="8485"/>
                  </a:lnTo>
                  <a:lnTo>
                    <a:pt x="17580" y="8485"/>
                  </a:lnTo>
                  <a:lnTo>
                    <a:pt x="17580" y="8485"/>
                  </a:lnTo>
                  <a:lnTo>
                    <a:pt x="17530" y="8513"/>
                  </a:lnTo>
                  <a:lnTo>
                    <a:pt x="17258" y="8669"/>
                  </a:lnTo>
                  <a:lnTo>
                    <a:pt x="17258" y="8308"/>
                  </a:lnTo>
                  <a:lnTo>
                    <a:pt x="17580" y="8123"/>
                  </a:lnTo>
                  <a:lnTo>
                    <a:pt x="17580" y="8123"/>
                  </a:lnTo>
                  <a:lnTo>
                    <a:pt x="17580" y="8123"/>
                  </a:lnTo>
                  <a:lnTo>
                    <a:pt x="17799" y="8249"/>
                  </a:lnTo>
                  <a:lnTo>
                    <a:pt x="17899" y="8308"/>
                  </a:lnTo>
                  <a:lnTo>
                    <a:pt x="17899" y="8669"/>
                  </a:lnTo>
                  <a:lnTo>
                    <a:pt x="17669" y="8535"/>
                  </a:lnTo>
                  <a:close/>
                  <a:moveTo>
                    <a:pt x="17899" y="8686"/>
                  </a:moveTo>
                  <a:lnTo>
                    <a:pt x="17899" y="9052"/>
                  </a:lnTo>
                  <a:lnTo>
                    <a:pt x="17580" y="9237"/>
                  </a:lnTo>
                  <a:lnTo>
                    <a:pt x="17258" y="9052"/>
                  </a:lnTo>
                  <a:lnTo>
                    <a:pt x="17258" y="8686"/>
                  </a:lnTo>
                  <a:lnTo>
                    <a:pt x="17580" y="8499"/>
                  </a:lnTo>
                  <a:lnTo>
                    <a:pt x="17899" y="8686"/>
                  </a:lnTo>
                  <a:close/>
                  <a:moveTo>
                    <a:pt x="11491" y="9114"/>
                  </a:moveTo>
                  <a:lnTo>
                    <a:pt x="11389" y="9052"/>
                  </a:lnTo>
                  <a:lnTo>
                    <a:pt x="11389" y="8686"/>
                  </a:lnTo>
                  <a:lnTo>
                    <a:pt x="11680" y="8516"/>
                  </a:lnTo>
                  <a:lnTo>
                    <a:pt x="11706" y="8499"/>
                  </a:lnTo>
                  <a:lnTo>
                    <a:pt x="11861" y="8591"/>
                  </a:lnTo>
                  <a:lnTo>
                    <a:pt x="12027" y="8686"/>
                  </a:lnTo>
                  <a:lnTo>
                    <a:pt x="12027" y="9052"/>
                  </a:lnTo>
                  <a:lnTo>
                    <a:pt x="11708" y="9237"/>
                  </a:lnTo>
                  <a:lnTo>
                    <a:pt x="11491" y="9114"/>
                  </a:lnTo>
                  <a:close/>
                  <a:moveTo>
                    <a:pt x="11921" y="9376"/>
                  </a:moveTo>
                  <a:lnTo>
                    <a:pt x="12025" y="9437"/>
                  </a:lnTo>
                  <a:lnTo>
                    <a:pt x="12025" y="9799"/>
                  </a:lnTo>
                  <a:lnTo>
                    <a:pt x="11706" y="9617"/>
                  </a:lnTo>
                  <a:lnTo>
                    <a:pt x="11706" y="9617"/>
                  </a:lnTo>
                  <a:lnTo>
                    <a:pt x="11706" y="9617"/>
                  </a:lnTo>
                  <a:lnTo>
                    <a:pt x="11389" y="9799"/>
                  </a:lnTo>
                  <a:lnTo>
                    <a:pt x="11389" y="9437"/>
                  </a:lnTo>
                  <a:lnTo>
                    <a:pt x="11644" y="9291"/>
                  </a:lnTo>
                  <a:lnTo>
                    <a:pt x="11706" y="9253"/>
                  </a:lnTo>
                  <a:lnTo>
                    <a:pt x="11921" y="9376"/>
                  </a:lnTo>
                  <a:close/>
                  <a:moveTo>
                    <a:pt x="7795" y="9237"/>
                  </a:moveTo>
                  <a:lnTo>
                    <a:pt x="7474" y="9052"/>
                  </a:lnTo>
                  <a:lnTo>
                    <a:pt x="7474" y="8686"/>
                  </a:lnTo>
                  <a:lnTo>
                    <a:pt x="7653" y="8582"/>
                  </a:lnTo>
                  <a:lnTo>
                    <a:pt x="7795" y="8499"/>
                  </a:lnTo>
                  <a:lnTo>
                    <a:pt x="7856" y="8537"/>
                  </a:lnTo>
                  <a:lnTo>
                    <a:pt x="8112" y="8686"/>
                  </a:lnTo>
                  <a:lnTo>
                    <a:pt x="8112" y="9052"/>
                  </a:lnTo>
                  <a:lnTo>
                    <a:pt x="7979" y="9130"/>
                  </a:lnTo>
                  <a:lnTo>
                    <a:pt x="7795" y="9237"/>
                  </a:lnTo>
                  <a:close/>
                  <a:moveTo>
                    <a:pt x="7795" y="9253"/>
                  </a:moveTo>
                  <a:lnTo>
                    <a:pt x="7937" y="9336"/>
                  </a:lnTo>
                  <a:lnTo>
                    <a:pt x="8109" y="9437"/>
                  </a:lnTo>
                  <a:lnTo>
                    <a:pt x="8109" y="9799"/>
                  </a:lnTo>
                  <a:lnTo>
                    <a:pt x="8057" y="9768"/>
                  </a:lnTo>
                  <a:lnTo>
                    <a:pt x="7795" y="9617"/>
                  </a:lnTo>
                  <a:lnTo>
                    <a:pt x="7795" y="9617"/>
                  </a:lnTo>
                  <a:lnTo>
                    <a:pt x="7795" y="9617"/>
                  </a:lnTo>
                  <a:lnTo>
                    <a:pt x="7474" y="9799"/>
                  </a:lnTo>
                  <a:lnTo>
                    <a:pt x="7474" y="9437"/>
                  </a:lnTo>
                  <a:lnTo>
                    <a:pt x="7651" y="9336"/>
                  </a:lnTo>
                  <a:lnTo>
                    <a:pt x="7795" y="9253"/>
                  </a:lnTo>
                  <a:close/>
                  <a:moveTo>
                    <a:pt x="7464" y="8294"/>
                  </a:moveTo>
                  <a:lnTo>
                    <a:pt x="7294" y="8197"/>
                  </a:lnTo>
                  <a:lnTo>
                    <a:pt x="7148" y="8112"/>
                  </a:lnTo>
                  <a:lnTo>
                    <a:pt x="7148" y="7743"/>
                  </a:lnTo>
                  <a:lnTo>
                    <a:pt x="7207" y="7710"/>
                  </a:lnTo>
                  <a:lnTo>
                    <a:pt x="7462" y="7563"/>
                  </a:lnTo>
                  <a:lnTo>
                    <a:pt x="7462" y="7930"/>
                  </a:lnTo>
                  <a:lnTo>
                    <a:pt x="7462" y="7930"/>
                  </a:lnTo>
                  <a:lnTo>
                    <a:pt x="7597" y="8008"/>
                  </a:lnTo>
                  <a:lnTo>
                    <a:pt x="7779" y="8114"/>
                  </a:lnTo>
                  <a:lnTo>
                    <a:pt x="7490" y="8282"/>
                  </a:lnTo>
                  <a:lnTo>
                    <a:pt x="7467" y="8296"/>
                  </a:lnTo>
                  <a:lnTo>
                    <a:pt x="7464" y="8294"/>
                  </a:lnTo>
                  <a:lnTo>
                    <a:pt x="7462" y="8294"/>
                  </a:lnTo>
                  <a:lnTo>
                    <a:pt x="7464" y="8294"/>
                  </a:lnTo>
                  <a:close/>
                  <a:moveTo>
                    <a:pt x="5836" y="9237"/>
                  </a:moveTo>
                  <a:lnTo>
                    <a:pt x="5515" y="9052"/>
                  </a:lnTo>
                  <a:lnTo>
                    <a:pt x="5515" y="8686"/>
                  </a:lnTo>
                  <a:lnTo>
                    <a:pt x="5692" y="8584"/>
                  </a:lnTo>
                  <a:lnTo>
                    <a:pt x="5836" y="8499"/>
                  </a:lnTo>
                  <a:lnTo>
                    <a:pt x="6155" y="8686"/>
                  </a:lnTo>
                  <a:lnTo>
                    <a:pt x="6155" y="9052"/>
                  </a:lnTo>
                  <a:lnTo>
                    <a:pt x="5836" y="9237"/>
                  </a:lnTo>
                  <a:close/>
                  <a:moveTo>
                    <a:pt x="5846" y="9260"/>
                  </a:moveTo>
                  <a:lnTo>
                    <a:pt x="6155" y="9440"/>
                  </a:lnTo>
                  <a:lnTo>
                    <a:pt x="6155" y="9799"/>
                  </a:lnTo>
                  <a:lnTo>
                    <a:pt x="5836" y="9617"/>
                  </a:lnTo>
                  <a:lnTo>
                    <a:pt x="5836" y="9617"/>
                  </a:lnTo>
                  <a:lnTo>
                    <a:pt x="5836" y="9617"/>
                  </a:lnTo>
                  <a:lnTo>
                    <a:pt x="5515" y="9799"/>
                  </a:lnTo>
                  <a:lnTo>
                    <a:pt x="5515" y="9440"/>
                  </a:lnTo>
                  <a:lnTo>
                    <a:pt x="5829" y="9258"/>
                  </a:lnTo>
                  <a:lnTo>
                    <a:pt x="5836" y="9253"/>
                  </a:lnTo>
                  <a:lnTo>
                    <a:pt x="5846" y="9260"/>
                  </a:lnTo>
                  <a:close/>
                  <a:moveTo>
                    <a:pt x="1725" y="9123"/>
                  </a:moveTo>
                  <a:lnTo>
                    <a:pt x="1604" y="9052"/>
                  </a:lnTo>
                  <a:lnTo>
                    <a:pt x="1604" y="8686"/>
                  </a:lnTo>
                  <a:lnTo>
                    <a:pt x="1921" y="8499"/>
                  </a:lnTo>
                  <a:lnTo>
                    <a:pt x="2242" y="8686"/>
                  </a:lnTo>
                  <a:lnTo>
                    <a:pt x="2242" y="9052"/>
                  </a:lnTo>
                  <a:lnTo>
                    <a:pt x="1921" y="9237"/>
                  </a:lnTo>
                  <a:lnTo>
                    <a:pt x="1725" y="9123"/>
                  </a:lnTo>
                  <a:close/>
                  <a:moveTo>
                    <a:pt x="2082" y="9345"/>
                  </a:moveTo>
                  <a:lnTo>
                    <a:pt x="2240" y="9437"/>
                  </a:lnTo>
                  <a:lnTo>
                    <a:pt x="2240" y="9799"/>
                  </a:lnTo>
                  <a:lnTo>
                    <a:pt x="2065" y="9700"/>
                  </a:lnTo>
                  <a:lnTo>
                    <a:pt x="1921" y="9617"/>
                  </a:lnTo>
                  <a:lnTo>
                    <a:pt x="1921" y="9617"/>
                  </a:lnTo>
                  <a:lnTo>
                    <a:pt x="1921" y="9617"/>
                  </a:lnTo>
                  <a:lnTo>
                    <a:pt x="1614" y="9792"/>
                  </a:lnTo>
                  <a:lnTo>
                    <a:pt x="1604" y="9799"/>
                  </a:lnTo>
                  <a:lnTo>
                    <a:pt x="1604" y="9437"/>
                  </a:lnTo>
                  <a:lnTo>
                    <a:pt x="1718" y="9371"/>
                  </a:lnTo>
                  <a:lnTo>
                    <a:pt x="1921" y="9253"/>
                  </a:lnTo>
                  <a:lnTo>
                    <a:pt x="2082" y="9345"/>
                  </a:lnTo>
                  <a:close/>
                  <a:moveTo>
                    <a:pt x="1815" y="6304"/>
                  </a:moveTo>
                  <a:lnTo>
                    <a:pt x="1921" y="6242"/>
                  </a:lnTo>
                  <a:lnTo>
                    <a:pt x="1952" y="6259"/>
                  </a:lnTo>
                  <a:lnTo>
                    <a:pt x="2242" y="6427"/>
                  </a:lnTo>
                  <a:lnTo>
                    <a:pt x="2242" y="6793"/>
                  </a:lnTo>
                  <a:lnTo>
                    <a:pt x="1923" y="6977"/>
                  </a:lnTo>
                  <a:lnTo>
                    <a:pt x="1604" y="6793"/>
                  </a:lnTo>
                  <a:lnTo>
                    <a:pt x="1604" y="6424"/>
                  </a:lnTo>
                  <a:lnTo>
                    <a:pt x="1815" y="6304"/>
                  </a:lnTo>
                  <a:close/>
                  <a:moveTo>
                    <a:pt x="1604" y="6408"/>
                  </a:moveTo>
                  <a:lnTo>
                    <a:pt x="1604" y="6046"/>
                  </a:lnTo>
                  <a:lnTo>
                    <a:pt x="1923" y="5862"/>
                  </a:lnTo>
                  <a:lnTo>
                    <a:pt x="1978" y="5895"/>
                  </a:lnTo>
                  <a:lnTo>
                    <a:pt x="2240" y="6046"/>
                  </a:lnTo>
                  <a:lnTo>
                    <a:pt x="2240" y="6410"/>
                  </a:lnTo>
                  <a:lnTo>
                    <a:pt x="1921" y="6226"/>
                  </a:lnTo>
                  <a:lnTo>
                    <a:pt x="1921" y="6226"/>
                  </a:lnTo>
                  <a:lnTo>
                    <a:pt x="1921" y="6226"/>
                  </a:lnTo>
                  <a:lnTo>
                    <a:pt x="1604" y="6408"/>
                  </a:lnTo>
                  <a:close/>
                  <a:moveTo>
                    <a:pt x="2734" y="6332"/>
                  </a:moveTo>
                  <a:lnTo>
                    <a:pt x="2885" y="6419"/>
                  </a:lnTo>
                  <a:lnTo>
                    <a:pt x="2734" y="6507"/>
                  </a:lnTo>
                  <a:lnTo>
                    <a:pt x="2573" y="6601"/>
                  </a:lnTo>
                  <a:lnTo>
                    <a:pt x="2254" y="6415"/>
                  </a:lnTo>
                  <a:lnTo>
                    <a:pt x="2254" y="6051"/>
                  </a:lnTo>
                  <a:lnTo>
                    <a:pt x="2415" y="5956"/>
                  </a:lnTo>
                  <a:lnTo>
                    <a:pt x="2540" y="5883"/>
                  </a:lnTo>
                  <a:lnTo>
                    <a:pt x="2568" y="5866"/>
                  </a:lnTo>
                  <a:lnTo>
                    <a:pt x="2568" y="6235"/>
                  </a:lnTo>
                  <a:lnTo>
                    <a:pt x="2568" y="6235"/>
                  </a:lnTo>
                  <a:lnTo>
                    <a:pt x="2734" y="6332"/>
                  </a:lnTo>
                  <a:close/>
                  <a:moveTo>
                    <a:pt x="3615" y="6840"/>
                  </a:moveTo>
                  <a:lnTo>
                    <a:pt x="3866" y="6984"/>
                  </a:lnTo>
                  <a:lnTo>
                    <a:pt x="3783" y="7032"/>
                  </a:lnTo>
                  <a:lnTo>
                    <a:pt x="3549" y="7166"/>
                  </a:lnTo>
                  <a:lnTo>
                    <a:pt x="3393" y="7074"/>
                  </a:lnTo>
                  <a:lnTo>
                    <a:pt x="3235" y="6982"/>
                  </a:lnTo>
                  <a:lnTo>
                    <a:pt x="3235" y="6616"/>
                  </a:lnTo>
                  <a:lnTo>
                    <a:pt x="3547" y="6434"/>
                  </a:lnTo>
                  <a:lnTo>
                    <a:pt x="3547" y="6802"/>
                  </a:lnTo>
                  <a:lnTo>
                    <a:pt x="3547" y="6802"/>
                  </a:lnTo>
                  <a:lnTo>
                    <a:pt x="3615" y="6840"/>
                  </a:lnTo>
                  <a:close/>
                  <a:moveTo>
                    <a:pt x="4842" y="6419"/>
                  </a:moveTo>
                  <a:lnTo>
                    <a:pt x="4532" y="6601"/>
                  </a:lnTo>
                  <a:lnTo>
                    <a:pt x="4475" y="6568"/>
                  </a:lnTo>
                  <a:lnTo>
                    <a:pt x="4371" y="6507"/>
                  </a:lnTo>
                  <a:lnTo>
                    <a:pt x="4213" y="6415"/>
                  </a:lnTo>
                  <a:lnTo>
                    <a:pt x="4213" y="6048"/>
                  </a:lnTo>
                  <a:lnTo>
                    <a:pt x="4485" y="5890"/>
                  </a:lnTo>
                  <a:lnTo>
                    <a:pt x="4527" y="5866"/>
                  </a:lnTo>
                  <a:lnTo>
                    <a:pt x="4527" y="6235"/>
                  </a:lnTo>
                  <a:lnTo>
                    <a:pt x="4527" y="6235"/>
                  </a:lnTo>
                  <a:lnTo>
                    <a:pt x="4842" y="6419"/>
                  </a:lnTo>
                  <a:close/>
                  <a:moveTo>
                    <a:pt x="5555" y="6831"/>
                  </a:moveTo>
                  <a:lnTo>
                    <a:pt x="5822" y="6984"/>
                  </a:lnTo>
                  <a:lnTo>
                    <a:pt x="5671" y="7072"/>
                  </a:lnTo>
                  <a:lnTo>
                    <a:pt x="5508" y="7164"/>
                  </a:lnTo>
                  <a:lnTo>
                    <a:pt x="5189" y="6982"/>
                  </a:lnTo>
                  <a:lnTo>
                    <a:pt x="5189" y="6616"/>
                  </a:lnTo>
                  <a:lnTo>
                    <a:pt x="5503" y="6434"/>
                  </a:lnTo>
                  <a:lnTo>
                    <a:pt x="5503" y="6802"/>
                  </a:lnTo>
                  <a:lnTo>
                    <a:pt x="5503" y="6802"/>
                  </a:lnTo>
                  <a:lnTo>
                    <a:pt x="5555" y="6831"/>
                  </a:lnTo>
                  <a:close/>
                  <a:moveTo>
                    <a:pt x="5836" y="6242"/>
                  </a:moveTo>
                  <a:lnTo>
                    <a:pt x="6155" y="6427"/>
                  </a:lnTo>
                  <a:lnTo>
                    <a:pt x="6155" y="6793"/>
                  </a:lnTo>
                  <a:lnTo>
                    <a:pt x="5935" y="6920"/>
                  </a:lnTo>
                  <a:lnTo>
                    <a:pt x="5836" y="6977"/>
                  </a:lnTo>
                  <a:lnTo>
                    <a:pt x="5836" y="6977"/>
                  </a:lnTo>
                  <a:lnTo>
                    <a:pt x="5836" y="6977"/>
                  </a:lnTo>
                  <a:lnTo>
                    <a:pt x="5515" y="6793"/>
                  </a:lnTo>
                  <a:lnTo>
                    <a:pt x="5515" y="6427"/>
                  </a:lnTo>
                  <a:lnTo>
                    <a:pt x="5836" y="6242"/>
                  </a:lnTo>
                  <a:close/>
                  <a:moveTo>
                    <a:pt x="5515" y="6410"/>
                  </a:moveTo>
                  <a:lnTo>
                    <a:pt x="5515" y="6051"/>
                  </a:lnTo>
                  <a:lnTo>
                    <a:pt x="5836" y="5864"/>
                  </a:lnTo>
                  <a:lnTo>
                    <a:pt x="6155" y="6048"/>
                  </a:lnTo>
                  <a:lnTo>
                    <a:pt x="6155" y="6410"/>
                  </a:lnTo>
                  <a:lnTo>
                    <a:pt x="6089" y="6372"/>
                  </a:lnTo>
                  <a:lnTo>
                    <a:pt x="5836" y="6226"/>
                  </a:lnTo>
                  <a:lnTo>
                    <a:pt x="5836" y="6226"/>
                  </a:lnTo>
                  <a:lnTo>
                    <a:pt x="5836" y="6226"/>
                  </a:lnTo>
                  <a:lnTo>
                    <a:pt x="5515" y="6410"/>
                  </a:lnTo>
                  <a:close/>
                  <a:moveTo>
                    <a:pt x="6649" y="6332"/>
                  </a:moveTo>
                  <a:lnTo>
                    <a:pt x="6800" y="6419"/>
                  </a:lnTo>
                  <a:lnTo>
                    <a:pt x="6649" y="6507"/>
                  </a:lnTo>
                  <a:lnTo>
                    <a:pt x="6486" y="6601"/>
                  </a:lnTo>
                  <a:lnTo>
                    <a:pt x="6169" y="6415"/>
                  </a:lnTo>
                  <a:lnTo>
                    <a:pt x="6169" y="6048"/>
                  </a:lnTo>
                  <a:lnTo>
                    <a:pt x="6427" y="5900"/>
                  </a:lnTo>
                  <a:lnTo>
                    <a:pt x="6484" y="5866"/>
                  </a:lnTo>
                  <a:lnTo>
                    <a:pt x="6484" y="6235"/>
                  </a:lnTo>
                  <a:lnTo>
                    <a:pt x="6484" y="6235"/>
                  </a:lnTo>
                  <a:lnTo>
                    <a:pt x="6649" y="6332"/>
                  </a:lnTo>
                  <a:close/>
                  <a:moveTo>
                    <a:pt x="7530" y="6840"/>
                  </a:moveTo>
                  <a:lnTo>
                    <a:pt x="7779" y="6984"/>
                  </a:lnTo>
                  <a:lnTo>
                    <a:pt x="7698" y="7032"/>
                  </a:lnTo>
                  <a:lnTo>
                    <a:pt x="7464" y="7166"/>
                  </a:lnTo>
                  <a:lnTo>
                    <a:pt x="7148" y="6982"/>
                  </a:lnTo>
                  <a:lnTo>
                    <a:pt x="7148" y="6616"/>
                  </a:lnTo>
                  <a:lnTo>
                    <a:pt x="7462" y="6434"/>
                  </a:lnTo>
                  <a:lnTo>
                    <a:pt x="7462" y="6802"/>
                  </a:lnTo>
                  <a:lnTo>
                    <a:pt x="7462" y="6802"/>
                  </a:lnTo>
                  <a:lnTo>
                    <a:pt x="7530" y="6840"/>
                  </a:lnTo>
                  <a:close/>
                  <a:moveTo>
                    <a:pt x="7795" y="6242"/>
                  </a:moveTo>
                  <a:lnTo>
                    <a:pt x="8112" y="6424"/>
                  </a:lnTo>
                  <a:lnTo>
                    <a:pt x="8112" y="6793"/>
                  </a:lnTo>
                  <a:lnTo>
                    <a:pt x="7793" y="6977"/>
                  </a:lnTo>
                  <a:lnTo>
                    <a:pt x="7474" y="6793"/>
                  </a:lnTo>
                  <a:lnTo>
                    <a:pt x="7474" y="6427"/>
                  </a:lnTo>
                  <a:lnTo>
                    <a:pt x="7795" y="6242"/>
                  </a:lnTo>
                  <a:close/>
                  <a:moveTo>
                    <a:pt x="7474" y="6410"/>
                  </a:moveTo>
                  <a:lnTo>
                    <a:pt x="7474" y="6048"/>
                  </a:lnTo>
                  <a:lnTo>
                    <a:pt x="7764" y="5881"/>
                  </a:lnTo>
                  <a:lnTo>
                    <a:pt x="7793" y="5862"/>
                  </a:lnTo>
                  <a:lnTo>
                    <a:pt x="8109" y="6046"/>
                  </a:lnTo>
                  <a:lnTo>
                    <a:pt x="8109" y="6408"/>
                  </a:lnTo>
                  <a:lnTo>
                    <a:pt x="7911" y="6294"/>
                  </a:lnTo>
                  <a:lnTo>
                    <a:pt x="7795" y="6226"/>
                  </a:lnTo>
                  <a:lnTo>
                    <a:pt x="7795" y="6226"/>
                  </a:lnTo>
                  <a:lnTo>
                    <a:pt x="7795" y="6226"/>
                  </a:lnTo>
                  <a:lnTo>
                    <a:pt x="7474" y="6410"/>
                  </a:lnTo>
                  <a:close/>
                  <a:moveTo>
                    <a:pt x="8757" y="6419"/>
                  </a:moveTo>
                  <a:lnTo>
                    <a:pt x="8518" y="6559"/>
                  </a:lnTo>
                  <a:lnTo>
                    <a:pt x="8445" y="6601"/>
                  </a:lnTo>
                  <a:lnTo>
                    <a:pt x="8246" y="6486"/>
                  </a:lnTo>
                  <a:lnTo>
                    <a:pt x="8126" y="6415"/>
                  </a:lnTo>
                  <a:lnTo>
                    <a:pt x="8126" y="6051"/>
                  </a:lnTo>
                  <a:lnTo>
                    <a:pt x="8442" y="5866"/>
                  </a:lnTo>
                  <a:lnTo>
                    <a:pt x="8442" y="6235"/>
                  </a:lnTo>
                  <a:lnTo>
                    <a:pt x="8442" y="6235"/>
                  </a:lnTo>
                  <a:lnTo>
                    <a:pt x="8757" y="6419"/>
                  </a:lnTo>
                  <a:close/>
                  <a:moveTo>
                    <a:pt x="9468" y="6831"/>
                  </a:moveTo>
                  <a:lnTo>
                    <a:pt x="9735" y="6984"/>
                  </a:lnTo>
                  <a:lnTo>
                    <a:pt x="9423" y="7164"/>
                  </a:lnTo>
                  <a:lnTo>
                    <a:pt x="9418" y="7164"/>
                  </a:lnTo>
                  <a:lnTo>
                    <a:pt x="9104" y="6982"/>
                  </a:lnTo>
                  <a:lnTo>
                    <a:pt x="9104" y="6616"/>
                  </a:lnTo>
                  <a:lnTo>
                    <a:pt x="9418" y="6434"/>
                  </a:lnTo>
                  <a:lnTo>
                    <a:pt x="9418" y="6802"/>
                  </a:lnTo>
                  <a:lnTo>
                    <a:pt x="9418" y="6802"/>
                  </a:lnTo>
                  <a:lnTo>
                    <a:pt x="9468" y="6831"/>
                  </a:lnTo>
                  <a:close/>
                  <a:moveTo>
                    <a:pt x="10716" y="6419"/>
                  </a:moveTo>
                  <a:lnTo>
                    <a:pt x="10404" y="6601"/>
                  </a:lnTo>
                  <a:lnTo>
                    <a:pt x="10085" y="6415"/>
                  </a:lnTo>
                  <a:lnTo>
                    <a:pt x="10085" y="6048"/>
                  </a:lnTo>
                  <a:lnTo>
                    <a:pt x="10125" y="6025"/>
                  </a:lnTo>
                  <a:lnTo>
                    <a:pt x="10397" y="5869"/>
                  </a:lnTo>
                  <a:lnTo>
                    <a:pt x="10397" y="6235"/>
                  </a:lnTo>
                  <a:lnTo>
                    <a:pt x="10397" y="6235"/>
                  </a:lnTo>
                  <a:lnTo>
                    <a:pt x="10716" y="6419"/>
                  </a:lnTo>
                  <a:close/>
                  <a:moveTo>
                    <a:pt x="11602" y="6930"/>
                  </a:moveTo>
                  <a:lnTo>
                    <a:pt x="11694" y="6984"/>
                  </a:lnTo>
                  <a:lnTo>
                    <a:pt x="11379" y="7166"/>
                  </a:lnTo>
                  <a:lnTo>
                    <a:pt x="11060" y="6982"/>
                  </a:lnTo>
                  <a:lnTo>
                    <a:pt x="11060" y="6616"/>
                  </a:lnTo>
                  <a:lnTo>
                    <a:pt x="11377" y="6431"/>
                  </a:lnTo>
                  <a:lnTo>
                    <a:pt x="11377" y="6802"/>
                  </a:lnTo>
                  <a:lnTo>
                    <a:pt x="11377" y="6802"/>
                  </a:lnTo>
                  <a:lnTo>
                    <a:pt x="11602" y="6930"/>
                  </a:lnTo>
                  <a:close/>
                  <a:moveTo>
                    <a:pt x="11706" y="6242"/>
                  </a:moveTo>
                  <a:lnTo>
                    <a:pt x="12027" y="6427"/>
                  </a:lnTo>
                  <a:lnTo>
                    <a:pt x="12027" y="6793"/>
                  </a:lnTo>
                  <a:lnTo>
                    <a:pt x="11708" y="6977"/>
                  </a:lnTo>
                  <a:lnTo>
                    <a:pt x="11389" y="6793"/>
                  </a:lnTo>
                  <a:lnTo>
                    <a:pt x="11389" y="6427"/>
                  </a:lnTo>
                  <a:lnTo>
                    <a:pt x="11706" y="6242"/>
                  </a:lnTo>
                  <a:close/>
                  <a:moveTo>
                    <a:pt x="11389" y="6410"/>
                  </a:moveTo>
                  <a:lnTo>
                    <a:pt x="11389" y="6048"/>
                  </a:lnTo>
                  <a:lnTo>
                    <a:pt x="11708" y="5862"/>
                  </a:lnTo>
                  <a:lnTo>
                    <a:pt x="11871" y="5956"/>
                  </a:lnTo>
                  <a:lnTo>
                    <a:pt x="12025" y="6046"/>
                  </a:lnTo>
                  <a:lnTo>
                    <a:pt x="12025" y="6408"/>
                  </a:lnTo>
                  <a:lnTo>
                    <a:pt x="11706" y="6226"/>
                  </a:lnTo>
                  <a:lnTo>
                    <a:pt x="11706" y="6226"/>
                  </a:lnTo>
                  <a:lnTo>
                    <a:pt x="11706" y="6226"/>
                  </a:lnTo>
                  <a:lnTo>
                    <a:pt x="11389" y="6410"/>
                  </a:lnTo>
                  <a:close/>
                  <a:moveTo>
                    <a:pt x="12670" y="6419"/>
                  </a:moveTo>
                  <a:lnTo>
                    <a:pt x="12433" y="6559"/>
                  </a:lnTo>
                  <a:lnTo>
                    <a:pt x="12358" y="6601"/>
                  </a:lnTo>
                  <a:lnTo>
                    <a:pt x="12039" y="6415"/>
                  </a:lnTo>
                  <a:lnTo>
                    <a:pt x="12039" y="6051"/>
                  </a:lnTo>
                  <a:lnTo>
                    <a:pt x="12329" y="5881"/>
                  </a:lnTo>
                  <a:lnTo>
                    <a:pt x="12355" y="5864"/>
                  </a:lnTo>
                  <a:lnTo>
                    <a:pt x="12355" y="6235"/>
                  </a:lnTo>
                  <a:lnTo>
                    <a:pt x="12355" y="6235"/>
                  </a:lnTo>
                  <a:lnTo>
                    <a:pt x="12670" y="6419"/>
                  </a:lnTo>
                  <a:close/>
                  <a:moveTo>
                    <a:pt x="13383" y="6831"/>
                  </a:moveTo>
                  <a:lnTo>
                    <a:pt x="13650" y="6984"/>
                  </a:lnTo>
                  <a:lnTo>
                    <a:pt x="13336" y="7164"/>
                  </a:lnTo>
                  <a:lnTo>
                    <a:pt x="13019" y="6982"/>
                  </a:lnTo>
                  <a:lnTo>
                    <a:pt x="13019" y="6616"/>
                  </a:lnTo>
                  <a:lnTo>
                    <a:pt x="13334" y="6434"/>
                  </a:lnTo>
                  <a:lnTo>
                    <a:pt x="13334" y="6802"/>
                  </a:lnTo>
                  <a:lnTo>
                    <a:pt x="13334" y="6802"/>
                  </a:lnTo>
                  <a:lnTo>
                    <a:pt x="13383" y="6831"/>
                  </a:lnTo>
                  <a:close/>
                  <a:moveTo>
                    <a:pt x="14628" y="6419"/>
                  </a:moveTo>
                  <a:lnTo>
                    <a:pt x="14316" y="6601"/>
                  </a:lnTo>
                  <a:lnTo>
                    <a:pt x="14298" y="6590"/>
                  </a:lnTo>
                  <a:lnTo>
                    <a:pt x="14000" y="6415"/>
                  </a:lnTo>
                  <a:lnTo>
                    <a:pt x="14000" y="6048"/>
                  </a:lnTo>
                  <a:lnTo>
                    <a:pt x="14038" y="6025"/>
                  </a:lnTo>
                  <a:lnTo>
                    <a:pt x="14312" y="5869"/>
                  </a:lnTo>
                  <a:lnTo>
                    <a:pt x="14312" y="6235"/>
                  </a:lnTo>
                  <a:lnTo>
                    <a:pt x="14312" y="6235"/>
                  </a:lnTo>
                  <a:lnTo>
                    <a:pt x="14628" y="6419"/>
                  </a:lnTo>
                  <a:close/>
                  <a:moveTo>
                    <a:pt x="15358" y="6840"/>
                  </a:moveTo>
                  <a:lnTo>
                    <a:pt x="15609" y="6984"/>
                  </a:lnTo>
                  <a:lnTo>
                    <a:pt x="15569" y="7008"/>
                  </a:lnTo>
                  <a:lnTo>
                    <a:pt x="15295" y="7166"/>
                  </a:lnTo>
                  <a:lnTo>
                    <a:pt x="14978" y="6982"/>
                  </a:lnTo>
                  <a:lnTo>
                    <a:pt x="14978" y="6616"/>
                  </a:lnTo>
                  <a:lnTo>
                    <a:pt x="15292" y="6434"/>
                  </a:lnTo>
                  <a:lnTo>
                    <a:pt x="15292" y="6802"/>
                  </a:lnTo>
                  <a:lnTo>
                    <a:pt x="15292" y="6802"/>
                  </a:lnTo>
                  <a:lnTo>
                    <a:pt x="15358" y="6840"/>
                  </a:lnTo>
                  <a:close/>
                  <a:moveTo>
                    <a:pt x="16585" y="6419"/>
                  </a:moveTo>
                  <a:lnTo>
                    <a:pt x="16275" y="6601"/>
                  </a:lnTo>
                  <a:lnTo>
                    <a:pt x="16235" y="6578"/>
                  </a:lnTo>
                  <a:lnTo>
                    <a:pt x="15956" y="6415"/>
                  </a:lnTo>
                  <a:lnTo>
                    <a:pt x="15956" y="6051"/>
                  </a:lnTo>
                  <a:lnTo>
                    <a:pt x="16271" y="5866"/>
                  </a:lnTo>
                  <a:lnTo>
                    <a:pt x="16271" y="6235"/>
                  </a:lnTo>
                  <a:lnTo>
                    <a:pt x="16271" y="6235"/>
                  </a:lnTo>
                  <a:lnTo>
                    <a:pt x="16585" y="6419"/>
                  </a:lnTo>
                  <a:close/>
                  <a:moveTo>
                    <a:pt x="17310" y="6838"/>
                  </a:moveTo>
                  <a:lnTo>
                    <a:pt x="17565" y="6984"/>
                  </a:lnTo>
                  <a:lnTo>
                    <a:pt x="17251" y="7164"/>
                  </a:lnTo>
                  <a:lnTo>
                    <a:pt x="16934" y="6982"/>
                  </a:lnTo>
                  <a:lnTo>
                    <a:pt x="16934" y="6616"/>
                  </a:lnTo>
                  <a:lnTo>
                    <a:pt x="17246" y="6434"/>
                  </a:lnTo>
                  <a:lnTo>
                    <a:pt x="17246" y="6802"/>
                  </a:lnTo>
                  <a:lnTo>
                    <a:pt x="17246" y="6802"/>
                  </a:lnTo>
                  <a:lnTo>
                    <a:pt x="17310" y="6838"/>
                  </a:lnTo>
                  <a:close/>
                  <a:moveTo>
                    <a:pt x="17580" y="5864"/>
                  </a:moveTo>
                  <a:lnTo>
                    <a:pt x="17899" y="6048"/>
                  </a:lnTo>
                  <a:lnTo>
                    <a:pt x="17899" y="6410"/>
                  </a:lnTo>
                  <a:lnTo>
                    <a:pt x="17580" y="6226"/>
                  </a:lnTo>
                  <a:lnTo>
                    <a:pt x="17580" y="6226"/>
                  </a:lnTo>
                  <a:lnTo>
                    <a:pt x="17580" y="6226"/>
                  </a:lnTo>
                  <a:lnTo>
                    <a:pt x="17544" y="6247"/>
                  </a:lnTo>
                  <a:lnTo>
                    <a:pt x="17258" y="6410"/>
                  </a:lnTo>
                  <a:lnTo>
                    <a:pt x="17258" y="6051"/>
                  </a:lnTo>
                  <a:lnTo>
                    <a:pt x="17580" y="5864"/>
                  </a:lnTo>
                  <a:close/>
                  <a:moveTo>
                    <a:pt x="17580" y="5845"/>
                  </a:moveTo>
                  <a:lnTo>
                    <a:pt x="17258" y="5661"/>
                  </a:lnTo>
                  <a:lnTo>
                    <a:pt x="17258" y="5294"/>
                  </a:lnTo>
                  <a:lnTo>
                    <a:pt x="17416" y="5205"/>
                  </a:lnTo>
                  <a:lnTo>
                    <a:pt x="17580" y="5108"/>
                  </a:lnTo>
                  <a:lnTo>
                    <a:pt x="17899" y="5294"/>
                  </a:lnTo>
                  <a:lnTo>
                    <a:pt x="17899" y="5661"/>
                  </a:lnTo>
                  <a:lnTo>
                    <a:pt x="17580" y="5845"/>
                  </a:lnTo>
                  <a:close/>
                  <a:moveTo>
                    <a:pt x="18544" y="6419"/>
                  </a:moveTo>
                  <a:lnTo>
                    <a:pt x="18232" y="6599"/>
                  </a:lnTo>
                  <a:lnTo>
                    <a:pt x="18192" y="6578"/>
                  </a:lnTo>
                  <a:lnTo>
                    <a:pt x="17915" y="6415"/>
                  </a:lnTo>
                  <a:lnTo>
                    <a:pt x="17915" y="6048"/>
                  </a:lnTo>
                  <a:lnTo>
                    <a:pt x="18227" y="5869"/>
                  </a:lnTo>
                  <a:lnTo>
                    <a:pt x="18227" y="6235"/>
                  </a:lnTo>
                  <a:lnTo>
                    <a:pt x="18227" y="6235"/>
                  </a:lnTo>
                  <a:lnTo>
                    <a:pt x="18544" y="6419"/>
                  </a:lnTo>
                  <a:close/>
                  <a:moveTo>
                    <a:pt x="19430" y="6930"/>
                  </a:moveTo>
                  <a:lnTo>
                    <a:pt x="19522" y="6984"/>
                  </a:lnTo>
                  <a:lnTo>
                    <a:pt x="19208" y="7166"/>
                  </a:lnTo>
                  <a:lnTo>
                    <a:pt x="18893" y="6982"/>
                  </a:lnTo>
                  <a:lnTo>
                    <a:pt x="18893" y="6616"/>
                  </a:lnTo>
                  <a:lnTo>
                    <a:pt x="19205" y="6434"/>
                  </a:lnTo>
                  <a:lnTo>
                    <a:pt x="19205" y="6802"/>
                  </a:lnTo>
                  <a:lnTo>
                    <a:pt x="19205" y="6802"/>
                  </a:lnTo>
                  <a:lnTo>
                    <a:pt x="19430" y="6930"/>
                  </a:lnTo>
                  <a:close/>
                  <a:moveTo>
                    <a:pt x="20500" y="6419"/>
                  </a:moveTo>
                  <a:lnTo>
                    <a:pt x="20188" y="6601"/>
                  </a:lnTo>
                  <a:lnTo>
                    <a:pt x="19869" y="6415"/>
                  </a:lnTo>
                  <a:lnTo>
                    <a:pt x="19869" y="6051"/>
                  </a:lnTo>
                  <a:lnTo>
                    <a:pt x="20061" y="5937"/>
                  </a:lnTo>
                  <a:lnTo>
                    <a:pt x="20186" y="5866"/>
                  </a:lnTo>
                  <a:lnTo>
                    <a:pt x="20186" y="6235"/>
                  </a:lnTo>
                  <a:lnTo>
                    <a:pt x="20186" y="6235"/>
                  </a:lnTo>
                  <a:lnTo>
                    <a:pt x="20500" y="6419"/>
                  </a:lnTo>
                  <a:close/>
                  <a:moveTo>
                    <a:pt x="21225" y="6838"/>
                  </a:moveTo>
                  <a:lnTo>
                    <a:pt x="21481" y="6984"/>
                  </a:lnTo>
                  <a:lnTo>
                    <a:pt x="21166" y="7164"/>
                  </a:lnTo>
                  <a:lnTo>
                    <a:pt x="20847" y="6982"/>
                  </a:lnTo>
                  <a:lnTo>
                    <a:pt x="20847" y="6616"/>
                  </a:lnTo>
                  <a:lnTo>
                    <a:pt x="21162" y="6434"/>
                  </a:lnTo>
                  <a:lnTo>
                    <a:pt x="21162" y="6802"/>
                  </a:lnTo>
                  <a:lnTo>
                    <a:pt x="21162" y="6802"/>
                  </a:lnTo>
                  <a:lnTo>
                    <a:pt x="21225" y="6838"/>
                  </a:lnTo>
                  <a:close/>
                  <a:moveTo>
                    <a:pt x="21495" y="5864"/>
                  </a:moveTo>
                  <a:lnTo>
                    <a:pt x="21814" y="6048"/>
                  </a:lnTo>
                  <a:lnTo>
                    <a:pt x="21814" y="6410"/>
                  </a:lnTo>
                  <a:lnTo>
                    <a:pt x="21495" y="6226"/>
                  </a:lnTo>
                  <a:lnTo>
                    <a:pt x="21495" y="6226"/>
                  </a:lnTo>
                  <a:lnTo>
                    <a:pt x="21495" y="6226"/>
                  </a:lnTo>
                  <a:lnTo>
                    <a:pt x="21457" y="6247"/>
                  </a:lnTo>
                  <a:lnTo>
                    <a:pt x="21173" y="6410"/>
                  </a:lnTo>
                  <a:lnTo>
                    <a:pt x="21173" y="6051"/>
                  </a:lnTo>
                  <a:lnTo>
                    <a:pt x="21495" y="5864"/>
                  </a:lnTo>
                  <a:close/>
                  <a:moveTo>
                    <a:pt x="21495" y="5845"/>
                  </a:moveTo>
                  <a:lnTo>
                    <a:pt x="21173" y="5661"/>
                  </a:lnTo>
                  <a:lnTo>
                    <a:pt x="21173" y="5294"/>
                  </a:lnTo>
                  <a:lnTo>
                    <a:pt x="21332" y="5205"/>
                  </a:lnTo>
                  <a:lnTo>
                    <a:pt x="21495" y="5108"/>
                  </a:lnTo>
                  <a:lnTo>
                    <a:pt x="21814" y="5294"/>
                  </a:lnTo>
                  <a:lnTo>
                    <a:pt x="21814" y="5661"/>
                  </a:lnTo>
                  <a:lnTo>
                    <a:pt x="21495" y="5845"/>
                  </a:lnTo>
                  <a:close/>
                  <a:moveTo>
                    <a:pt x="21495" y="7355"/>
                  </a:moveTo>
                  <a:lnTo>
                    <a:pt x="21495" y="7355"/>
                  </a:lnTo>
                  <a:lnTo>
                    <a:pt x="21495" y="7355"/>
                  </a:lnTo>
                  <a:lnTo>
                    <a:pt x="21173" y="7540"/>
                  </a:lnTo>
                  <a:lnTo>
                    <a:pt x="21173" y="7180"/>
                  </a:lnTo>
                  <a:lnTo>
                    <a:pt x="21495" y="6994"/>
                  </a:lnTo>
                  <a:lnTo>
                    <a:pt x="21814" y="7178"/>
                  </a:lnTo>
                  <a:lnTo>
                    <a:pt x="21814" y="7537"/>
                  </a:lnTo>
                  <a:lnTo>
                    <a:pt x="21495" y="7355"/>
                  </a:lnTo>
                  <a:close/>
                  <a:moveTo>
                    <a:pt x="21814" y="7556"/>
                  </a:moveTo>
                  <a:lnTo>
                    <a:pt x="21814" y="7923"/>
                  </a:lnTo>
                  <a:lnTo>
                    <a:pt x="21495" y="8109"/>
                  </a:lnTo>
                  <a:lnTo>
                    <a:pt x="21173" y="7923"/>
                  </a:lnTo>
                  <a:lnTo>
                    <a:pt x="21173" y="7556"/>
                  </a:lnTo>
                  <a:lnTo>
                    <a:pt x="21495" y="7372"/>
                  </a:lnTo>
                  <a:lnTo>
                    <a:pt x="21814" y="7556"/>
                  </a:lnTo>
                  <a:close/>
                  <a:moveTo>
                    <a:pt x="21495" y="6977"/>
                  </a:moveTo>
                  <a:lnTo>
                    <a:pt x="21495" y="6977"/>
                  </a:lnTo>
                  <a:lnTo>
                    <a:pt x="21495" y="6977"/>
                  </a:lnTo>
                  <a:lnTo>
                    <a:pt x="21173" y="6793"/>
                  </a:lnTo>
                  <a:lnTo>
                    <a:pt x="21173" y="6427"/>
                  </a:lnTo>
                  <a:lnTo>
                    <a:pt x="21471" y="6254"/>
                  </a:lnTo>
                  <a:lnTo>
                    <a:pt x="21495" y="6242"/>
                  </a:lnTo>
                  <a:lnTo>
                    <a:pt x="21523" y="6259"/>
                  </a:lnTo>
                  <a:lnTo>
                    <a:pt x="21814" y="6427"/>
                  </a:lnTo>
                  <a:lnTo>
                    <a:pt x="21814" y="6793"/>
                  </a:lnTo>
                  <a:lnTo>
                    <a:pt x="21594" y="6920"/>
                  </a:lnTo>
                  <a:lnTo>
                    <a:pt x="21495" y="6977"/>
                  </a:lnTo>
                  <a:close/>
                  <a:moveTo>
                    <a:pt x="21162" y="6415"/>
                  </a:moveTo>
                  <a:lnTo>
                    <a:pt x="20904" y="6566"/>
                  </a:lnTo>
                  <a:lnTo>
                    <a:pt x="20843" y="6601"/>
                  </a:lnTo>
                  <a:lnTo>
                    <a:pt x="20528" y="6419"/>
                  </a:lnTo>
                  <a:lnTo>
                    <a:pt x="20847" y="6235"/>
                  </a:lnTo>
                  <a:lnTo>
                    <a:pt x="20847" y="6235"/>
                  </a:lnTo>
                  <a:lnTo>
                    <a:pt x="20847" y="5866"/>
                  </a:lnTo>
                  <a:lnTo>
                    <a:pt x="21029" y="5973"/>
                  </a:lnTo>
                  <a:lnTo>
                    <a:pt x="21162" y="6048"/>
                  </a:lnTo>
                  <a:lnTo>
                    <a:pt x="21162" y="6415"/>
                  </a:lnTo>
                  <a:close/>
                  <a:moveTo>
                    <a:pt x="20514" y="6788"/>
                  </a:moveTo>
                  <a:lnTo>
                    <a:pt x="20514" y="6790"/>
                  </a:lnTo>
                  <a:lnTo>
                    <a:pt x="20514" y="6788"/>
                  </a:lnTo>
                  <a:lnTo>
                    <a:pt x="20365" y="6876"/>
                  </a:lnTo>
                  <a:lnTo>
                    <a:pt x="20198" y="6975"/>
                  </a:lnTo>
                  <a:lnTo>
                    <a:pt x="20198" y="6611"/>
                  </a:lnTo>
                  <a:lnTo>
                    <a:pt x="20514" y="6427"/>
                  </a:lnTo>
                  <a:lnTo>
                    <a:pt x="20514" y="6429"/>
                  </a:lnTo>
                  <a:lnTo>
                    <a:pt x="20517" y="6427"/>
                  </a:lnTo>
                  <a:lnTo>
                    <a:pt x="20836" y="6611"/>
                  </a:lnTo>
                  <a:lnTo>
                    <a:pt x="20836" y="6972"/>
                  </a:lnTo>
                  <a:lnTo>
                    <a:pt x="20514" y="6788"/>
                  </a:lnTo>
                  <a:close/>
                  <a:moveTo>
                    <a:pt x="20836" y="6991"/>
                  </a:moveTo>
                  <a:lnTo>
                    <a:pt x="20836" y="7358"/>
                  </a:lnTo>
                  <a:lnTo>
                    <a:pt x="20517" y="7542"/>
                  </a:lnTo>
                  <a:lnTo>
                    <a:pt x="20439" y="7500"/>
                  </a:lnTo>
                  <a:lnTo>
                    <a:pt x="20198" y="7358"/>
                  </a:lnTo>
                  <a:lnTo>
                    <a:pt x="20198" y="6989"/>
                  </a:lnTo>
                  <a:lnTo>
                    <a:pt x="20306" y="6925"/>
                  </a:lnTo>
                  <a:lnTo>
                    <a:pt x="20514" y="6805"/>
                  </a:lnTo>
                  <a:lnTo>
                    <a:pt x="20836" y="6991"/>
                  </a:lnTo>
                  <a:close/>
                  <a:moveTo>
                    <a:pt x="20836" y="5845"/>
                  </a:moveTo>
                  <a:lnTo>
                    <a:pt x="20514" y="5661"/>
                  </a:lnTo>
                  <a:lnTo>
                    <a:pt x="20514" y="5661"/>
                  </a:lnTo>
                  <a:lnTo>
                    <a:pt x="20514" y="5661"/>
                  </a:lnTo>
                  <a:lnTo>
                    <a:pt x="20365" y="5748"/>
                  </a:lnTo>
                  <a:lnTo>
                    <a:pt x="20198" y="5845"/>
                  </a:lnTo>
                  <a:lnTo>
                    <a:pt x="20198" y="5481"/>
                  </a:lnTo>
                  <a:lnTo>
                    <a:pt x="20273" y="5436"/>
                  </a:lnTo>
                  <a:lnTo>
                    <a:pt x="20517" y="5297"/>
                  </a:lnTo>
                  <a:lnTo>
                    <a:pt x="20649" y="5372"/>
                  </a:lnTo>
                  <a:lnTo>
                    <a:pt x="20836" y="5481"/>
                  </a:lnTo>
                  <a:lnTo>
                    <a:pt x="20836" y="5845"/>
                  </a:lnTo>
                  <a:close/>
                  <a:moveTo>
                    <a:pt x="20306" y="5796"/>
                  </a:moveTo>
                  <a:lnTo>
                    <a:pt x="20514" y="5675"/>
                  </a:lnTo>
                  <a:lnTo>
                    <a:pt x="20836" y="5862"/>
                  </a:lnTo>
                  <a:lnTo>
                    <a:pt x="20836" y="6228"/>
                  </a:lnTo>
                  <a:lnTo>
                    <a:pt x="20517" y="6412"/>
                  </a:lnTo>
                  <a:lnTo>
                    <a:pt x="20514" y="6410"/>
                  </a:lnTo>
                  <a:lnTo>
                    <a:pt x="20514" y="6410"/>
                  </a:lnTo>
                  <a:lnTo>
                    <a:pt x="20198" y="6228"/>
                  </a:lnTo>
                  <a:lnTo>
                    <a:pt x="20198" y="5859"/>
                  </a:lnTo>
                  <a:lnTo>
                    <a:pt x="20306" y="5796"/>
                  </a:lnTo>
                  <a:close/>
                  <a:moveTo>
                    <a:pt x="20181" y="6616"/>
                  </a:moveTo>
                  <a:lnTo>
                    <a:pt x="20181" y="6982"/>
                  </a:lnTo>
                  <a:lnTo>
                    <a:pt x="19867" y="7166"/>
                  </a:lnTo>
                  <a:lnTo>
                    <a:pt x="19664" y="7050"/>
                  </a:lnTo>
                  <a:lnTo>
                    <a:pt x="19550" y="6984"/>
                  </a:lnTo>
                  <a:lnTo>
                    <a:pt x="19782" y="6852"/>
                  </a:lnTo>
                  <a:lnTo>
                    <a:pt x="19869" y="6802"/>
                  </a:lnTo>
                  <a:lnTo>
                    <a:pt x="19869" y="6802"/>
                  </a:lnTo>
                  <a:lnTo>
                    <a:pt x="19869" y="6434"/>
                  </a:lnTo>
                  <a:lnTo>
                    <a:pt x="20181" y="6616"/>
                  </a:lnTo>
                  <a:close/>
                  <a:moveTo>
                    <a:pt x="19536" y="7355"/>
                  </a:moveTo>
                  <a:lnTo>
                    <a:pt x="19536" y="7355"/>
                  </a:lnTo>
                  <a:lnTo>
                    <a:pt x="19534" y="7355"/>
                  </a:lnTo>
                  <a:lnTo>
                    <a:pt x="19413" y="7426"/>
                  </a:lnTo>
                  <a:lnTo>
                    <a:pt x="19217" y="7540"/>
                  </a:lnTo>
                  <a:lnTo>
                    <a:pt x="19217" y="7178"/>
                  </a:lnTo>
                  <a:lnTo>
                    <a:pt x="19538" y="6994"/>
                  </a:lnTo>
                  <a:lnTo>
                    <a:pt x="19855" y="7176"/>
                  </a:lnTo>
                  <a:lnTo>
                    <a:pt x="19855" y="7540"/>
                  </a:lnTo>
                  <a:lnTo>
                    <a:pt x="19536" y="7355"/>
                  </a:lnTo>
                  <a:close/>
                  <a:moveTo>
                    <a:pt x="19855" y="7556"/>
                  </a:moveTo>
                  <a:lnTo>
                    <a:pt x="19855" y="7923"/>
                  </a:lnTo>
                  <a:lnTo>
                    <a:pt x="19536" y="8109"/>
                  </a:lnTo>
                  <a:lnTo>
                    <a:pt x="19345" y="7996"/>
                  </a:lnTo>
                  <a:lnTo>
                    <a:pt x="19217" y="7923"/>
                  </a:lnTo>
                  <a:lnTo>
                    <a:pt x="19217" y="7556"/>
                  </a:lnTo>
                  <a:lnTo>
                    <a:pt x="19382" y="7459"/>
                  </a:lnTo>
                  <a:lnTo>
                    <a:pt x="19536" y="7372"/>
                  </a:lnTo>
                  <a:lnTo>
                    <a:pt x="19798" y="7523"/>
                  </a:lnTo>
                  <a:lnTo>
                    <a:pt x="19855" y="7556"/>
                  </a:lnTo>
                  <a:close/>
                  <a:moveTo>
                    <a:pt x="19855" y="6410"/>
                  </a:moveTo>
                  <a:lnTo>
                    <a:pt x="19536" y="6226"/>
                  </a:lnTo>
                  <a:lnTo>
                    <a:pt x="19536" y="6226"/>
                  </a:lnTo>
                  <a:lnTo>
                    <a:pt x="19534" y="6226"/>
                  </a:lnTo>
                  <a:lnTo>
                    <a:pt x="19217" y="6410"/>
                  </a:lnTo>
                  <a:lnTo>
                    <a:pt x="19217" y="6048"/>
                  </a:lnTo>
                  <a:lnTo>
                    <a:pt x="19536" y="5864"/>
                  </a:lnTo>
                  <a:lnTo>
                    <a:pt x="19699" y="5956"/>
                  </a:lnTo>
                  <a:lnTo>
                    <a:pt x="19855" y="6048"/>
                  </a:lnTo>
                  <a:lnTo>
                    <a:pt x="19855" y="6410"/>
                  </a:lnTo>
                  <a:close/>
                  <a:moveTo>
                    <a:pt x="19536" y="6242"/>
                  </a:moveTo>
                  <a:lnTo>
                    <a:pt x="19855" y="6427"/>
                  </a:lnTo>
                  <a:lnTo>
                    <a:pt x="19855" y="6793"/>
                  </a:lnTo>
                  <a:lnTo>
                    <a:pt x="19536" y="6977"/>
                  </a:lnTo>
                  <a:lnTo>
                    <a:pt x="19217" y="6793"/>
                  </a:lnTo>
                  <a:lnTo>
                    <a:pt x="19217" y="6427"/>
                  </a:lnTo>
                  <a:lnTo>
                    <a:pt x="19536" y="6242"/>
                  </a:lnTo>
                  <a:close/>
                  <a:moveTo>
                    <a:pt x="19205" y="6415"/>
                  </a:moveTo>
                  <a:lnTo>
                    <a:pt x="18886" y="6601"/>
                  </a:lnTo>
                  <a:lnTo>
                    <a:pt x="18572" y="6419"/>
                  </a:lnTo>
                  <a:lnTo>
                    <a:pt x="18889" y="6235"/>
                  </a:lnTo>
                  <a:lnTo>
                    <a:pt x="18889" y="6235"/>
                  </a:lnTo>
                  <a:lnTo>
                    <a:pt x="18889" y="5866"/>
                  </a:lnTo>
                  <a:lnTo>
                    <a:pt x="18988" y="5921"/>
                  </a:lnTo>
                  <a:lnTo>
                    <a:pt x="19205" y="6051"/>
                  </a:lnTo>
                  <a:lnTo>
                    <a:pt x="19205" y="6415"/>
                  </a:lnTo>
                  <a:close/>
                  <a:moveTo>
                    <a:pt x="18648" y="6840"/>
                  </a:moveTo>
                  <a:lnTo>
                    <a:pt x="18560" y="6788"/>
                  </a:lnTo>
                  <a:lnTo>
                    <a:pt x="18560" y="6788"/>
                  </a:lnTo>
                  <a:lnTo>
                    <a:pt x="18560" y="6788"/>
                  </a:lnTo>
                  <a:lnTo>
                    <a:pt x="18241" y="6972"/>
                  </a:lnTo>
                  <a:lnTo>
                    <a:pt x="18241" y="6609"/>
                  </a:lnTo>
                  <a:lnTo>
                    <a:pt x="18558" y="6427"/>
                  </a:lnTo>
                  <a:lnTo>
                    <a:pt x="18560" y="6429"/>
                  </a:lnTo>
                  <a:lnTo>
                    <a:pt x="18560" y="6427"/>
                  </a:lnTo>
                  <a:lnTo>
                    <a:pt x="18877" y="6611"/>
                  </a:lnTo>
                  <a:lnTo>
                    <a:pt x="18877" y="6972"/>
                  </a:lnTo>
                  <a:lnTo>
                    <a:pt x="18648" y="6840"/>
                  </a:lnTo>
                  <a:close/>
                  <a:moveTo>
                    <a:pt x="18877" y="6989"/>
                  </a:moveTo>
                  <a:lnTo>
                    <a:pt x="18877" y="7358"/>
                  </a:lnTo>
                  <a:lnTo>
                    <a:pt x="18581" y="7530"/>
                  </a:lnTo>
                  <a:lnTo>
                    <a:pt x="18560" y="7542"/>
                  </a:lnTo>
                  <a:lnTo>
                    <a:pt x="18239" y="7358"/>
                  </a:lnTo>
                  <a:lnTo>
                    <a:pt x="18239" y="6989"/>
                  </a:lnTo>
                  <a:lnTo>
                    <a:pt x="18560" y="6805"/>
                  </a:lnTo>
                  <a:lnTo>
                    <a:pt x="18593" y="6824"/>
                  </a:lnTo>
                  <a:lnTo>
                    <a:pt x="18877" y="6989"/>
                  </a:lnTo>
                  <a:close/>
                  <a:moveTo>
                    <a:pt x="18877" y="5843"/>
                  </a:moveTo>
                  <a:lnTo>
                    <a:pt x="18648" y="5713"/>
                  </a:lnTo>
                  <a:lnTo>
                    <a:pt x="18560" y="5661"/>
                  </a:lnTo>
                  <a:lnTo>
                    <a:pt x="18560" y="5661"/>
                  </a:lnTo>
                  <a:lnTo>
                    <a:pt x="18560" y="5661"/>
                  </a:lnTo>
                  <a:lnTo>
                    <a:pt x="18241" y="5843"/>
                  </a:lnTo>
                  <a:lnTo>
                    <a:pt x="18241" y="5479"/>
                  </a:lnTo>
                  <a:lnTo>
                    <a:pt x="18267" y="5465"/>
                  </a:lnTo>
                  <a:lnTo>
                    <a:pt x="18558" y="5297"/>
                  </a:lnTo>
                  <a:lnTo>
                    <a:pt x="18759" y="5413"/>
                  </a:lnTo>
                  <a:lnTo>
                    <a:pt x="18877" y="5481"/>
                  </a:lnTo>
                  <a:lnTo>
                    <a:pt x="18877" y="5843"/>
                  </a:lnTo>
                  <a:close/>
                  <a:moveTo>
                    <a:pt x="18560" y="5675"/>
                  </a:moveTo>
                  <a:lnTo>
                    <a:pt x="18593" y="5696"/>
                  </a:lnTo>
                  <a:lnTo>
                    <a:pt x="18877" y="5859"/>
                  </a:lnTo>
                  <a:lnTo>
                    <a:pt x="18877" y="6228"/>
                  </a:lnTo>
                  <a:lnTo>
                    <a:pt x="18560" y="6412"/>
                  </a:lnTo>
                  <a:lnTo>
                    <a:pt x="18560" y="6410"/>
                  </a:lnTo>
                  <a:lnTo>
                    <a:pt x="18558" y="6412"/>
                  </a:lnTo>
                  <a:lnTo>
                    <a:pt x="18239" y="6228"/>
                  </a:lnTo>
                  <a:lnTo>
                    <a:pt x="18239" y="5859"/>
                  </a:lnTo>
                  <a:lnTo>
                    <a:pt x="18241" y="5859"/>
                  </a:lnTo>
                  <a:lnTo>
                    <a:pt x="18241" y="5859"/>
                  </a:lnTo>
                  <a:lnTo>
                    <a:pt x="18560" y="5675"/>
                  </a:lnTo>
                  <a:close/>
                  <a:moveTo>
                    <a:pt x="18227" y="6613"/>
                  </a:moveTo>
                  <a:lnTo>
                    <a:pt x="18227" y="6982"/>
                  </a:lnTo>
                  <a:lnTo>
                    <a:pt x="18227" y="6982"/>
                  </a:lnTo>
                  <a:lnTo>
                    <a:pt x="18118" y="7046"/>
                  </a:lnTo>
                  <a:lnTo>
                    <a:pt x="17910" y="7164"/>
                  </a:lnTo>
                  <a:lnTo>
                    <a:pt x="17594" y="6984"/>
                  </a:lnTo>
                  <a:lnTo>
                    <a:pt x="17804" y="6864"/>
                  </a:lnTo>
                  <a:lnTo>
                    <a:pt x="17913" y="6802"/>
                  </a:lnTo>
                  <a:lnTo>
                    <a:pt x="17913" y="6802"/>
                  </a:lnTo>
                  <a:lnTo>
                    <a:pt x="17913" y="6434"/>
                  </a:lnTo>
                  <a:lnTo>
                    <a:pt x="18227" y="6613"/>
                  </a:lnTo>
                  <a:close/>
                  <a:moveTo>
                    <a:pt x="17580" y="7355"/>
                  </a:moveTo>
                  <a:lnTo>
                    <a:pt x="17580" y="7355"/>
                  </a:lnTo>
                  <a:lnTo>
                    <a:pt x="17580" y="7355"/>
                  </a:lnTo>
                  <a:lnTo>
                    <a:pt x="17258" y="7540"/>
                  </a:lnTo>
                  <a:lnTo>
                    <a:pt x="17258" y="7180"/>
                  </a:lnTo>
                  <a:lnTo>
                    <a:pt x="17580" y="6994"/>
                  </a:lnTo>
                  <a:lnTo>
                    <a:pt x="17899" y="7178"/>
                  </a:lnTo>
                  <a:lnTo>
                    <a:pt x="17899" y="7537"/>
                  </a:lnTo>
                  <a:lnTo>
                    <a:pt x="17580" y="7355"/>
                  </a:lnTo>
                  <a:close/>
                  <a:moveTo>
                    <a:pt x="17899" y="7556"/>
                  </a:moveTo>
                  <a:lnTo>
                    <a:pt x="17899" y="7923"/>
                  </a:lnTo>
                  <a:lnTo>
                    <a:pt x="17580" y="8109"/>
                  </a:lnTo>
                  <a:lnTo>
                    <a:pt x="17258" y="7923"/>
                  </a:lnTo>
                  <a:lnTo>
                    <a:pt x="17258" y="7556"/>
                  </a:lnTo>
                  <a:lnTo>
                    <a:pt x="17580" y="7372"/>
                  </a:lnTo>
                  <a:lnTo>
                    <a:pt x="17899" y="7556"/>
                  </a:lnTo>
                  <a:close/>
                  <a:moveTo>
                    <a:pt x="17580" y="6977"/>
                  </a:moveTo>
                  <a:lnTo>
                    <a:pt x="17258" y="6793"/>
                  </a:lnTo>
                  <a:lnTo>
                    <a:pt x="17258" y="6427"/>
                  </a:lnTo>
                  <a:lnTo>
                    <a:pt x="17558" y="6254"/>
                  </a:lnTo>
                  <a:lnTo>
                    <a:pt x="17580" y="6242"/>
                  </a:lnTo>
                  <a:lnTo>
                    <a:pt x="17608" y="6259"/>
                  </a:lnTo>
                  <a:lnTo>
                    <a:pt x="17899" y="6427"/>
                  </a:lnTo>
                  <a:lnTo>
                    <a:pt x="17899" y="6793"/>
                  </a:lnTo>
                  <a:lnTo>
                    <a:pt x="17681" y="6920"/>
                  </a:lnTo>
                  <a:lnTo>
                    <a:pt x="17580" y="6977"/>
                  </a:lnTo>
                  <a:lnTo>
                    <a:pt x="17580" y="6977"/>
                  </a:lnTo>
                  <a:lnTo>
                    <a:pt x="17580" y="6977"/>
                  </a:lnTo>
                  <a:close/>
                  <a:moveTo>
                    <a:pt x="17246" y="6415"/>
                  </a:moveTo>
                  <a:lnTo>
                    <a:pt x="16991" y="6566"/>
                  </a:lnTo>
                  <a:lnTo>
                    <a:pt x="16930" y="6601"/>
                  </a:lnTo>
                  <a:lnTo>
                    <a:pt x="16613" y="6419"/>
                  </a:lnTo>
                  <a:lnTo>
                    <a:pt x="16934" y="6235"/>
                  </a:lnTo>
                  <a:lnTo>
                    <a:pt x="16934" y="6235"/>
                  </a:lnTo>
                  <a:lnTo>
                    <a:pt x="16934" y="5866"/>
                  </a:lnTo>
                  <a:lnTo>
                    <a:pt x="17116" y="5973"/>
                  </a:lnTo>
                  <a:lnTo>
                    <a:pt x="17246" y="6048"/>
                  </a:lnTo>
                  <a:lnTo>
                    <a:pt x="17246" y="6415"/>
                  </a:lnTo>
                  <a:close/>
                  <a:moveTo>
                    <a:pt x="16601" y="6788"/>
                  </a:moveTo>
                  <a:lnTo>
                    <a:pt x="16601" y="6790"/>
                  </a:lnTo>
                  <a:lnTo>
                    <a:pt x="16599" y="6788"/>
                  </a:lnTo>
                  <a:lnTo>
                    <a:pt x="16450" y="6876"/>
                  </a:lnTo>
                  <a:lnTo>
                    <a:pt x="16282" y="6975"/>
                  </a:lnTo>
                  <a:lnTo>
                    <a:pt x="16282" y="6611"/>
                  </a:lnTo>
                  <a:lnTo>
                    <a:pt x="16599" y="6427"/>
                  </a:lnTo>
                  <a:lnTo>
                    <a:pt x="16599" y="6429"/>
                  </a:lnTo>
                  <a:lnTo>
                    <a:pt x="16601" y="6427"/>
                  </a:lnTo>
                  <a:lnTo>
                    <a:pt x="16923" y="6611"/>
                  </a:lnTo>
                  <a:lnTo>
                    <a:pt x="16923" y="6972"/>
                  </a:lnTo>
                  <a:lnTo>
                    <a:pt x="16601" y="6788"/>
                  </a:lnTo>
                  <a:close/>
                  <a:moveTo>
                    <a:pt x="16923" y="6991"/>
                  </a:moveTo>
                  <a:lnTo>
                    <a:pt x="16923" y="7358"/>
                  </a:lnTo>
                  <a:lnTo>
                    <a:pt x="16601" y="7542"/>
                  </a:lnTo>
                  <a:lnTo>
                    <a:pt x="16526" y="7500"/>
                  </a:lnTo>
                  <a:lnTo>
                    <a:pt x="16282" y="7358"/>
                  </a:lnTo>
                  <a:lnTo>
                    <a:pt x="16282" y="6989"/>
                  </a:lnTo>
                  <a:lnTo>
                    <a:pt x="16393" y="6925"/>
                  </a:lnTo>
                  <a:lnTo>
                    <a:pt x="16601" y="6805"/>
                  </a:lnTo>
                  <a:lnTo>
                    <a:pt x="16923" y="6991"/>
                  </a:lnTo>
                  <a:close/>
                  <a:moveTo>
                    <a:pt x="16923" y="5845"/>
                  </a:moveTo>
                  <a:lnTo>
                    <a:pt x="16601" y="5661"/>
                  </a:lnTo>
                  <a:lnTo>
                    <a:pt x="16601" y="5661"/>
                  </a:lnTo>
                  <a:lnTo>
                    <a:pt x="16599" y="5661"/>
                  </a:lnTo>
                  <a:lnTo>
                    <a:pt x="16450" y="5748"/>
                  </a:lnTo>
                  <a:lnTo>
                    <a:pt x="16282" y="5845"/>
                  </a:lnTo>
                  <a:lnTo>
                    <a:pt x="16282" y="5481"/>
                  </a:lnTo>
                  <a:lnTo>
                    <a:pt x="16358" y="5436"/>
                  </a:lnTo>
                  <a:lnTo>
                    <a:pt x="16601" y="5297"/>
                  </a:lnTo>
                  <a:lnTo>
                    <a:pt x="16734" y="5372"/>
                  </a:lnTo>
                  <a:lnTo>
                    <a:pt x="16923" y="5481"/>
                  </a:lnTo>
                  <a:lnTo>
                    <a:pt x="16923" y="5845"/>
                  </a:lnTo>
                  <a:close/>
                  <a:moveTo>
                    <a:pt x="16393" y="5796"/>
                  </a:moveTo>
                  <a:lnTo>
                    <a:pt x="16601" y="5675"/>
                  </a:lnTo>
                  <a:lnTo>
                    <a:pt x="16923" y="5862"/>
                  </a:lnTo>
                  <a:lnTo>
                    <a:pt x="16923" y="6228"/>
                  </a:lnTo>
                  <a:lnTo>
                    <a:pt x="16601" y="6412"/>
                  </a:lnTo>
                  <a:lnTo>
                    <a:pt x="16599" y="6410"/>
                  </a:lnTo>
                  <a:lnTo>
                    <a:pt x="16599" y="6410"/>
                  </a:lnTo>
                  <a:lnTo>
                    <a:pt x="16282" y="6228"/>
                  </a:lnTo>
                  <a:lnTo>
                    <a:pt x="16282" y="5859"/>
                  </a:lnTo>
                  <a:lnTo>
                    <a:pt x="16393" y="5796"/>
                  </a:lnTo>
                  <a:close/>
                  <a:moveTo>
                    <a:pt x="16271" y="6616"/>
                  </a:moveTo>
                  <a:lnTo>
                    <a:pt x="16271" y="6982"/>
                  </a:lnTo>
                  <a:lnTo>
                    <a:pt x="15952" y="7166"/>
                  </a:lnTo>
                  <a:lnTo>
                    <a:pt x="15637" y="6984"/>
                  </a:lnTo>
                  <a:lnTo>
                    <a:pt x="15954" y="6802"/>
                  </a:lnTo>
                  <a:lnTo>
                    <a:pt x="15954" y="6802"/>
                  </a:lnTo>
                  <a:lnTo>
                    <a:pt x="15954" y="6431"/>
                  </a:lnTo>
                  <a:lnTo>
                    <a:pt x="16271" y="6616"/>
                  </a:lnTo>
                  <a:close/>
                  <a:moveTo>
                    <a:pt x="15777" y="7445"/>
                  </a:moveTo>
                  <a:lnTo>
                    <a:pt x="15623" y="7355"/>
                  </a:lnTo>
                  <a:lnTo>
                    <a:pt x="15623" y="7355"/>
                  </a:lnTo>
                  <a:lnTo>
                    <a:pt x="15623" y="7355"/>
                  </a:lnTo>
                  <a:lnTo>
                    <a:pt x="15434" y="7464"/>
                  </a:lnTo>
                  <a:lnTo>
                    <a:pt x="15304" y="7540"/>
                  </a:lnTo>
                  <a:lnTo>
                    <a:pt x="15304" y="7178"/>
                  </a:lnTo>
                  <a:lnTo>
                    <a:pt x="15623" y="6994"/>
                  </a:lnTo>
                  <a:lnTo>
                    <a:pt x="15940" y="7176"/>
                  </a:lnTo>
                  <a:lnTo>
                    <a:pt x="15940" y="7537"/>
                  </a:lnTo>
                  <a:lnTo>
                    <a:pt x="15777" y="7445"/>
                  </a:lnTo>
                  <a:close/>
                  <a:moveTo>
                    <a:pt x="15940" y="7556"/>
                  </a:moveTo>
                  <a:lnTo>
                    <a:pt x="15940" y="7923"/>
                  </a:lnTo>
                  <a:lnTo>
                    <a:pt x="15763" y="8027"/>
                  </a:lnTo>
                  <a:lnTo>
                    <a:pt x="15623" y="8109"/>
                  </a:lnTo>
                  <a:lnTo>
                    <a:pt x="15304" y="7923"/>
                  </a:lnTo>
                  <a:lnTo>
                    <a:pt x="15304" y="7556"/>
                  </a:lnTo>
                  <a:lnTo>
                    <a:pt x="15325" y="7544"/>
                  </a:lnTo>
                  <a:lnTo>
                    <a:pt x="15623" y="7372"/>
                  </a:lnTo>
                  <a:lnTo>
                    <a:pt x="15713" y="7422"/>
                  </a:lnTo>
                  <a:lnTo>
                    <a:pt x="15940" y="7556"/>
                  </a:lnTo>
                  <a:close/>
                  <a:moveTo>
                    <a:pt x="15940" y="6410"/>
                  </a:moveTo>
                  <a:lnTo>
                    <a:pt x="15777" y="6315"/>
                  </a:lnTo>
                  <a:lnTo>
                    <a:pt x="15623" y="6226"/>
                  </a:lnTo>
                  <a:lnTo>
                    <a:pt x="15623" y="6226"/>
                  </a:lnTo>
                  <a:lnTo>
                    <a:pt x="15623" y="6226"/>
                  </a:lnTo>
                  <a:lnTo>
                    <a:pt x="15304" y="6410"/>
                  </a:lnTo>
                  <a:lnTo>
                    <a:pt x="15304" y="6048"/>
                  </a:lnTo>
                  <a:lnTo>
                    <a:pt x="15623" y="5862"/>
                  </a:lnTo>
                  <a:lnTo>
                    <a:pt x="15940" y="6048"/>
                  </a:lnTo>
                  <a:lnTo>
                    <a:pt x="15940" y="6410"/>
                  </a:lnTo>
                  <a:close/>
                  <a:moveTo>
                    <a:pt x="15623" y="6242"/>
                  </a:moveTo>
                  <a:lnTo>
                    <a:pt x="15940" y="6424"/>
                  </a:lnTo>
                  <a:lnTo>
                    <a:pt x="15940" y="6793"/>
                  </a:lnTo>
                  <a:lnTo>
                    <a:pt x="15623" y="6977"/>
                  </a:lnTo>
                  <a:lnTo>
                    <a:pt x="15304" y="6793"/>
                  </a:lnTo>
                  <a:lnTo>
                    <a:pt x="15304" y="6427"/>
                  </a:lnTo>
                  <a:lnTo>
                    <a:pt x="15623" y="6242"/>
                  </a:lnTo>
                  <a:close/>
                  <a:moveTo>
                    <a:pt x="15292" y="6415"/>
                  </a:moveTo>
                  <a:lnTo>
                    <a:pt x="14971" y="6601"/>
                  </a:lnTo>
                  <a:lnTo>
                    <a:pt x="14657" y="6419"/>
                  </a:lnTo>
                  <a:lnTo>
                    <a:pt x="14976" y="6235"/>
                  </a:lnTo>
                  <a:lnTo>
                    <a:pt x="14976" y="6235"/>
                  </a:lnTo>
                  <a:lnTo>
                    <a:pt x="14976" y="5866"/>
                  </a:lnTo>
                  <a:lnTo>
                    <a:pt x="15073" y="5921"/>
                  </a:lnTo>
                  <a:lnTo>
                    <a:pt x="15292" y="6051"/>
                  </a:lnTo>
                  <a:lnTo>
                    <a:pt x="15292" y="6415"/>
                  </a:lnTo>
                  <a:close/>
                  <a:moveTo>
                    <a:pt x="14732" y="6840"/>
                  </a:moveTo>
                  <a:lnTo>
                    <a:pt x="14645" y="6788"/>
                  </a:lnTo>
                  <a:lnTo>
                    <a:pt x="14645" y="6788"/>
                  </a:lnTo>
                  <a:lnTo>
                    <a:pt x="14645" y="6788"/>
                  </a:lnTo>
                  <a:lnTo>
                    <a:pt x="14326" y="6975"/>
                  </a:lnTo>
                  <a:lnTo>
                    <a:pt x="14326" y="6611"/>
                  </a:lnTo>
                  <a:lnTo>
                    <a:pt x="14643" y="6427"/>
                  </a:lnTo>
                  <a:lnTo>
                    <a:pt x="14645" y="6429"/>
                  </a:lnTo>
                  <a:lnTo>
                    <a:pt x="14645" y="6427"/>
                  </a:lnTo>
                  <a:lnTo>
                    <a:pt x="14962" y="6611"/>
                  </a:lnTo>
                  <a:lnTo>
                    <a:pt x="14962" y="6972"/>
                  </a:lnTo>
                  <a:lnTo>
                    <a:pt x="14732" y="6840"/>
                  </a:lnTo>
                  <a:close/>
                  <a:moveTo>
                    <a:pt x="14962" y="6989"/>
                  </a:moveTo>
                  <a:lnTo>
                    <a:pt x="14962" y="7358"/>
                  </a:lnTo>
                  <a:lnTo>
                    <a:pt x="14784" y="7459"/>
                  </a:lnTo>
                  <a:lnTo>
                    <a:pt x="14645" y="7542"/>
                  </a:lnTo>
                  <a:lnTo>
                    <a:pt x="14326" y="7358"/>
                  </a:lnTo>
                  <a:lnTo>
                    <a:pt x="14326" y="6989"/>
                  </a:lnTo>
                  <a:lnTo>
                    <a:pt x="14645" y="6805"/>
                  </a:lnTo>
                  <a:lnTo>
                    <a:pt x="14678" y="6824"/>
                  </a:lnTo>
                  <a:lnTo>
                    <a:pt x="14962" y="6989"/>
                  </a:lnTo>
                  <a:close/>
                  <a:moveTo>
                    <a:pt x="14962" y="5843"/>
                  </a:moveTo>
                  <a:lnTo>
                    <a:pt x="14735" y="5713"/>
                  </a:lnTo>
                  <a:lnTo>
                    <a:pt x="14645" y="5661"/>
                  </a:lnTo>
                  <a:lnTo>
                    <a:pt x="14645" y="5661"/>
                  </a:lnTo>
                  <a:lnTo>
                    <a:pt x="14645" y="5661"/>
                  </a:lnTo>
                  <a:lnTo>
                    <a:pt x="14326" y="5845"/>
                  </a:lnTo>
                  <a:lnTo>
                    <a:pt x="14326" y="5481"/>
                  </a:lnTo>
                  <a:lnTo>
                    <a:pt x="14487" y="5387"/>
                  </a:lnTo>
                  <a:lnTo>
                    <a:pt x="14643" y="5297"/>
                  </a:lnTo>
                  <a:lnTo>
                    <a:pt x="14846" y="5413"/>
                  </a:lnTo>
                  <a:lnTo>
                    <a:pt x="14962" y="5481"/>
                  </a:lnTo>
                  <a:lnTo>
                    <a:pt x="14962" y="5843"/>
                  </a:lnTo>
                  <a:close/>
                  <a:moveTo>
                    <a:pt x="14645" y="5675"/>
                  </a:moveTo>
                  <a:lnTo>
                    <a:pt x="14678" y="5696"/>
                  </a:lnTo>
                  <a:lnTo>
                    <a:pt x="14962" y="5859"/>
                  </a:lnTo>
                  <a:lnTo>
                    <a:pt x="14962" y="6228"/>
                  </a:lnTo>
                  <a:lnTo>
                    <a:pt x="14645" y="6410"/>
                  </a:lnTo>
                  <a:lnTo>
                    <a:pt x="14645" y="6410"/>
                  </a:lnTo>
                  <a:lnTo>
                    <a:pt x="14643" y="6412"/>
                  </a:lnTo>
                  <a:lnTo>
                    <a:pt x="14326" y="6228"/>
                  </a:lnTo>
                  <a:lnTo>
                    <a:pt x="14326" y="5859"/>
                  </a:lnTo>
                  <a:lnTo>
                    <a:pt x="14645" y="5675"/>
                  </a:lnTo>
                  <a:close/>
                  <a:moveTo>
                    <a:pt x="14309" y="6616"/>
                  </a:moveTo>
                  <a:lnTo>
                    <a:pt x="14309" y="6982"/>
                  </a:lnTo>
                  <a:lnTo>
                    <a:pt x="13995" y="7164"/>
                  </a:lnTo>
                  <a:lnTo>
                    <a:pt x="13681" y="6984"/>
                  </a:lnTo>
                  <a:lnTo>
                    <a:pt x="13889" y="6864"/>
                  </a:lnTo>
                  <a:lnTo>
                    <a:pt x="13997" y="6802"/>
                  </a:lnTo>
                  <a:lnTo>
                    <a:pt x="13997" y="6802"/>
                  </a:lnTo>
                  <a:lnTo>
                    <a:pt x="13997" y="6802"/>
                  </a:lnTo>
                  <a:lnTo>
                    <a:pt x="13997" y="6434"/>
                  </a:lnTo>
                  <a:lnTo>
                    <a:pt x="14309" y="6616"/>
                  </a:lnTo>
                  <a:close/>
                  <a:moveTo>
                    <a:pt x="13920" y="7502"/>
                  </a:moveTo>
                  <a:lnTo>
                    <a:pt x="13667" y="7355"/>
                  </a:lnTo>
                  <a:lnTo>
                    <a:pt x="13664" y="7355"/>
                  </a:lnTo>
                  <a:lnTo>
                    <a:pt x="13664" y="7355"/>
                  </a:lnTo>
                  <a:lnTo>
                    <a:pt x="13534" y="7431"/>
                  </a:lnTo>
                  <a:lnTo>
                    <a:pt x="13345" y="7540"/>
                  </a:lnTo>
                  <a:lnTo>
                    <a:pt x="13345" y="7180"/>
                  </a:lnTo>
                  <a:lnTo>
                    <a:pt x="13664" y="6994"/>
                  </a:lnTo>
                  <a:lnTo>
                    <a:pt x="13986" y="7178"/>
                  </a:lnTo>
                  <a:lnTo>
                    <a:pt x="13986" y="7540"/>
                  </a:lnTo>
                  <a:lnTo>
                    <a:pt x="13920" y="7502"/>
                  </a:lnTo>
                  <a:close/>
                  <a:moveTo>
                    <a:pt x="13986" y="7556"/>
                  </a:moveTo>
                  <a:lnTo>
                    <a:pt x="13986" y="7923"/>
                  </a:lnTo>
                  <a:lnTo>
                    <a:pt x="13664" y="8109"/>
                  </a:lnTo>
                  <a:lnTo>
                    <a:pt x="13345" y="7923"/>
                  </a:lnTo>
                  <a:lnTo>
                    <a:pt x="13345" y="7556"/>
                  </a:lnTo>
                  <a:lnTo>
                    <a:pt x="13523" y="7452"/>
                  </a:lnTo>
                  <a:lnTo>
                    <a:pt x="13664" y="7372"/>
                  </a:lnTo>
                  <a:lnTo>
                    <a:pt x="13986" y="7556"/>
                  </a:lnTo>
                  <a:close/>
                  <a:moveTo>
                    <a:pt x="13986" y="6410"/>
                  </a:moveTo>
                  <a:lnTo>
                    <a:pt x="13920" y="6372"/>
                  </a:lnTo>
                  <a:lnTo>
                    <a:pt x="13667" y="6226"/>
                  </a:lnTo>
                  <a:lnTo>
                    <a:pt x="13664" y="6226"/>
                  </a:lnTo>
                  <a:lnTo>
                    <a:pt x="13664" y="6226"/>
                  </a:lnTo>
                  <a:lnTo>
                    <a:pt x="13345" y="6410"/>
                  </a:lnTo>
                  <a:lnTo>
                    <a:pt x="13345" y="6051"/>
                  </a:lnTo>
                  <a:lnTo>
                    <a:pt x="13664" y="5864"/>
                  </a:lnTo>
                  <a:lnTo>
                    <a:pt x="13986" y="6048"/>
                  </a:lnTo>
                  <a:lnTo>
                    <a:pt x="13986" y="6410"/>
                  </a:lnTo>
                  <a:close/>
                  <a:moveTo>
                    <a:pt x="13664" y="6242"/>
                  </a:moveTo>
                  <a:lnTo>
                    <a:pt x="13986" y="6427"/>
                  </a:lnTo>
                  <a:lnTo>
                    <a:pt x="13986" y="6793"/>
                  </a:lnTo>
                  <a:lnTo>
                    <a:pt x="13766" y="6918"/>
                  </a:lnTo>
                  <a:lnTo>
                    <a:pt x="13667" y="6977"/>
                  </a:lnTo>
                  <a:lnTo>
                    <a:pt x="13664" y="6977"/>
                  </a:lnTo>
                  <a:lnTo>
                    <a:pt x="13664" y="6977"/>
                  </a:lnTo>
                  <a:lnTo>
                    <a:pt x="13345" y="6793"/>
                  </a:lnTo>
                  <a:lnTo>
                    <a:pt x="13345" y="6427"/>
                  </a:lnTo>
                  <a:lnTo>
                    <a:pt x="13664" y="6242"/>
                  </a:lnTo>
                  <a:close/>
                  <a:moveTo>
                    <a:pt x="13334" y="6415"/>
                  </a:moveTo>
                  <a:lnTo>
                    <a:pt x="13076" y="6566"/>
                  </a:lnTo>
                  <a:lnTo>
                    <a:pt x="13015" y="6601"/>
                  </a:lnTo>
                  <a:lnTo>
                    <a:pt x="12700" y="6419"/>
                  </a:lnTo>
                  <a:lnTo>
                    <a:pt x="13019" y="6235"/>
                  </a:lnTo>
                  <a:lnTo>
                    <a:pt x="13019" y="6235"/>
                  </a:lnTo>
                  <a:lnTo>
                    <a:pt x="13019" y="5866"/>
                  </a:lnTo>
                  <a:lnTo>
                    <a:pt x="13201" y="5973"/>
                  </a:lnTo>
                  <a:lnTo>
                    <a:pt x="13334" y="6048"/>
                  </a:lnTo>
                  <a:lnTo>
                    <a:pt x="13334" y="6415"/>
                  </a:lnTo>
                  <a:close/>
                  <a:moveTo>
                    <a:pt x="12686" y="6788"/>
                  </a:moveTo>
                  <a:lnTo>
                    <a:pt x="12686" y="6788"/>
                  </a:lnTo>
                  <a:lnTo>
                    <a:pt x="12686" y="6788"/>
                  </a:lnTo>
                  <a:lnTo>
                    <a:pt x="12667" y="6800"/>
                  </a:lnTo>
                  <a:lnTo>
                    <a:pt x="12367" y="6972"/>
                  </a:lnTo>
                  <a:lnTo>
                    <a:pt x="12367" y="6611"/>
                  </a:lnTo>
                  <a:lnTo>
                    <a:pt x="12684" y="6427"/>
                  </a:lnTo>
                  <a:lnTo>
                    <a:pt x="12686" y="6429"/>
                  </a:lnTo>
                  <a:lnTo>
                    <a:pt x="12686" y="6427"/>
                  </a:lnTo>
                  <a:lnTo>
                    <a:pt x="13007" y="6611"/>
                  </a:lnTo>
                  <a:lnTo>
                    <a:pt x="13007" y="6972"/>
                  </a:lnTo>
                  <a:lnTo>
                    <a:pt x="12686" y="6788"/>
                  </a:lnTo>
                  <a:close/>
                  <a:moveTo>
                    <a:pt x="13007" y="6991"/>
                  </a:moveTo>
                  <a:lnTo>
                    <a:pt x="13007" y="7358"/>
                  </a:lnTo>
                  <a:lnTo>
                    <a:pt x="12686" y="7542"/>
                  </a:lnTo>
                  <a:lnTo>
                    <a:pt x="12610" y="7500"/>
                  </a:lnTo>
                  <a:lnTo>
                    <a:pt x="12367" y="7358"/>
                  </a:lnTo>
                  <a:lnTo>
                    <a:pt x="12367" y="6989"/>
                  </a:lnTo>
                  <a:lnTo>
                    <a:pt x="12662" y="6819"/>
                  </a:lnTo>
                  <a:lnTo>
                    <a:pt x="12686" y="6805"/>
                  </a:lnTo>
                  <a:lnTo>
                    <a:pt x="13007" y="6991"/>
                  </a:lnTo>
                  <a:close/>
                  <a:moveTo>
                    <a:pt x="13007" y="5845"/>
                  </a:moveTo>
                  <a:lnTo>
                    <a:pt x="12686" y="5661"/>
                  </a:lnTo>
                  <a:lnTo>
                    <a:pt x="12686" y="5661"/>
                  </a:lnTo>
                  <a:lnTo>
                    <a:pt x="12686" y="5661"/>
                  </a:lnTo>
                  <a:lnTo>
                    <a:pt x="12667" y="5670"/>
                  </a:lnTo>
                  <a:lnTo>
                    <a:pt x="12367" y="5843"/>
                  </a:lnTo>
                  <a:lnTo>
                    <a:pt x="12367" y="5481"/>
                  </a:lnTo>
                  <a:lnTo>
                    <a:pt x="12504" y="5401"/>
                  </a:lnTo>
                  <a:lnTo>
                    <a:pt x="12686" y="5294"/>
                  </a:lnTo>
                  <a:lnTo>
                    <a:pt x="12818" y="5372"/>
                  </a:lnTo>
                  <a:lnTo>
                    <a:pt x="13007" y="5481"/>
                  </a:lnTo>
                  <a:lnTo>
                    <a:pt x="13007" y="5845"/>
                  </a:lnTo>
                  <a:close/>
                  <a:moveTo>
                    <a:pt x="12662" y="5689"/>
                  </a:moveTo>
                  <a:lnTo>
                    <a:pt x="12686" y="5675"/>
                  </a:lnTo>
                  <a:lnTo>
                    <a:pt x="13007" y="5862"/>
                  </a:lnTo>
                  <a:lnTo>
                    <a:pt x="13007" y="6228"/>
                  </a:lnTo>
                  <a:lnTo>
                    <a:pt x="12688" y="6412"/>
                  </a:lnTo>
                  <a:lnTo>
                    <a:pt x="12686" y="6410"/>
                  </a:lnTo>
                  <a:lnTo>
                    <a:pt x="12686" y="6410"/>
                  </a:lnTo>
                  <a:lnTo>
                    <a:pt x="12367" y="6228"/>
                  </a:lnTo>
                  <a:lnTo>
                    <a:pt x="12367" y="5859"/>
                  </a:lnTo>
                  <a:lnTo>
                    <a:pt x="12662" y="5689"/>
                  </a:lnTo>
                  <a:close/>
                  <a:moveTo>
                    <a:pt x="12353" y="6616"/>
                  </a:moveTo>
                  <a:lnTo>
                    <a:pt x="12353" y="6982"/>
                  </a:lnTo>
                  <a:lnTo>
                    <a:pt x="12036" y="7164"/>
                  </a:lnTo>
                  <a:lnTo>
                    <a:pt x="11835" y="7050"/>
                  </a:lnTo>
                  <a:lnTo>
                    <a:pt x="11722" y="6984"/>
                  </a:lnTo>
                  <a:lnTo>
                    <a:pt x="11909" y="6878"/>
                  </a:lnTo>
                  <a:lnTo>
                    <a:pt x="12039" y="6802"/>
                  </a:lnTo>
                  <a:lnTo>
                    <a:pt x="12039" y="6802"/>
                  </a:lnTo>
                  <a:lnTo>
                    <a:pt x="12039" y="6434"/>
                  </a:lnTo>
                  <a:lnTo>
                    <a:pt x="12353" y="6616"/>
                  </a:lnTo>
                  <a:close/>
                  <a:moveTo>
                    <a:pt x="11708" y="8109"/>
                  </a:moveTo>
                  <a:lnTo>
                    <a:pt x="11514" y="7996"/>
                  </a:lnTo>
                  <a:lnTo>
                    <a:pt x="11389" y="7923"/>
                  </a:lnTo>
                  <a:lnTo>
                    <a:pt x="11389" y="7556"/>
                  </a:lnTo>
                  <a:lnTo>
                    <a:pt x="11680" y="7386"/>
                  </a:lnTo>
                  <a:lnTo>
                    <a:pt x="11706" y="7372"/>
                  </a:lnTo>
                  <a:lnTo>
                    <a:pt x="11859" y="7459"/>
                  </a:lnTo>
                  <a:lnTo>
                    <a:pt x="12027" y="7556"/>
                  </a:lnTo>
                  <a:lnTo>
                    <a:pt x="12027" y="7923"/>
                  </a:lnTo>
                  <a:lnTo>
                    <a:pt x="11708" y="8109"/>
                  </a:lnTo>
                  <a:close/>
                  <a:moveTo>
                    <a:pt x="11708" y="8121"/>
                  </a:moveTo>
                  <a:lnTo>
                    <a:pt x="11722" y="8131"/>
                  </a:lnTo>
                  <a:lnTo>
                    <a:pt x="12025" y="8308"/>
                  </a:lnTo>
                  <a:lnTo>
                    <a:pt x="12025" y="8667"/>
                  </a:lnTo>
                  <a:lnTo>
                    <a:pt x="11706" y="8485"/>
                  </a:lnTo>
                  <a:lnTo>
                    <a:pt x="11706" y="8485"/>
                  </a:lnTo>
                  <a:lnTo>
                    <a:pt x="11706" y="8485"/>
                  </a:lnTo>
                  <a:lnTo>
                    <a:pt x="11611" y="8539"/>
                  </a:lnTo>
                  <a:lnTo>
                    <a:pt x="11389" y="8669"/>
                  </a:lnTo>
                  <a:lnTo>
                    <a:pt x="11389" y="8308"/>
                  </a:lnTo>
                  <a:lnTo>
                    <a:pt x="11528" y="8225"/>
                  </a:lnTo>
                  <a:lnTo>
                    <a:pt x="11706" y="8123"/>
                  </a:lnTo>
                  <a:lnTo>
                    <a:pt x="11706" y="8123"/>
                  </a:lnTo>
                  <a:lnTo>
                    <a:pt x="11708" y="8123"/>
                  </a:lnTo>
                  <a:lnTo>
                    <a:pt x="11708" y="8121"/>
                  </a:lnTo>
                  <a:close/>
                  <a:moveTo>
                    <a:pt x="11389" y="7537"/>
                  </a:moveTo>
                  <a:lnTo>
                    <a:pt x="11389" y="7176"/>
                  </a:lnTo>
                  <a:lnTo>
                    <a:pt x="11708" y="6994"/>
                  </a:lnTo>
                  <a:lnTo>
                    <a:pt x="12025" y="7176"/>
                  </a:lnTo>
                  <a:lnTo>
                    <a:pt x="12025" y="7537"/>
                  </a:lnTo>
                  <a:lnTo>
                    <a:pt x="11706" y="7355"/>
                  </a:lnTo>
                  <a:lnTo>
                    <a:pt x="11706" y="7355"/>
                  </a:lnTo>
                  <a:lnTo>
                    <a:pt x="11706" y="7355"/>
                  </a:lnTo>
                  <a:lnTo>
                    <a:pt x="11684" y="7367"/>
                  </a:lnTo>
                  <a:lnTo>
                    <a:pt x="11389" y="7537"/>
                  </a:lnTo>
                  <a:close/>
                  <a:moveTo>
                    <a:pt x="11377" y="6415"/>
                  </a:moveTo>
                  <a:lnTo>
                    <a:pt x="11129" y="6559"/>
                  </a:lnTo>
                  <a:lnTo>
                    <a:pt x="11056" y="6601"/>
                  </a:lnTo>
                  <a:lnTo>
                    <a:pt x="10744" y="6419"/>
                  </a:lnTo>
                  <a:lnTo>
                    <a:pt x="11060" y="6235"/>
                  </a:lnTo>
                  <a:lnTo>
                    <a:pt x="11060" y="6235"/>
                  </a:lnTo>
                  <a:lnTo>
                    <a:pt x="11060" y="5866"/>
                  </a:lnTo>
                  <a:lnTo>
                    <a:pt x="11377" y="6051"/>
                  </a:lnTo>
                  <a:lnTo>
                    <a:pt x="11377" y="6415"/>
                  </a:lnTo>
                  <a:close/>
                  <a:moveTo>
                    <a:pt x="10819" y="6840"/>
                  </a:moveTo>
                  <a:lnTo>
                    <a:pt x="10730" y="6788"/>
                  </a:lnTo>
                  <a:lnTo>
                    <a:pt x="10730" y="6788"/>
                  </a:lnTo>
                  <a:lnTo>
                    <a:pt x="10730" y="6788"/>
                  </a:lnTo>
                  <a:lnTo>
                    <a:pt x="10411" y="6975"/>
                  </a:lnTo>
                  <a:lnTo>
                    <a:pt x="10411" y="6611"/>
                  </a:lnTo>
                  <a:lnTo>
                    <a:pt x="10730" y="6427"/>
                  </a:lnTo>
                  <a:lnTo>
                    <a:pt x="10730" y="6429"/>
                  </a:lnTo>
                  <a:lnTo>
                    <a:pt x="10732" y="6427"/>
                  </a:lnTo>
                  <a:lnTo>
                    <a:pt x="11046" y="6611"/>
                  </a:lnTo>
                  <a:lnTo>
                    <a:pt x="11046" y="6972"/>
                  </a:lnTo>
                  <a:lnTo>
                    <a:pt x="10819" y="6840"/>
                  </a:lnTo>
                  <a:close/>
                  <a:moveTo>
                    <a:pt x="11046" y="6989"/>
                  </a:moveTo>
                  <a:lnTo>
                    <a:pt x="11046" y="7358"/>
                  </a:lnTo>
                  <a:lnTo>
                    <a:pt x="10753" y="7530"/>
                  </a:lnTo>
                  <a:lnTo>
                    <a:pt x="10730" y="7542"/>
                  </a:lnTo>
                  <a:lnTo>
                    <a:pt x="10411" y="7358"/>
                  </a:lnTo>
                  <a:lnTo>
                    <a:pt x="10411" y="6989"/>
                  </a:lnTo>
                  <a:lnTo>
                    <a:pt x="10730" y="6805"/>
                  </a:lnTo>
                  <a:lnTo>
                    <a:pt x="10763" y="6824"/>
                  </a:lnTo>
                  <a:lnTo>
                    <a:pt x="11046" y="6989"/>
                  </a:lnTo>
                  <a:close/>
                  <a:moveTo>
                    <a:pt x="11046" y="5843"/>
                  </a:moveTo>
                  <a:lnTo>
                    <a:pt x="10819" y="5713"/>
                  </a:lnTo>
                  <a:lnTo>
                    <a:pt x="10730" y="5661"/>
                  </a:lnTo>
                  <a:lnTo>
                    <a:pt x="10730" y="5661"/>
                  </a:lnTo>
                  <a:lnTo>
                    <a:pt x="10730" y="5661"/>
                  </a:lnTo>
                  <a:lnTo>
                    <a:pt x="10411" y="5845"/>
                  </a:lnTo>
                  <a:lnTo>
                    <a:pt x="10411" y="5481"/>
                  </a:lnTo>
                  <a:lnTo>
                    <a:pt x="10437" y="5465"/>
                  </a:lnTo>
                  <a:lnTo>
                    <a:pt x="10730" y="5297"/>
                  </a:lnTo>
                  <a:lnTo>
                    <a:pt x="10931" y="5413"/>
                  </a:lnTo>
                  <a:lnTo>
                    <a:pt x="11046" y="5481"/>
                  </a:lnTo>
                  <a:lnTo>
                    <a:pt x="11046" y="5843"/>
                  </a:lnTo>
                  <a:close/>
                  <a:moveTo>
                    <a:pt x="10730" y="5675"/>
                  </a:moveTo>
                  <a:lnTo>
                    <a:pt x="10763" y="5696"/>
                  </a:lnTo>
                  <a:lnTo>
                    <a:pt x="11046" y="5859"/>
                  </a:lnTo>
                  <a:lnTo>
                    <a:pt x="11046" y="6228"/>
                  </a:lnTo>
                  <a:lnTo>
                    <a:pt x="10732" y="6412"/>
                  </a:lnTo>
                  <a:lnTo>
                    <a:pt x="10730" y="6410"/>
                  </a:lnTo>
                  <a:lnTo>
                    <a:pt x="10727" y="6412"/>
                  </a:lnTo>
                  <a:lnTo>
                    <a:pt x="10411" y="6228"/>
                  </a:lnTo>
                  <a:lnTo>
                    <a:pt x="10411" y="5859"/>
                  </a:lnTo>
                  <a:lnTo>
                    <a:pt x="10730" y="5675"/>
                  </a:lnTo>
                  <a:close/>
                  <a:moveTo>
                    <a:pt x="10397" y="6616"/>
                  </a:moveTo>
                  <a:lnTo>
                    <a:pt x="10397" y="6982"/>
                  </a:lnTo>
                  <a:lnTo>
                    <a:pt x="10080" y="7164"/>
                  </a:lnTo>
                  <a:lnTo>
                    <a:pt x="9766" y="6984"/>
                  </a:lnTo>
                  <a:lnTo>
                    <a:pt x="9974" y="6864"/>
                  </a:lnTo>
                  <a:lnTo>
                    <a:pt x="10085" y="6802"/>
                  </a:lnTo>
                  <a:lnTo>
                    <a:pt x="10085" y="6802"/>
                  </a:lnTo>
                  <a:lnTo>
                    <a:pt x="10085" y="6802"/>
                  </a:lnTo>
                  <a:lnTo>
                    <a:pt x="10085" y="6434"/>
                  </a:lnTo>
                  <a:lnTo>
                    <a:pt x="10397" y="6616"/>
                  </a:lnTo>
                  <a:close/>
                  <a:moveTo>
                    <a:pt x="10004" y="7502"/>
                  </a:moveTo>
                  <a:lnTo>
                    <a:pt x="9751" y="7355"/>
                  </a:lnTo>
                  <a:lnTo>
                    <a:pt x="9751" y="7355"/>
                  </a:lnTo>
                  <a:lnTo>
                    <a:pt x="9751" y="7355"/>
                  </a:lnTo>
                  <a:lnTo>
                    <a:pt x="9622" y="7431"/>
                  </a:lnTo>
                  <a:lnTo>
                    <a:pt x="9430" y="7540"/>
                  </a:lnTo>
                  <a:lnTo>
                    <a:pt x="9430" y="7180"/>
                  </a:lnTo>
                  <a:lnTo>
                    <a:pt x="9751" y="6994"/>
                  </a:lnTo>
                  <a:lnTo>
                    <a:pt x="10070" y="7178"/>
                  </a:lnTo>
                  <a:lnTo>
                    <a:pt x="10070" y="7540"/>
                  </a:lnTo>
                  <a:lnTo>
                    <a:pt x="10004" y="7502"/>
                  </a:lnTo>
                  <a:close/>
                  <a:moveTo>
                    <a:pt x="10070" y="7556"/>
                  </a:moveTo>
                  <a:lnTo>
                    <a:pt x="10070" y="7923"/>
                  </a:lnTo>
                  <a:lnTo>
                    <a:pt x="9749" y="8109"/>
                  </a:lnTo>
                  <a:lnTo>
                    <a:pt x="9430" y="7923"/>
                  </a:lnTo>
                  <a:lnTo>
                    <a:pt x="9430" y="7556"/>
                  </a:lnTo>
                  <a:lnTo>
                    <a:pt x="9607" y="7452"/>
                  </a:lnTo>
                  <a:lnTo>
                    <a:pt x="9751" y="7372"/>
                  </a:lnTo>
                  <a:lnTo>
                    <a:pt x="10070" y="7556"/>
                  </a:lnTo>
                  <a:close/>
                  <a:moveTo>
                    <a:pt x="10070" y="6410"/>
                  </a:moveTo>
                  <a:lnTo>
                    <a:pt x="10004" y="6372"/>
                  </a:lnTo>
                  <a:lnTo>
                    <a:pt x="9751" y="6226"/>
                  </a:lnTo>
                  <a:lnTo>
                    <a:pt x="9751" y="6226"/>
                  </a:lnTo>
                  <a:lnTo>
                    <a:pt x="9751" y="6226"/>
                  </a:lnTo>
                  <a:lnTo>
                    <a:pt x="9747" y="6228"/>
                  </a:lnTo>
                  <a:lnTo>
                    <a:pt x="9747" y="6226"/>
                  </a:lnTo>
                  <a:lnTo>
                    <a:pt x="9735" y="6235"/>
                  </a:lnTo>
                  <a:lnTo>
                    <a:pt x="9430" y="6410"/>
                  </a:lnTo>
                  <a:lnTo>
                    <a:pt x="9430" y="6051"/>
                  </a:lnTo>
                  <a:lnTo>
                    <a:pt x="9751" y="5864"/>
                  </a:lnTo>
                  <a:lnTo>
                    <a:pt x="10070" y="6048"/>
                  </a:lnTo>
                  <a:lnTo>
                    <a:pt x="10070" y="6410"/>
                  </a:lnTo>
                  <a:close/>
                  <a:moveTo>
                    <a:pt x="9751" y="6242"/>
                  </a:moveTo>
                  <a:lnTo>
                    <a:pt x="10070" y="6427"/>
                  </a:lnTo>
                  <a:lnTo>
                    <a:pt x="10070" y="6793"/>
                  </a:lnTo>
                  <a:lnTo>
                    <a:pt x="9851" y="6920"/>
                  </a:lnTo>
                  <a:lnTo>
                    <a:pt x="9751" y="6977"/>
                  </a:lnTo>
                  <a:lnTo>
                    <a:pt x="9751" y="6977"/>
                  </a:lnTo>
                  <a:lnTo>
                    <a:pt x="9749" y="6977"/>
                  </a:lnTo>
                  <a:lnTo>
                    <a:pt x="9430" y="6793"/>
                  </a:lnTo>
                  <a:lnTo>
                    <a:pt x="9430" y="6427"/>
                  </a:lnTo>
                  <a:lnTo>
                    <a:pt x="9751" y="6242"/>
                  </a:lnTo>
                  <a:close/>
                  <a:moveTo>
                    <a:pt x="9418" y="6415"/>
                  </a:moveTo>
                  <a:lnTo>
                    <a:pt x="9161" y="6566"/>
                  </a:lnTo>
                  <a:lnTo>
                    <a:pt x="9099" y="6601"/>
                  </a:lnTo>
                  <a:lnTo>
                    <a:pt x="8785" y="6419"/>
                  </a:lnTo>
                  <a:lnTo>
                    <a:pt x="9104" y="6235"/>
                  </a:lnTo>
                  <a:lnTo>
                    <a:pt x="9104" y="6235"/>
                  </a:lnTo>
                  <a:lnTo>
                    <a:pt x="9104" y="5866"/>
                  </a:lnTo>
                  <a:lnTo>
                    <a:pt x="9286" y="5973"/>
                  </a:lnTo>
                  <a:lnTo>
                    <a:pt x="9418" y="6048"/>
                  </a:lnTo>
                  <a:lnTo>
                    <a:pt x="9418" y="6415"/>
                  </a:lnTo>
                  <a:close/>
                  <a:moveTo>
                    <a:pt x="8771" y="6788"/>
                  </a:moveTo>
                  <a:lnTo>
                    <a:pt x="8771" y="6788"/>
                  </a:lnTo>
                  <a:lnTo>
                    <a:pt x="8771" y="6788"/>
                  </a:lnTo>
                  <a:lnTo>
                    <a:pt x="8752" y="6800"/>
                  </a:lnTo>
                  <a:lnTo>
                    <a:pt x="8454" y="6972"/>
                  </a:lnTo>
                  <a:lnTo>
                    <a:pt x="8454" y="6611"/>
                  </a:lnTo>
                  <a:lnTo>
                    <a:pt x="8769" y="6427"/>
                  </a:lnTo>
                  <a:lnTo>
                    <a:pt x="8771" y="6429"/>
                  </a:lnTo>
                  <a:lnTo>
                    <a:pt x="8773" y="6427"/>
                  </a:lnTo>
                  <a:lnTo>
                    <a:pt x="9092" y="6611"/>
                  </a:lnTo>
                  <a:lnTo>
                    <a:pt x="9092" y="6972"/>
                  </a:lnTo>
                  <a:lnTo>
                    <a:pt x="8771" y="6788"/>
                  </a:lnTo>
                  <a:close/>
                  <a:moveTo>
                    <a:pt x="9092" y="6991"/>
                  </a:moveTo>
                  <a:lnTo>
                    <a:pt x="9092" y="7346"/>
                  </a:lnTo>
                  <a:lnTo>
                    <a:pt x="9092" y="7346"/>
                  </a:lnTo>
                  <a:lnTo>
                    <a:pt x="9092" y="7358"/>
                  </a:lnTo>
                  <a:lnTo>
                    <a:pt x="8865" y="7488"/>
                  </a:lnTo>
                  <a:lnTo>
                    <a:pt x="8771" y="7542"/>
                  </a:lnTo>
                  <a:lnTo>
                    <a:pt x="8764" y="7537"/>
                  </a:lnTo>
                  <a:lnTo>
                    <a:pt x="8761" y="7535"/>
                  </a:lnTo>
                  <a:lnTo>
                    <a:pt x="8761" y="7535"/>
                  </a:lnTo>
                  <a:lnTo>
                    <a:pt x="8695" y="7500"/>
                  </a:lnTo>
                  <a:lnTo>
                    <a:pt x="8454" y="7358"/>
                  </a:lnTo>
                  <a:lnTo>
                    <a:pt x="8454" y="6989"/>
                  </a:lnTo>
                  <a:lnTo>
                    <a:pt x="8747" y="6819"/>
                  </a:lnTo>
                  <a:lnTo>
                    <a:pt x="8771" y="6805"/>
                  </a:lnTo>
                  <a:lnTo>
                    <a:pt x="9092" y="6991"/>
                  </a:lnTo>
                  <a:close/>
                  <a:moveTo>
                    <a:pt x="9092" y="5845"/>
                  </a:moveTo>
                  <a:lnTo>
                    <a:pt x="8771" y="5661"/>
                  </a:lnTo>
                  <a:lnTo>
                    <a:pt x="8771" y="5661"/>
                  </a:lnTo>
                  <a:lnTo>
                    <a:pt x="8771" y="5661"/>
                  </a:lnTo>
                  <a:lnTo>
                    <a:pt x="8752" y="5670"/>
                  </a:lnTo>
                  <a:lnTo>
                    <a:pt x="8454" y="5843"/>
                  </a:lnTo>
                  <a:lnTo>
                    <a:pt x="8454" y="5481"/>
                  </a:lnTo>
                  <a:lnTo>
                    <a:pt x="8589" y="5401"/>
                  </a:lnTo>
                  <a:lnTo>
                    <a:pt x="8773" y="5294"/>
                  </a:lnTo>
                  <a:lnTo>
                    <a:pt x="8906" y="5372"/>
                  </a:lnTo>
                  <a:lnTo>
                    <a:pt x="9092" y="5481"/>
                  </a:lnTo>
                  <a:lnTo>
                    <a:pt x="9092" y="5845"/>
                  </a:lnTo>
                  <a:close/>
                  <a:moveTo>
                    <a:pt x="8747" y="5689"/>
                  </a:moveTo>
                  <a:lnTo>
                    <a:pt x="8771" y="5675"/>
                  </a:lnTo>
                  <a:lnTo>
                    <a:pt x="9092" y="5862"/>
                  </a:lnTo>
                  <a:lnTo>
                    <a:pt x="9092" y="6228"/>
                  </a:lnTo>
                  <a:lnTo>
                    <a:pt x="8773" y="6412"/>
                  </a:lnTo>
                  <a:lnTo>
                    <a:pt x="8771" y="6410"/>
                  </a:lnTo>
                  <a:lnTo>
                    <a:pt x="8771" y="6410"/>
                  </a:lnTo>
                  <a:lnTo>
                    <a:pt x="8454" y="6228"/>
                  </a:lnTo>
                  <a:lnTo>
                    <a:pt x="8454" y="5859"/>
                  </a:lnTo>
                  <a:lnTo>
                    <a:pt x="8747" y="5689"/>
                  </a:lnTo>
                  <a:close/>
                  <a:moveTo>
                    <a:pt x="8442" y="6616"/>
                  </a:moveTo>
                  <a:lnTo>
                    <a:pt x="8442" y="6980"/>
                  </a:lnTo>
                  <a:lnTo>
                    <a:pt x="8121" y="7164"/>
                  </a:lnTo>
                  <a:lnTo>
                    <a:pt x="7809" y="6984"/>
                  </a:lnTo>
                  <a:lnTo>
                    <a:pt x="8126" y="6802"/>
                  </a:lnTo>
                  <a:lnTo>
                    <a:pt x="8126" y="6802"/>
                  </a:lnTo>
                  <a:lnTo>
                    <a:pt x="8126" y="6431"/>
                  </a:lnTo>
                  <a:lnTo>
                    <a:pt x="8442" y="6616"/>
                  </a:lnTo>
                  <a:close/>
                  <a:moveTo>
                    <a:pt x="7646" y="8209"/>
                  </a:moveTo>
                  <a:lnTo>
                    <a:pt x="7793" y="8123"/>
                  </a:lnTo>
                  <a:lnTo>
                    <a:pt x="7795" y="8123"/>
                  </a:lnTo>
                  <a:lnTo>
                    <a:pt x="7795" y="8123"/>
                  </a:lnTo>
                  <a:lnTo>
                    <a:pt x="7939" y="8206"/>
                  </a:lnTo>
                  <a:lnTo>
                    <a:pt x="8109" y="8308"/>
                  </a:lnTo>
                  <a:lnTo>
                    <a:pt x="8109" y="8667"/>
                  </a:lnTo>
                  <a:lnTo>
                    <a:pt x="7795" y="8485"/>
                  </a:lnTo>
                  <a:lnTo>
                    <a:pt x="7795" y="8485"/>
                  </a:lnTo>
                  <a:lnTo>
                    <a:pt x="7795" y="8485"/>
                  </a:lnTo>
                  <a:lnTo>
                    <a:pt x="7474" y="8669"/>
                  </a:lnTo>
                  <a:lnTo>
                    <a:pt x="7474" y="8308"/>
                  </a:lnTo>
                  <a:lnTo>
                    <a:pt x="7646" y="8209"/>
                  </a:lnTo>
                  <a:close/>
                  <a:moveTo>
                    <a:pt x="7630" y="8204"/>
                  </a:moveTo>
                  <a:lnTo>
                    <a:pt x="7781" y="8116"/>
                  </a:lnTo>
                  <a:lnTo>
                    <a:pt x="7781" y="8116"/>
                  </a:lnTo>
                  <a:lnTo>
                    <a:pt x="7679" y="8175"/>
                  </a:lnTo>
                  <a:lnTo>
                    <a:pt x="7630" y="8204"/>
                  </a:lnTo>
                  <a:close/>
                  <a:moveTo>
                    <a:pt x="7795" y="8107"/>
                  </a:moveTo>
                  <a:lnTo>
                    <a:pt x="7474" y="7923"/>
                  </a:lnTo>
                  <a:lnTo>
                    <a:pt x="7474" y="7556"/>
                  </a:lnTo>
                  <a:lnTo>
                    <a:pt x="7656" y="7452"/>
                  </a:lnTo>
                  <a:lnTo>
                    <a:pt x="7795" y="7372"/>
                  </a:lnTo>
                  <a:lnTo>
                    <a:pt x="7856" y="7407"/>
                  </a:lnTo>
                  <a:lnTo>
                    <a:pt x="8112" y="7556"/>
                  </a:lnTo>
                  <a:lnTo>
                    <a:pt x="8112" y="7923"/>
                  </a:lnTo>
                  <a:lnTo>
                    <a:pt x="7960" y="8012"/>
                  </a:lnTo>
                  <a:lnTo>
                    <a:pt x="7795" y="8107"/>
                  </a:lnTo>
                  <a:close/>
                  <a:moveTo>
                    <a:pt x="7474" y="7540"/>
                  </a:moveTo>
                  <a:lnTo>
                    <a:pt x="7474" y="7178"/>
                  </a:lnTo>
                  <a:lnTo>
                    <a:pt x="7793" y="6994"/>
                  </a:lnTo>
                  <a:lnTo>
                    <a:pt x="8109" y="7176"/>
                  </a:lnTo>
                  <a:lnTo>
                    <a:pt x="8109" y="7537"/>
                  </a:lnTo>
                  <a:lnTo>
                    <a:pt x="7911" y="7424"/>
                  </a:lnTo>
                  <a:lnTo>
                    <a:pt x="7795" y="7355"/>
                  </a:lnTo>
                  <a:lnTo>
                    <a:pt x="7795" y="7355"/>
                  </a:lnTo>
                  <a:lnTo>
                    <a:pt x="7795" y="7355"/>
                  </a:lnTo>
                  <a:lnTo>
                    <a:pt x="7660" y="7433"/>
                  </a:lnTo>
                  <a:lnTo>
                    <a:pt x="7474" y="7540"/>
                  </a:lnTo>
                  <a:close/>
                  <a:moveTo>
                    <a:pt x="7462" y="6415"/>
                  </a:moveTo>
                  <a:lnTo>
                    <a:pt x="7143" y="6601"/>
                  </a:lnTo>
                  <a:lnTo>
                    <a:pt x="6982" y="6507"/>
                  </a:lnTo>
                  <a:lnTo>
                    <a:pt x="6829" y="6419"/>
                  </a:lnTo>
                  <a:lnTo>
                    <a:pt x="6985" y="6330"/>
                  </a:lnTo>
                  <a:lnTo>
                    <a:pt x="7148" y="6235"/>
                  </a:lnTo>
                  <a:lnTo>
                    <a:pt x="7148" y="6235"/>
                  </a:lnTo>
                  <a:lnTo>
                    <a:pt x="7148" y="5866"/>
                  </a:lnTo>
                  <a:lnTo>
                    <a:pt x="7230" y="5914"/>
                  </a:lnTo>
                  <a:lnTo>
                    <a:pt x="7462" y="6051"/>
                  </a:lnTo>
                  <a:lnTo>
                    <a:pt x="7462" y="6415"/>
                  </a:lnTo>
                  <a:close/>
                  <a:moveTo>
                    <a:pt x="6855" y="6812"/>
                  </a:moveTo>
                  <a:lnTo>
                    <a:pt x="6814" y="6788"/>
                  </a:lnTo>
                  <a:lnTo>
                    <a:pt x="6814" y="6788"/>
                  </a:lnTo>
                  <a:lnTo>
                    <a:pt x="6814" y="6788"/>
                  </a:lnTo>
                  <a:lnTo>
                    <a:pt x="6495" y="6972"/>
                  </a:lnTo>
                  <a:lnTo>
                    <a:pt x="6495" y="6611"/>
                  </a:lnTo>
                  <a:lnTo>
                    <a:pt x="6656" y="6519"/>
                  </a:lnTo>
                  <a:lnTo>
                    <a:pt x="6814" y="6427"/>
                  </a:lnTo>
                  <a:lnTo>
                    <a:pt x="6817" y="6429"/>
                  </a:lnTo>
                  <a:lnTo>
                    <a:pt x="6817" y="6427"/>
                  </a:lnTo>
                  <a:lnTo>
                    <a:pt x="6994" y="6528"/>
                  </a:lnTo>
                  <a:lnTo>
                    <a:pt x="7136" y="6611"/>
                  </a:lnTo>
                  <a:lnTo>
                    <a:pt x="7136" y="6972"/>
                  </a:lnTo>
                  <a:lnTo>
                    <a:pt x="6855" y="6812"/>
                  </a:lnTo>
                  <a:close/>
                  <a:moveTo>
                    <a:pt x="7136" y="6989"/>
                  </a:moveTo>
                  <a:lnTo>
                    <a:pt x="7136" y="7358"/>
                  </a:lnTo>
                  <a:lnTo>
                    <a:pt x="6817" y="7542"/>
                  </a:lnTo>
                  <a:lnTo>
                    <a:pt x="6668" y="7457"/>
                  </a:lnTo>
                  <a:lnTo>
                    <a:pt x="6495" y="7358"/>
                  </a:lnTo>
                  <a:lnTo>
                    <a:pt x="6495" y="6989"/>
                  </a:lnTo>
                  <a:lnTo>
                    <a:pt x="6633" y="6911"/>
                  </a:lnTo>
                  <a:lnTo>
                    <a:pt x="6814" y="6805"/>
                  </a:lnTo>
                  <a:lnTo>
                    <a:pt x="6890" y="6847"/>
                  </a:lnTo>
                  <a:lnTo>
                    <a:pt x="7136" y="6989"/>
                  </a:lnTo>
                  <a:close/>
                  <a:moveTo>
                    <a:pt x="7136" y="5845"/>
                  </a:moveTo>
                  <a:lnTo>
                    <a:pt x="6855" y="5682"/>
                  </a:lnTo>
                  <a:lnTo>
                    <a:pt x="6814" y="5661"/>
                  </a:lnTo>
                  <a:lnTo>
                    <a:pt x="6814" y="5661"/>
                  </a:lnTo>
                  <a:lnTo>
                    <a:pt x="6814" y="5661"/>
                  </a:lnTo>
                  <a:lnTo>
                    <a:pt x="6495" y="5845"/>
                  </a:lnTo>
                  <a:lnTo>
                    <a:pt x="6495" y="5481"/>
                  </a:lnTo>
                  <a:lnTo>
                    <a:pt x="6599" y="5420"/>
                  </a:lnTo>
                  <a:lnTo>
                    <a:pt x="6814" y="5297"/>
                  </a:lnTo>
                  <a:lnTo>
                    <a:pt x="7136" y="5481"/>
                  </a:lnTo>
                  <a:lnTo>
                    <a:pt x="7136" y="5845"/>
                  </a:lnTo>
                  <a:close/>
                  <a:moveTo>
                    <a:pt x="6633" y="5781"/>
                  </a:moveTo>
                  <a:lnTo>
                    <a:pt x="6814" y="5675"/>
                  </a:lnTo>
                  <a:lnTo>
                    <a:pt x="6890" y="5718"/>
                  </a:lnTo>
                  <a:lnTo>
                    <a:pt x="7136" y="5862"/>
                  </a:lnTo>
                  <a:lnTo>
                    <a:pt x="7136" y="6228"/>
                  </a:lnTo>
                  <a:lnTo>
                    <a:pt x="6817" y="6412"/>
                  </a:lnTo>
                  <a:lnTo>
                    <a:pt x="6817" y="6410"/>
                  </a:lnTo>
                  <a:lnTo>
                    <a:pt x="6814" y="6412"/>
                  </a:lnTo>
                  <a:lnTo>
                    <a:pt x="6495" y="6228"/>
                  </a:lnTo>
                  <a:lnTo>
                    <a:pt x="6495" y="5859"/>
                  </a:lnTo>
                  <a:lnTo>
                    <a:pt x="6633" y="5781"/>
                  </a:lnTo>
                  <a:close/>
                  <a:moveTo>
                    <a:pt x="6481" y="6616"/>
                  </a:moveTo>
                  <a:lnTo>
                    <a:pt x="6481" y="6982"/>
                  </a:lnTo>
                  <a:lnTo>
                    <a:pt x="6165" y="7164"/>
                  </a:lnTo>
                  <a:lnTo>
                    <a:pt x="6002" y="7072"/>
                  </a:lnTo>
                  <a:lnTo>
                    <a:pt x="5850" y="6984"/>
                  </a:lnTo>
                  <a:lnTo>
                    <a:pt x="6061" y="6864"/>
                  </a:lnTo>
                  <a:lnTo>
                    <a:pt x="6169" y="6802"/>
                  </a:lnTo>
                  <a:lnTo>
                    <a:pt x="6169" y="6802"/>
                  </a:lnTo>
                  <a:lnTo>
                    <a:pt x="6169" y="6434"/>
                  </a:lnTo>
                  <a:lnTo>
                    <a:pt x="6481" y="6616"/>
                  </a:lnTo>
                  <a:close/>
                  <a:moveTo>
                    <a:pt x="5836" y="8109"/>
                  </a:moveTo>
                  <a:lnTo>
                    <a:pt x="5789" y="8081"/>
                  </a:lnTo>
                  <a:lnTo>
                    <a:pt x="5515" y="7923"/>
                  </a:lnTo>
                  <a:lnTo>
                    <a:pt x="5515" y="7556"/>
                  </a:lnTo>
                  <a:lnTo>
                    <a:pt x="5694" y="7452"/>
                  </a:lnTo>
                  <a:lnTo>
                    <a:pt x="5836" y="7372"/>
                  </a:lnTo>
                  <a:lnTo>
                    <a:pt x="6155" y="7556"/>
                  </a:lnTo>
                  <a:lnTo>
                    <a:pt x="6155" y="7923"/>
                  </a:lnTo>
                  <a:lnTo>
                    <a:pt x="5881" y="8081"/>
                  </a:lnTo>
                  <a:lnTo>
                    <a:pt x="5836" y="8109"/>
                  </a:lnTo>
                  <a:close/>
                  <a:moveTo>
                    <a:pt x="5836" y="8123"/>
                  </a:moveTo>
                  <a:lnTo>
                    <a:pt x="6155" y="8308"/>
                  </a:lnTo>
                  <a:lnTo>
                    <a:pt x="6155" y="8667"/>
                  </a:lnTo>
                  <a:lnTo>
                    <a:pt x="5836" y="8485"/>
                  </a:lnTo>
                  <a:lnTo>
                    <a:pt x="5836" y="8485"/>
                  </a:lnTo>
                  <a:lnTo>
                    <a:pt x="5836" y="8485"/>
                  </a:lnTo>
                  <a:lnTo>
                    <a:pt x="5515" y="8669"/>
                  </a:lnTo>
                  <a:lnTo>
                    <a:pt x="5515" y="8308"/>
                  </a:lnTo>
                  <a:lnTo>
                    <a:pt x="5836" y="8123"/>
                  </a:lnTo>
                  <a:lnTo>
                    <a:pt x="5836" y="8123"/>
                  </a:lnTo>
                  <a:lnTo>
                    <a:pt x="5836" y="8123"/>
                  </a:lnTo>
                  <a:close/>
                  <a:moveTo>
                    <a:pt x="5515" y="7540"/>
                  </a:moveTo>
                  <a:lnTo>
                    <a:pt x="5515" y="7180"/>
                  </a:lnTo>
                  <a:lnTo>
                    <a:pt x="5836" y="6994"/>
                  </a:lnTo>
                  <a:lnTo>
                    <a:pt x="6155" y="7178"/>
                  </a:lnTo>
                  <a:lnTo>
                    <a:pt x="6155" y="7540"/>
                  </a:lnTo>
                  <a:lnTo>
                    <a:pt x="6089" y="7502"/>
                  </a:lnTo>
                  <a:lnTo>
                    <a:pt x="5836" y="7355"/>
                  </a:lnTo>
                  <a:lnTo>
                    <a:pt x="5836" y="7355"/>
                  </a:lnTo>
                  <a:lnTo>
                    <a:pt x="5836" y="7355"/>
                  </a:lnTo>
                  <a:lnTo>
                    <a:pt x="5706" y="7431"/>
                  </a:lnTo>
                  <a:lnTo>
                    <a:pt x="5515" y="7540"/>
                  </a:lnTo>
                  <a:close/>
                  <a:moveTo>
                    <a:pt x="5503" y="6415"/>
                  </a:moveTo>
                  <a:lnTo>
                    <a:pt x="5345" y="6507"/>
                  </a:lnTo>
                  <a:lnTo>
                    <a:pt x="5248" y="6566"/>
                  </a:lnTo>
                  <a:lnTo>
                    <a:pt x="5186" y="6601"/>
                  </a:lnTo>
                  <a:lnTo>
                    <a:pt x="4870" y="6419"/>
                  </a:lnTo>
                  <a:lnTo>
                    <a:pt x="5189" y="6235"/>
                  </a:lnTo>
                  <a:lnTo>
                    <a:pt x="5189" y="6235"/>
                  </a:lnTo>
                  <a:lnTo>
                    <a:pt x="5189" y="5866"/>
                  </a:lnTo>
                  <a:lnTo>
                    <a:pt x="5373" y="5973"/>
                  </a:lnTo>
                  <a:lnTo>
                    <a:pt x="5503" y="6048"/>
                  </a:lnTo>
                  <a:lnTo>
                    <a:pt x="5503" y="6415"/>
                  </a:lnTo>
                  <a:close/>
                  <a:moveTo>
                    <a:pt x="4858" y="6788"/>
                  </a:moveTo>
                  <a:lnTo>
                    <a:pt x="4856" y="6790"/>
                  </a:lnTo>
                  <a:lnTo>
                    <a:pt x="4856" y="6788"/>
                  </a:lnTo>
                  <a:lnTo>
                    <a:pt x="4565" y="6961"/>
                  </a:lnTo>
                  <a:lnTo>
                    <a:pt x="4539" y="6975"/>
                  </a:lnTo>
                  <a:lnTo>
                    <a:pt x="4539" y="6611"/>
                  </a:lnTo>
                  <a:lnTo>
                    <a:pt x="4856" y="6427"/>
                  </a:lnTo>
                  <a:lnTo>
                    <a:pt x="4856" y="6429"/>
                  </a:lnTo>
                  <a:lnTo>
                    <a:pt x="4858" y="6427"/>
                  </a:lnTo>
                  <a:lnTo>
                    <a:pt x="5177" y="6611"/>
                  </a:lnTo>
                  <a:lnTo>
                    <a:pt x="5177" y="6972"/>
                  </a:lnTo>
                  <a:lnTo>
                    <a:pt x="4858" y="6788"/>
                  </a:lnTo>
                  <a:close/>
                  <a:moveTo>
                    <a:pt x="5177" y="6991"/>
                  </a:moveTo>
                  <a:lnTo>
                    <a:pt x="5177" y="7358"/>
                  </a:lnTo>
                  <a:lnTo>
                    <a:pt x="4858" y="7542"/>
                  </a:lnTo>
                  <a:lnTo>
                    <a:pt x="4782" y="7500"/>
                  </a:lnTo>
                  <a:lnTo>
                    <a:pt x="4539" y="7358"/>
                  </a:lnTo>
                  <a:lnTo>
                    <a:pt x="4539" y="6989"/>
                  </a:lnTo>
                  <a:lnTo>
                    <a:pt x="4856" y="6805"/>
                  </a:lnTo>
                  <a:lnTo>
                    <a:pt x="5177" y="6991"/>
                  </a:lnTo>
                  <a:close/>
                  <a:moveTo>
                    <a:pt x="5177" y="5845"/>
                  </a:moveTo>
                  <a:lnTo>
                    <a:pt x="4858" y="5661"/>
                  </a:lnTo>
                  <a:lnTo>
                    <a:pt x="4856" y="5661"/>
                  </a:lnTo>
                  <a:lnTo>
                    <a:pt x="4856" y="5661"/>
                  </a:lnTo>
                  <a:lnTo>
                    <a:pt x="4565" y="5829"/>
                  </a:lnTo>
                  <a:lnTo>
                    <a:pt x="4539" y="5845"/>
                  </a:lnTo>
                  <a:lnTo>
                    <a:pt x="4539" y="5481"/>
                  </a:lnTo>
                  <a:lnTo>
                    <a:pt x="4636" y="5422"/>
                  </a:lnTo>
                  <a:lnTo>
                    <a:pt x="4858" y="5297"/>
                  </a:lnTo>
                  <a:lnTo>
                    <a:pt x="4990" y="5372"/>
                  </a:lnTo>
                  <a:lnTo>
                    <a:pt x="5177" y="5481"/>
                  </a:lnTo>
                  <a:lnTo>
                    <a:pt x="5177" y="5845"/>
                  </a:lnTo>
                  <a:close/>
                  <a:moveTo>
                    <a:pt x="4856" y="5675"/>
                  </a:moveTo>
                  <a:lnTo>
                    <a:pt x="5177" y="5862"/>
                  </a:lnTo>
                  <a:lnTo>
                    <a:pt x="5177" y="6228"/>
                  </a:lnTo>
                  <a:lnTo>
                    <a:pt x="4858" y="6412"/>
                  </a:lnTo>
                  <a:lnTo>
                    <a:pt x="4856" y="6410"/>
                  </a:lnTo>
                  <a:lnTo>
                    <a:pt x="4856" y="6410"/>
                  </a:lnTo>
                  <a:lnTo>
                    <a:pt x="4539" y="6228"/>
                  </a:lnTo>
                  <a:lnTo>
                    <a:pt x="4539" y="5859"/>
                  </a:lnTo>
                  <a:lnTo>
                    <a:pt x="4856" y="5675"/>
                  </a:lnTo>
                  <a:close/>
                  <a:moveTo>
                    <a:pt x="4527" y="6616"/>
                  </a:moveTo>
                  <a:lnTo>
                    <a:pt x="4527" y="6982"/>
                  </a:lnTo>
                  <a:lnTo>
                    <a:pt x="4454" y="7024"/>
                  </a:lnTo>
                  <a:lnTo>
                    <a:pt x="4208" y="7166"/>
                  </a:lnTo>
                  <a:lnTo>
                    <a:pt x="3894" y="6984"/>
                  </a:lnTo>
                  <a:lnTo>
                    <a:pt x="4211" y="6802"/>
                  </a:lnTo>
                  <a:lnTo>
                    <a:pt x="4211" y="6802"/>
                  </a:lnTo>
                  <a:lnTo>
                    <a:pt x="4211" y="6431"/>
                  </a:lnTo>
                  <a:lnTo>
                    <a:pt x="4527" y="6616"/>
                  </a:lnTo>
                  <a:close/>
                  <a:moveTo>
                    <a:pt x="3998" y="7424"/>
                  </a:moveTo>
                  <a:lnTo>
                    <a:pt x="3880" y="7355"/>
                  </a:lnTo>
                  <a:lnTo>
                    <a:pt x="3880" y="7355"/>
                  </a:lnTo>
                  <a:lnTo>
                    <a:pt x="3880" y="7355"/>
                  </a:lnTo>
                  <a:lnTo>
                    <a:pt x="3748" y="7433"/>
                  </a:lnTo>
                  <a:lnTo>
                    <a:pt x="3558" y="7540"/>
                  </a:lnTo>
                  <a:lnTo>
                    <a:pt x="3558" y="7178"/>
                  </a:lnTo>
                  <a:lnTo>
                    <a:pt x="3880" y="6994"/>
                  </a:lnTo>
                  <a:lnTo>
                    <a:pt x="4196" y="7176"/>
                  </a:lnTo>
                  <a:lnTo>
                    <a:pt x="4196" y="7537"/>
                  </a:lnTo>
                  <a:lnTo>
                    <a:pt x="3998" y="7424"/>
                  </a:lnTo>
                  <a:close/>
                  <a:moveTo>
                    <a:pt x="4196" y="7556"/>
                  </a:moveTo>
                  <a:lnTo>
                    <a:pt x="4196" y="7923"/>
                  </a:lnTo>
                  <a:lnTo>
                    <a:pt x="4045" y="8012"/>
                  </a:lnTo>
                  <a:lnTo>
                    <a:pt x="3880" y="8107"/>
                  </a:lnTo>
                  <a:lnTo>
                    <a:pt x="3558" y="7923"/>
                  </a:lnTo>
                  <a:lnTo>
                    <a:pt x="3558" y="7556"/>
                  </a:lnTo>
                  <a:lnTo>
                    <a:pt x="3740" y="7452"/>
                  </a:lnTo>
                  <a:lnTo>
                    <a:pt x="3880" y="7372"/>
                  </a:lnTo>
                  <a:lnTo>
                    <a:pt x="3941" y="7407"/>
                  </a:lnTo>
                  <a:lnTo>
                    <a:pt x="4137" y="7521"/>
                  </a:lnTo>
                  <a:lnTo>
                    <a:pt x="4196" y="7556"/>
                  </a:lnTo>
                  <a:close/>
                  <a:moveTo>
                    <a:pt x="4196" y="6410"/>
                  </a:moveTo>
                  <a:lnTo>
                    <a:pt x="3998" y="6294"/>
                  </a:lnTo>
                  <a:lnTo>
                    <a:pt x="3880" y="6226"/>
                  </a:lnTo>
                  <a:lnTo>
                    <a:pt x="3880" y="6226"/>
                  </a:lnTo>
                  <a:lnTo>
                    <a:pt x="3880" y="6226"/>
                  </a:lnTo>
                  <a:lnTo>
                    <a:pt x="3558" y="6410"/>
                  </a:lnTo>
                  <a:lnTo>
                    <a:pt x="3558" y="6048"/>
                  </a:lnTo>
                  <a:lnTo>
                    <a:pt x="3849" y="5881"/>
                  </a:lnTo>
                  <a:lnTo>
                    <a:pt x="3880" y="5862"/>
                  </a:lnTo>
                  <a:lnTo>
                    <a:pt x="4196" y="6048"/>
                  </a:lnTo>
                  <a:lnTo>
                    <a:pt x="4196" y="6410"/>
                  </a:lnTo>
                  <a:close/>
                  <a:moveTo>
                    <a:pt x="3880" y="6242"/>
                  </a:moveTo>
                  <a:lnTo>
                    <a:pt x="4196" y="6424"/>
                  </a:lnTo>
                  <a:lnTo>
                    <a:pt x="4196" y="6793"/>
                  </a:lnTo>
                  <a:lnTo>
                    <a:pt x="3880" y="6977"/>
                  </a:lnTo>
                  <a:lnTo>
                    <a:pt x="3558" y="6793"/>
                  </a:lnTo>
                  <a:lnTo>
                    <a:pt x="3558" y="6427"/>
                  </a:lnTo>
                  <a:lnTo>
                    <a:pt x="3880" y="6242"/>
                  </a:lnTo>
                  <a:close/>
                  <a:moveTo>
                    <a:pt x="3547" y="6415"/>
                  </a:moveTo>
                  <a:lnTo>
                    <a:pt x="3228" y="6601"/>
                  </a:lnTo>
                  <a:lnTo>
                    <a:pt x="3067" y="6507"/>
                  </a:lnTo>
                  <a:lnTo>
                    <a:pt x="2913" y="6419"/>
                  </a:lnTo>
                  <a:lnTo>
                    <a:pt x="3069" y="6330"/>
                  </a:lnTo>
                  <a:lnTo>
                    <a:pt x="3235" y="6235"/>
                  </a:lnTo>
                  <a:lnTo>
                    <a:pt x="3235" y="6235"/>
                  </a:lnTo>
                  <a:lnTo>
                    <a:pt x="3235" y="5866"/>
                  </a:lnTo>
                  <a:lnTo>
                    <a:pt x="3315" y="5914"/>
                  </a:lnTo>
                  <a:lnTo>
                    <a:pt x="3547" y="6051"/>
                  </a:lnTo>
                  <a:lnTo>
                    <a:pt x="3547" y="6415"/>
                  </a:lnTo>
                  <a:close/>
                  <a:moveTo>
                    <a:pt x="2942" y="6812"/>
                  </a:moveTo>
                  <a:lnTo>
                    <a:pt x="2902" y="6788"/>
                  </a:lnTo>
                  <a:lnTo>
                    <a:pt x="2902" y="6788"/>
                  </a:lnTo>
                  <a:lnTo>
                    <a:pt x="2902" y="6788"/>
                  </a:lnTo>
                  <a:lnTo>
                    <a:pt x="2583" y="6972"/>
                  </a:lnTo>
                  <a:lnTo>
                    <a:pt x="2583" y="6611"/>
                  </a:lnTo>
                  <a:lnTo>
                    <a:pt x="2741" y="6519"/>
                  </a:lnTo>
                  <a:lnTo>
                    <a:pt x="2899" y="6427"/>
                  </a:lnTo>
                  <a:lnTo>
                    <a:pt x="2902" y="6429"/>
                  </a:lnTo>
                  <a:lnTo>
                    <a:pt x="2902" y="6427"/>
                  </a:lnTo>
                  <a:lnTo>
                    <a:pt x="3079" y="6528"/>
                  </a:lnTo>
                  <a:lnTo>
                    <a:pt x="3223" y="6611"/>
                  </a:lnTo>
                  <a:lnTo>
                    <a:pt x="3223" y="6972"/>
                  </a:lnTo>
                  <a:lnTo>
                    <a:pt x="2942" y="6812"/>
                  </a:lnTo>
                  <a:close/>
                  <a:moveTo>
                    <a:pt x="3223" y="6989"/>
                  </a:moveTo>
                  <a:lnTo>
                    <a:pt x="3223" y="7358"/>
                  </a:lnTo>
                  <a:lnTo>
                    <a:pt x="2902" y="7542"/>
                  </a:lnTo>
                  <a:lnTo>
                    <a:pt x="2753" y="7457"/>
                  </a:lnTo>
                  <a:lnTo>
                    <a:pt x="2583" y="7358"/>
                  </a:lnTo>
                  <a:lnTo>
                    <a:pt x="2583" y="6989"/>
                  </a:lnTo>
                  <a:lnTo>
                    <a:pt x="2717" y="6911"/>
                  </a:lnTo>
                  <a:lnTo>
                    <a:pt x="2727" y="6904"/>
                  </a:lnTo>
                  <a:lnTo>
                    <a:pt x="2902" y="6805"/>
                  </a:lnTo>
                  <a:lnTo>
                    <a:pt x="2975" y="6847"/>
                  </a:lnTo>
                  <a:lnTo>
                    <a:pt x="3223" y="6989"/>
                  </a:lnTo>
                  <a:close/>
                  <a:moveTo>
                    <a:pt x="3223" y="5845"/>
                  </a:moveTo>
                  <a:lnTo>
                    <a:pt x="2942" y="5682"/>
                  </a:lnTo>
                  <a:lnTo>
                    <a:pt x="2902" y="5661"/>
                  </a:lnTo>
                  <a:lnTo>
                    <a:pt x="2902" y="5661"/>
                  </a:lnTo>
                  <a:lnTo>
                    <a:pt x="2902" y="5661"/>
                  </a:lnTo>
                  <a:lnTo>
                    <a:pt x="2583" y="5845"/>
                  </a:lnTo>
                  <a:lnTo>
                    <a:pt x="2583" y="5481"/>
                  </a:lnTo>
                  <a:lnTo>
                    <a:pt x="2684" y="5420"/>
                  </a:lnTo>
                  <a:lnTo>
                    <a:pt x="2902" y="5297"/>
                  </a:lnTo>
                  <a:lnTo>
                    <a:pt x="3223" y="5481"/>
                  </a:lnTo>
                  <a:lnTo>
                    <a:pt x="3223" y="5845"/>
                  </a:lnTo>
                  <a:close/>
                  <a:moveTo>
                    <a:pt x="2717" y="5781"/>
                  </a:moveTo>
                  <a:lnTo>
                    <a:pt x="2902" y="5675"/>
                  </a:lnTo>
                  <a:lnTo>
                    <a:pt x="2975" y="5718"/>
                  </a:lnTo>
                  <a:lnTo>
                    <a:pt x="3223" y="5862"/>
                  </a:lnTo>
                  <a:lnTo>
                    <a:pt x="3223" y="6228"/>
                  </a:lnTo>
                  <a:lnTo>
                    <a:pt x="2904" y="6412"/>
                  </a:lnTo>
                  <a:lnTo>
                    <a:pt x="2902" y="6410"/>
                  </a:lnTo>
                  <a:lnTo>
                    <a:pt x="2899" y="6412"/>
                  </a:lnTo>
                  <a:lnTo>
                    <a:pt x="2583" y="6228"/>
                  </a:lnTo>
                  <a:lnTo>
                    <a:pt x="2583" y="5859"/>
                  </a:lnTo>
                  <a:lnTo>
                    <a:pt x="2717" y="5781"/>
                  </a:lnTo>
                  <a:close/>
                  <a:moveTo>
                    <a:pt x="2566" y="6616"/>
                  </a:moveTo>
                  <a:lnTo>
                    <a:pt x="2566" y="6982"/>
                  </a:lnTo>
                  <a:lnTo>
                    <a:pt x="2550" y="6994"/>
                  </a:lnTo>
                  <a:lnTo>
                    <a:pt x="2252" y="7164"/>
                  </a:lnTo>
                  <a:lnTo>
                    <a:pt x="2013" y="7029"/>
                  </a:lnTo>
                  <a:lnTo>
                    <a:pt x="1938" y="6984"/>
                  </a:lnTo>
                  <a:lnTo>
                    <a:pt x="2034" y="6928"/>
                  </a:lnTo>
                  <a:lnTo>
                    <a:pt x="2254" y="6802"/>
                  </a:lnTo>
                  <a:lnTo>
                    <a:pt x="2254" y="6802"/>
                  </a:lnTo>
                  <a:lnTo>
                    <a:pt x="2254" y="6434"/>
                  </a:lnTo>
                  <a:lnTo>
                    <a:pt x="2566" y="6616"/>
                  </a:lnTo>
                  <a:close/>
                  <a:moveTo>
                    <a:pt x="2240" y="7176"/>
                  </a:moveTo>
                  <a:lnTo>
                    <a:pt x="2240" y="7540"/>
                  </a:lnTo>
                  <a:lnTo>
                    <a:pt x="1921" y="7355"/>
                  </a:lnTo>
                  <a:lnTo>
                    <a:pt x="1921" y="7355"/>
                  </a:lnTo>
                  <a:lnTo>
                    <a:pt x="1921" y="7355"/>
                  </a:lnTo>
                  <a:lnTo>
                    <a:pt x="1604" y="7537"/>
                  </a:lnTo>
                  <a:lnTo>
                    <a:pt x="1604" y="7176"/>
                  </a:lnTo>
                  <a:lnTo>
                    <a:pt x="1609" y="7173"/>
                  </a:lnTo>
                  <a:lnTo>
                    <a:pt x="1923" y="6994"/>
                  </a:lnTo>
                  <a:lnTo>
                    <a:pt x="2240" y="7176"/>
                  </a:lnTo>
                  <a:close/>
                  <a:moveTo>
                    <a:pt x="1921" y="7372"/>
                  </a:moveTo>
                  <a:lnTo>
                    <a:pt x="2242" y="7556"/>
                  </a:lnTo>
                  <a:lnTo>
                    <a:pt x="2242" y="7923"/>
                  </a:lnTo>
                  <a:lnTo>
                    <a:pt x="1923" y="8107"/>
                  </a:lnTo>
                  <a:lnTo>
                    <a:pt x="1746" y="8005"/>
                  </a:lnTo>
                  <a:lnTo>
                    <a:pt x="1604" y="7923"/>
                  </a:lnTo>
                  <a:lnTo>
                    <a:pt x="1604" y="7556"/>
                  </a:lnTo>
                  <a:lnTo>
                    <a:pt x="1921" y="7372"/>
                  </a:lnTo>
                  <a:close/>
                  <a:moveTo>
                    <a:pt x="1921" y="8123"/>
                  </a:moveTo>
                  <a:lnTo>
                    <a:pt x="1923" y="8121"/>
                  </a:lnTo>
                  <a:lnTo>
                    <a:pt x="2042" y="8190"/>
                  </a:lnTo>
                  <a:lnTo>
                    <a:pt x="2240" y="8305"/>
                  </a:lnTo>
                  <a:lnTo>
                    <a:pt x="2240" y="8667"/>
                  </a:lnTo>
                  <a:lnTo>
                    <a:pt x="1980" y="8518"/>
                  </a:lnTo>
                  <a:lnTo>
                    <a:pt x="1921" y="8485"/>
                  </a:lnTo>
                  <a:lnTo>
                    <a:pt x="1921" y="8485"/>
                  </a:lnTo>
                  <a:lnTo>
                    <a:pt x="1921" y="8485"/>
                  </a:lnTo>
                  <a:lnTo>
                    <a:pt x="1604" y="8667"/>
                  </a:lnTo>
                  <a:lnTo>
                    <a:pt x="1604" y="8308"/>
                  </a:lnTo>
                  <a:lnTo>
                    <a:pt x="1796" y="8194"/>
                  </a:lnTo>
                  <a:lnTo>
                    <a:pt x="1921" y="8123"/>
                  </a:lnTo>
                  <a:lnTo>
                    <a:pt x="1921" y="8123"/>
                  </a:lnTo>
                  <a:close/>
                  <a:moveTo>
                    <a:pt x="2027" y="8168"/>
                  </a:moveTo>
                  <a:lnTo>
                    <a:pt x="1935" y="8114"/>
                  </a:lnTo>
                  <a:lnTo>
                    <a:pt x="2254" y="7930"/>
                  </a:lnTo>
                  <a:lnTo>
                    <a:pt x="2254" y="7930"/>
                  </a:lnTo>
                  <a:lnTo>
                    <a:pt x="2254" y="7563"/>
                  </a:lnTo>
                  <a:lnTo>
                    <a:pt x="2330" y="7608"/>
                  </a:lnTo>
                  <a:lnTo>
                    <a:pt x="2566" y="7745"/>
                  </a:lnTo>
                  <a:lnTo>
                    <a:pt x="2566" y="8112"/>
                  </a:lnTo>
                  <a:lnTo>
                    <a:pt x="2469" y="8168"/>
                  </a:lnTo>
                  <a:lnTo>
                    <a:pt x="2249" y="8296"/>
                  </a:lnTo>
                  <a:lnTo>
                    <a:pt x="2027" y="8168"/>
                  </a:lnTo>
                  <a:close/>
                  <a:moveTo>
                    <a:pt x="2254" y="7547"/>
                  </a:moveTo>
                  <a:lnTo>
                    <a:pt x="2254" y="7180"/>
                  </a:lnTo>
                  <a:lnTo>
                    <a:pt x="2415" y="7086"/>
                  </a:lnTo>
                  <a:lnTo>
                    <a:pt x="2498" y="7036"/>
                  </a:lnTo>
                  <a:lnTo>
                    <a:pt x="2568" y="6996"/>
                  </a:lnTo>
                  <a:lnTo>
                    <a:pt x="2568" y="7365"/>
                  </a:lnTo>
                  <a:lnTo>
                    <a:pt x="2568" y="7365"/>
                  </a:lnTo>
                  <a:lnTo>
                    <a:pt x="2887" y="7552"/>
                  </a:lnTo>
                  <a:lnTo>
                    <a:pt x="2734" y="7639"/>
                  </a:lnTo>
                  <a:lnTo>
                    <a:pt x="2576" y="7731"/>
                  </a:lnTo>
                  <a:lnTo>
                    <a:pt x="2254" y="7547"/>
                  </a:lnTo>
                  <a:close/>
                  <a:moveTo>
                    <a:pt x="2583" y="8119"/>
                  </a:moveTo>
                  <a:lnTo>
                    <a:pt x="2717" y="8041"/>
                  </a:lnTo>
                  <a:lnTo>
                    <a:pt x="2902" y="7934"/>
                  </a:lnTo>
                  <a:lnTo>
                    <a:pt x="2975" y="7977"/>
                  </a:lnTo>
                  <a:lnTo>
                    <a:pt x="3223" y="8119"/>
                  </a:lnTo>
                  <a:lnTo>
                    <a:pt x="3223" y="8487"/>
                  </a:lnTo>
                  <a:lnTo>
                    <a:pt x="2902" y="8672"/>
                  </a:lnTo>
                  <a:lnTo>
                    <a:pt x="2583" y="8487"/>
                  </a:lnTo>
                  <a:lnTo>
                    <a:pt x="2583" y="8119"/>
                  </a:lnTo>
                  <a:close/>
                  <a:moveTo>
                    <a:pt x="2998" y="7977"/>
                  </a:moveTo>
                  <a:lnTo>
                    <a:pt x="2902" y="7920"/>
                  </a:lnTo>
                  <a:lnTo>
                    <a:pt x="2902" y="7923"/>
                  </a:lnTo>
                  <a:lnTo>
                    <a:pt x="2902" y="7920"/>
                  </a:lnTo>
                  <a:lnTo>
                    <a:pt x="2833" y="7960"/>
                  </a:lnTo>
                  <a:lnTo>
                    <a:pt x="2583" y="8105"/>
                  </a:lnTo>
                  <a:lnTo>
                    <a:pt x="2583" y="7743"/>
                  </a:lnTo>
                  <a:lnTo>
                    <a:pt x="2826" y="7601"/>
                  </a:lnTo>
                  <a:lnTo>
                    <a:pt x="2902" y="7559"/>
                  </a:lnTo>
                  <a:lnTo>
                    <a:pt x="2909" y="7563"/>
                  </a:lnTo>
                  <a:lnTo>
                    <a:pt x="3223" y="7745"/>
                  </a:lnTo>
                  <a:lnTo>
                    <a:pt x="3223" y="8105"/>
                  </a:lnTo>
                  <a:lnTo>
                    <a:pt x="2998" y="7977"/>
                  </a:lnTo>
                  <a:close/>
                  <a:moveTo>
                    <a:pt x="3067" y="7639"/>
                  </a:moveTo>
                  <a:lnTo>
                    <a:pt x="2913" y="7552"/>
                  </a:lnTo>
                  <a:lnTo>
                    <a:pt x="3235" y="7365"/>
                  </a:lnTo>
                  <a:lnTo>
                    <a:pt x="3235" y="7365"/>
                  </a:lnTo>
                  <a:lnTo>
                    <a:pt x="3235" y="6996"/>
                  </a:lnTo>
                  <a:lnTo>
                    <a:pt x="3358" y="7069"/>
                  </a:lnTo>
                  <a:lnTo>
                    <a:pt x="3547" y="7180"/>
                  </a:lnTo>
                  <a:lnTo>
                    <a:pt x="3547" y="7547"/>
                  </a:lnTo>
                  <a:lnTo>
                    <a:pt x="3228" y="7731"/>
                  </a:lnTo>
                  <a:lnTo>
                    <a:pt x="3067" y="7639"/>
                  </a:lnTo>
                  <a:close/>
                  <a:moveTo>
                    <a:pt x="3235" y="7743"/>
                  </a:moveTo>
                  <a:lnTo>
                    <a:pt x="3291" y="7710"/>
                  </a:lnTo>
                  <a:lnTo>
                    <a:pt x="3547" y="7563"/>
                  </a:lnTo>
                  <a:lnTo>
                    <a:pt x="3547" y="7930"/>
                  </a:lnTo>
                  <a:lnTo>
                    <a:pt x="3547" y="7930"/>
                  </a:lnTo>
                  <a:lnTo>
                    <a:pt x="3681" y="8008"/>
                  </a:lnTo>
                  <a:lnTo>
                    <a:pt x="3866" y="8116"/>
                  </a:lnTo>
                  <a:lnTo>
                    <a:pt x="3766" y="8175"/>
                  </a:lnTo>
                  <a:lnTo>
                    <a:pt x="3551" y="8296"/>
                  </a:lnTo>
                  <a:lnTo>
                    <a:pt x="3379" y="8197"/>
                  </a:lnTo>
                  <a:lnTo>
                    <a:pt x="3235" y="8112"/>
                  </a:lnTo>
                  <a:lnTo>
                    <a:pt x="3235" y="7743"/>
                  </a:lnTo>
                  <a:close/>
                  <a:moveTo>
                    <a:pt x="3558" y="8686"/>
                  </a:moveTo>
                  <a:lnTo>
                    <a:pt x="3738" y="8582"/>
                  </a:lnTo>
                  <a:lnTo>
                    <a:pt x="3880" y="8499"/>
                  </a:lnTo>
                  <a:lnTo>
                    <a:pt x="3941" y="8537"/>
                  </a:lnTo>
                  <a:lnTo>
                    <a:pt x="4045" y="8596"/>
                  </a:lnTo>
                  <a:lnTo>
                    <a:pt x="4196" y="8686"/>
                  </a:lnTo>
                  <a:lnTo>
                    <a:pt x="4196" y="9052"/>
                  </a:lnTo>
                  <a:lnTo>
                    <a:pt x="4064" y="9130"/>
                  </a:lnTo>
                  <a:lnTo>
                    <a:pt x="3880" y="9237"/>
                  </a:lnTo>
                  <a:lnTo>
                    <a:pt x="3558" y="9052"/>
                  </a:lnTo>
                  <a:lnTo>
                    <a:pt x="3558" y="8686"/>
                  </a:lnTo>
                  <a:close/>
                  <a:moveTo>
                    <a:pt x="3880" y="8485"/>
                  </a:moveTo>
                  <a:lnTo>
                    <a:pt x="3880" y="8485"/>
                  </a:lnTo>
                  <a:lnTo>
                    <a:pt x="3880" y="8485"/>
                  </a:lnTo>
                  <a:lnTo>
                    <a:pt x="3558" y="8669"/>
                  </a:lnTo>
                  <a:lnTo>
                    <a:pt x="3558" y="8308"/>
                  </a:lnTo>
                  <a:lnTo>
                    <a:pt x="3731" y="8209"/>
                  </a:lnTo>
                  <a:lnTo>
                    <a:pt x="3877" y="8123"/>
                  </a:lnTo>
                  <a:lnTo>
                    <a:pt x="3880" y="8123"/>
                  </a:lnTo>
                  <a:lnTo>
                    <a:pt x="3880" y="8123"/>
                  </a:lnTo>
                  <a:lnTo>
                    <a:pt x="4024" y="8206"/>
                  </a:lnTo>
                  <a:lnTo>
                    <a:pt x="4196" y="8308"/>
                  </a:lnTo>
                  <a:lnTo>
                    <a:pt x="4196" y="8667"/>
                  </a:lnTo>
                  <a:lnTo>
                    <a:pt x="3880" y="8485"/>
                  </a:lnTo>
                  <a:close/>
                  <a:moveTo>
                    <a:pt x="3892" y="8116"/>
                  </a:moveTo>
                  <a:lnTo>
                    <a:pt x="3970" y="8069"/>
                  </a:lnTo>
                  <a:lnTo>
                    <a:pt x="4211" y="7930"/>
                  </a:lnTo>
                  <a:lnTo>
                    <a:pt x="4211" y="7930"/>
                  </a:lnTo>
                  <a:lnTo>
                    <a:pt x="4211" y="7561"/>
                  </a:lnTo>
                  <a:lnTo>
                    <a:pt x="4345" y="7639"/>
                  </a:lnTo>
                  <a:lnTo>
                    <a:pt x="4367" y="7651"/>
                  </a:lnTo>
                  <a:lnTo>
                    <a:pt x="4527" y="7745"/>
                  </a:lnTo>
                  <a:lnTo>
                    <a:pt x="4527" y="8112"/>
                  </a:lnTo>
                  <a:lnTo>
                    <a:pt x="4348" y="8216"/>
                  </a:lnTo>
                  <a:lnTo>
                    <a:pt x="4208" y="8296"/>
                  </a:lnTo>
                  <a:lnTo>
                    <a:pt x="3892" y="8116"/>
                  </a:lnTo>
                  <a:close/>
                  <a:moveTo>
                    <a:pt x="4213" y="7547"/>
                  </a:moveTo>
                  <a:lnTo>
                    <a:pt x="4213" y="7178"/>
                  </a:lnTo>
                  <a:lnTo>
                    <a:pt x="4376" y="7084"/>
                  </a:lnTo>
                  <a:lnTo>
                    <a:pt x="4527" y="6996"/>
                  </a:lnTo>
                  <a:lnTo>
                    <a:pt x="4527" y="7365"/>
                  </a:lnTo>
                  <a:lnTo>
                    <a:pt x="4527" y="7365"/>
                  </a:lnTo>
                  <a:lnTo>
                    <a:pt x="4681" y="7455"/>
                  </a:lnTo>
                  <a:lnTo>
                    <a:pt x="4844" y="7549"/>
                  </a:lnTo>
                  <a:lnTo>
                    <a:pt x="4619" y="7681"/>
                  </a:lnTo>
                  <a:lnTo>
                    <a:pt x="4532" y="7731"/>
                  </a:lnTo>
                  <a:lnTo>
                    <a:pt x="4213" y="7547"/>
                  </a:lnTo>
                  <a:close/>
                  <a:moveTo>
                    <a:pt x="4539" y="8119"/>
                  </a:moveTo>
                  <a:lnTo>
                    <a:pt x="4856" y="7934"/>
                  </a:lnTo>
                  <a:lnTo>
                    <a:pt x="5177" y="8119"/>
                  </a:lnTo>
                  <a:lnTo>
                    <a:pt x="5177" y="8487"/>
                  </a:lnTo>
                  <a:lnTo>
                    <a:pt x="4858" y="8672"/>
                  </a:lnTo>
                  <a:lnTo>
                    <a:pt x="4759" y="8615"/>
                  </a:lnTo>
                  <a:lnTo>
                    <a:pt x="4539" y="8487"/>
                  </a:lnTo>
                  <a:lnTo>
                    <a:pt x="4539" y="8119"/>
                  </a:lnTo>
                  <a:close/>
                  <a:moveTo>
                    <a:pt x="4858" y="7920"/>
                  </a:moveTo>
                  <a:lnTo>
                    <a:pt x="4856" y="7923"/>
                  </a:lnTo>
                  <a:lnTo>
                    <a:pt x="4856" y="7920"/>
                  </a:lnTo>
                  <a:lnTo>
                    <a:pt x="4539" y="8105"/>
                  </a:lnTo>
                  <a:lnTo>
                    <a:pt x="4539" y="7743"/>
                  </a:lnTo>
                  <a:lnTo>
                    <a:pt x="4856" y="7559"/>
                  </a:lnTo>
                  <a:lnTo>
                    <a:pt x="5031" y="7658"/>
                  </a:lnTo>
                  <a:lnTo>
                    <a:pt x="5177" y="7743"/>
                  </a:lnTo>
                  <a:lnTo>
                    <a:pt x="5177" y="8105"/>
                  </a:lnTo>
                  <a:lnTo>
                    <a:pt x="4858" y="7920"/>
                  </a:lnTo>
                  <a:close/>
                  <a:moveTo>
                    <a:pt x="4872" y="7549"/>
                  </a:moveTo>
                  <a:lnTo>
                    <a:pt x="5189" y="7365"/>
                  </a:lnTo>
                  <a:lnTo>
                    <a:pt x="5189" y="7365"/>
                  </a:lnTo>
                  <a:lnTo>
                    <a:pt x="5189" y="6996"/>
                  </a:lnTo>
                  <a:lnTo>
                    <a:pt x="5472" y="7159"/>
                  </a:lnTo>
                  <a:lnTo>
                    <a:pt x="5503" y="7178"/>
                  </a:lnTo>
                  <a:lnTo>
                    <a:pt x="5503" y="7547"/>
                  </a:lnTo>
                  <a:lnTo>
                    <a:pt x="5184" y="7731"/>
                  </a:lnTo>
                  <a:lnTo>
                    <a:pt x="4872" y="7549"/>
                  </a:lnTo>
                  <a:close/>
                  <a:moveTo>
                    <a:pt x="5189" y="7745"/>
                  </a:moveTo>
                  <a:lnTo>
                    <a:pt x="5352" y="7651"/>
                  </a:lnTo>
                  <a:lnTo>
                    <a:pt x="5383" y="7632"/>
                  </a:lnTo>
                  <a:lnTo>
                    <a:pt x="5503" y="7563"/>
                  </a:lnTo>
                  <a:lnTo>
                    <a:pt x="5503" y="7930"/>
                  </a:lnTo>
                  <a:lnTo>
                    <a:pt x="5503" y="7930"/>
                  </a:lnTo>
                  <a:lnTo>
                    <a:pt x="5706" y="8048"/>
                  </a:lnTo>
                  <a:lnTo>
                    <a:pt x="5824" y="8116"/>
                  </a:lnTo>
                  <a:lnTo>
                    <a:pt x="5671" y="8204"/>
                  </a:lnTo>
                  <a:lnTo>
                    <a:pt x="5508" y="8296"/>
                  </a:lnTo>
                  <a:lnTo>
                    <a:pt x="5472" y="8275"/>
                  </a:lnTo>
                  <a:lnTo>
                    <a:pt x="5189" y="8112"/>
                  </a:lnTo>
                  <a:lnTo>
                    <a:pt x="5189" y="7745"/>
                  </a:lnTo>
                  <a:close/>
                  <a:moveTo>
                    <a:pt x="6002" y="8204"/>
                  </a:moveTo>
                  <a:lnTo>
                    <a:pt x="5848" y="8116"/>
                  </a:lnTo>
                  <a:lnTo>
                    <a:pt x="6169" y="7930"/>
                  </a:lnTo>
                  <a:lnTo>
                    <a:pt x="6169" y="7930"/>
                  </a:lnTo>
                  <a:lnTo>
                    <a:pt x="6169" y="7563"/>
                  </a:lnTo>
                  <a:lnTo>
                    <a:pt x="6259" y="7615"/>
                  </a:lnTo>
                  <a:lnTo>
                    <a:pt x="6481" y="7745"/>
                  </a:lnTo>
                  <a:lnTo>
                    <a:pt x="6481" y="8112"/>
                  </a:lnTo>
                  <a:lnTo>
                    <a:pt x="6340" y="8194"/>
                  </a:lnTo>
                  <a:lnTo>
                    <a:pt x="6165" y="8296"/>
                  </a:lnTo>
                  <a:lnTo>
                    <a:pt x="6002" y="8204"/>
                  </a:lnTo>
                  <a:close/>
                  <a:moveTo>
                    <a:pt x="6169" y="7547"/>
                  </a:moveTo>
                  <a:lnTo>
                    <a:pt x="6169" y="7178"/>
                  </a:lnTo>
                  <a:lnTo>
                    <a:pt x="6349" y="7074"/>
                  </a:lnTo>
                  <a:lnTo>
                    <a:pt x="6484" y="6996"/>
                  </a:lnTo>
                  <a:lnTo>
                    <a:pt x="6484" y="7365"/>
                  </a:lnTo>
                  <a:lnTo>
                    <a:pt x="6484" y="7365"/>
                  </a:lnTo>
                  <a:lnTo>
                    <a:pt x="6803" y="7552"/>
                  </a:lnTo>
                  <a:lnTo>
                    <a:pt x="6649" y="7639"/>
                  </a:lnTo>
                  <a:lnTo>
                    <a:pt x="6488" y="7731"/>
                  </a:lnTo>
                  <a:lnTo>
                    <a:pt x="6169" y="7547"/>
                  </a:lnTo>
                  <a:close/>
                  <a:moveTo>
                    <a:pt x="6495" y="8119"/>
                  </a:moveTo>
                  <a:lnTo>
                    <a:pt x="6633" y="8041"/>
                  </a:lnTo>
                  <a:lnTo>
                    <a:pt x="6814" y="7934"/>
                  </a:lnTo>
                  <a:lnTo>
                    <a:pt x="6890" y="7977"/>
                  </a:lnTo>
                  <a:lnTo>
                    <a:pt x="7136" y="8119"/>
                  </a:lnTo>
                  <a:lnTo>
                    <a:pt x="7136" y="8487"/>
                  </a:lnTo>
                  <a:lnTo>
                    <a:pt x="6817" y="8672"/>
                  </a:lnTo>
                  <a:lnTo>
                    <a:pt x="6495" y="8487"/>
                  </a:lnTo>
                  <a:lnTo>
                    <a:pt x="6495" y="8119"/>
                  </a:lnTo>
                  <a:close/>
                  <a:moveTo>
                    <a:pt x="6911" y="7977"/>
                  </a:moveTo>
                  <a:lnTo>
                    <a:pt x="6814" y="7920"/>
                  </a:lnTo>
                  <a:lnTo>
                    <a:pt x="6814" y="7923"/>
                  </a:lnTo>
                  <a:lnTo>
                    <a:pt x="6814" y="7920"/>
                  </a:lnTo>
                  <a:lnTo>
                    <a:pt x="6746" y="7960"/>
                  </a:lnTo>
                  <a:lnTo>
                    <a:pt x="6495" y="8105"/>
                  </a:lnTo>
                  <a:lnTo>
                    <a:pt x="6495" y="7743"/>
                  </a:lnTo>
                  <a:lnTo>
                    <a:pt x="6741" y="7601"/>
                  </a:lnTo>
                  <a:lnTo>
                    <a:pt x="6817" y="7559"/>
                  </a:lnTo>
                  <a:lnTo>
                    <a:pt x="6822" y="7563"/>
                  </a:lnTo>
                  <a:lnTo>
                    <a:pt x="7136" y="7745"/>
                  </a:lnTo>
                  <a:lnTo>
                    <a:pt x="7136" y="8105"/>
                  </a:lnTo>
                  <a:lnTo>
                    <a:pt x="6911" y="7977"/>
                  </a:lnTo>
                  <a:close/>
                  <a:moveTo>
                    <a:pt x="6982" y="7639"/>
                  </a:moveTo>
                  <a:lnTo>
                    <a:pt x="6829" y="7552"/>
                  </a:lnTo>
                  <a:lnTo>
                    <a:pt x="7148" y="7365"/>
                  </a:lnTo>
                  <a:lnTo>
                    <a:pt x="7148" y="7365"/>
                  </a:lnTo>
                  <a:lnTo>
                    <a:pt x="7148" y="6996"/>
                  </a:lnTo>
                  <a:lnTo>
                    <a:pt x="7273" y="7069"/>
                  </a:lnTo>
                  <a:lnTo>
                    <a:pt x="7462" y="7180"/>
                  </a:lnTo>
                  <a:lnTo>
                    <a:pt x="7462" y="7547"/>
                  </a:lnTo>
                  <a:lnTo>
                    <a:pt x="7143" y="7731"/>
                  </a:lnTo>
                  <a:lnTo>
                    <a:pt x="6982" y="7639"/>
                  </a:lnTo>
                  <a:close/>
                  <a:moveTo>
                    <a:pt x="7804" y="8116"/>
                  </a:moveTo>
                  <a:lnTo>
                    <a:pt x="7885" y="8069"/>
                  </a:lnTo>
                  <a:lnTo>
                    <a:pt x="8126" y="7930"/>
                  </a:lnTo>
                  <a:lnTo>
                    <a:pt x="8126" y="7930"/>
                  </a:lnTo>
                  <a:lnTo>
                    <a:pt x="8126" y="7563"/>
                  </a:lnTo>
                  <a:lnTo>
                    <a:pt x="8442" y="7748"/>
                  </a:lnTo>
                  <a:lnTo>
                    <a:pt x="8442" y="8109"/>
                  </a:lnTo>
                  <a:lnTo>
                    <a:pt x="8119" y="8296"/>
                  </a:lnTo>
                  <a:lnTo>
                    <a:pt x="7804" y="8116"/>
                  </a:lnTo>
                  <a:close/>
                  <a:moveTo>
                    <a:pt x="8126" y="7547"/>
                  </a:moveTo>
                  <a:lnTo>
                    <a:pt x="8126" y="7180"/>
                  </a:lnTo>
                  <a:lnTo>
                    <a:pt x="8442" y="6996"/>
                  </a:lnTo>
                  <a:lnTo>
                    <a:pt x="8442" y="7365"/>
                  </a:lnTo>
                  <a:lnTo>
                    <a:pt x="8442" y="7365"/>
                  </a:lnTo>
                  <a:lnTo>
                    <a:pt x="8596" y="7455"/>
                  </a:lnTo>
                  <a:lnTo>
                    <a:pt x="8754" y="7549"/>
                  </a:lnTo>
                  <a:lnTo>
                    <a:pt x="8757" y="7552"/>
                  </a:lnTo>
                  <a:lnTo>
                    <a:pt x="8650" y="7613"/>
                  </a:lnTo>
                  <a:lnTo>
                    <a:pt x="8445" y="7731"/>
                  </a:lnTo>
                  <a:lnTo>
                    <a:pt x="8126" y="7547"/>
                  </a:lnTo>
                  <a:close/>
                  <a:moveTo>
                    <a:pt x="8565" y="7663"/>
                  </a:moveTo>
                  <a:lnTo>
                    <a:pt x="8447" y="7731"/>
                  </a:lnTo>
                  <a:lnTo>
                    <a:pt x="8445" y="7731"/>
                  </a:lnTo>
                  <a:lnTo>
                    <a:pt x="8565" y="7663"/>
                  </a:lnTo>
                  <a:close/>
                  <a:moveTo>
                    <a:pt x="8454" y="8119"/>
                  </a:moveTo>
                  <a:lnTo>
                    <a:pt x="8747" y="7949"/>
                  </a:lnTo>
                  <a:lnTo>
                    <a:pt x="8771" y="7934"/>
                  </a:lnTo>
                  <a:lnTo>
                    <a:pt x="9092" y="8119"/>
                  </a:lnTo>
                  <a:lnTo>
                    <a:pt x="9092" y="8487"/>
                  </a:lnTo>
                  <a:lnTo>
                    <a:pt x="8771" y="8672"/>
                  </a:lnTo>
                  <a:lnTo>
                    <a:pt x="8674" y="8615"/>
                  </a:lnTo>
                  <a:lnTo>
                    <a:pt x="8454" y="8487"/>
                  </a:lnTo>
                  <a:lnTo>
                    <a:pt x="8454" y="8119"/>
                  </a:lnTo>
                  <a:close/>
                  <a:moveTo>
                    <a:pt x="8771" y="7920"/>
                  </a:moveTo>
                  <a:lnTo>
                    <a:pt x="8771" y="7920"/>
                  </a:lnTo>
                  <a:lnTo>
                    <a:pt x="8771" y="7920"/>
                  </a:lnTo>
                  <a:lnTo>
                    <a:pt x="8721" y="7951"/>
                  </a:lnTo>
                  <a:lnTo>
                    <a:pt x="8454" y="8105"/>
                  </a:lnTo>
                  <a:lnTo>
                    <a:pt x="8454" y="7743"/>
                  </a:lnTo>
                  <a:lnTo>
                    <a:pt x="8695" y="7601"/>
                  </a:lnTo>
                  <a:lnTo>
                    <a:pt x="8771" y="7559"/>
                  </a:lnTo>
                  <a:lnTo>
                    <a:pt x="8946" y="7658"/>
                  </a:lnTo>
                  <a:lnTo>
                    <a:pt x="9092" y="7743"/>
                  </a:lnTo>
                  <a:lnTo>
                    <a:pt x="9092" y="8105"/>
                  </a:lnTo>
                  <a:lnTo>
                    <a:pt x="8771" y="7920"/>
                  </a:lnTo>
                  <a:close/>
                  <a:moveTo>
                    <a:pt x="8785" y="7549"/>
                  </a:moveTo>
                  <a:lnTo>
                    <a:pt x="9104" y="7365"/>
                  </a:lnTo>
                  <a:lnTo>
                    <a:pt x="9104" y="7365"/>
                  </a:lnTo>
                  <a:lnTo>
                    <a:pt x="9104" y="7353"/>
                  </a:lnTo>
                  <a:lnTo>
                    <a:pt x="9104" y="7336"/>
                  </a:lnTo>
                  <a:lnTo>
                    <a:pt x="9104" y="6996"/>
                  </a:lnTo>
                  <a:lnTo>
                    <a:pt x="9388" y="7159"/>
                  </a:lnTo>
                  <a:lnTo>
                    <a:pt x="9406" y="7171"/>
                  </a:lnTo>
                  <a:lnTo>
                    <a:pt x="9411" y="7176"/>
                  </a:lnTo>
                  <a:lnTo>
                    <a:pt x="9411" y="7173"/>
                  </a:lnTo>
                  <a:lnTo>
                    <a:pt x="9418" y="7178"/>
                  </a:lnTo>
                  <a:lnTo>
                    <a:pt x="9418" y="7547"/>
                  </a:lnTo>
                  <a:lnTo>
                    <a:pt x="9099" y="7731"/>
                  </a:lnTo>
                  <a:lnTo>
                    <a:pt x="8785" y="7549"/>
                  </a:lnTo>
                  <a:close/>
                  <a:moveTo>
                    <a:pt x="9104" y="7745"/>
                  </a:moveTo>
                  <a:lnTo>
                    <a:pt x="9298" y="7632"/>
                  </a:lnTo>
                  <a:lnTo>
                    <a:pt x="9418" y="7563"/>
                  </a:lnTo>
                  <a:lnTo>
                    <a:pt x="9418" y="7930"/>
                  </a:lnTo>
                  <a:lnTo>
                    <a:pt x="9418" y="7930"/>
                  </a:lnTo>
                  <a:lnTo>
                    <a:pt x="9622" y="8048"/>
                  </a:lnTo>
                  <a:lnTo>
                    <a:pt x="9737" y="8116"/>
                  </a:lnTo>
                  <a:lnTo>
                    <a:pt x="9423" y="8296"/>
                  </a:lnTo>
                  <a:lnTo>
                    <a:pt x="9385" y="8275"/>
                  </a:lnTo>
                  <a:lnTo>
                    <a:pt x="9104" y="8112"/>
                  </a:lnTo>
                  <a:lnTo>
                    <a:pt x="9104" y="7745"/>
                  </a:lnTo>
                  <a:close/>
                  <a:moveTo>
                    <a:pt x="9430" y="8686"/>
                  </a:moveTo>
                  <a:lnTo>
                    <a:pt x="9607" y="8584"/>
                  </a:lnTo>
                  <a:lnTo>
                    <a:pt x="9751" y="8499"/>
                  </a:lnTo>
                  <a:lnTo>
                    <a:pt x="10070" y="8686"/>
                  </a:lnTo>
                  <a:lnTo>
                    <a:pt x="10070" y="9052"/>
                  </a:lnTo>
                  <a:lnTo>
                    <a:pt x="9749" y="9237"/>
                  </a:lnTo>
                  <a:lnTo>
                    <a:pt x="9430" y="9052"/>
                  </a:lnTo>
                  <a:lnTo>
                    <a:pt x="9430" y="8686"/>
                  </a:lnTo>
                  <a:close/>
                  <a:moveTo>
                    <a:pt x="9751" y="8485"/>
                  </a:moveTo>
                  <a:lnTo>
                    <a:pt x="9751" y="8485"/>
                  </a:lnTo>
                  <a:lnTo>
                    <a:pt x="9751" y="8485"/>
                  </a:lnTo>
                  <a:lnTo>
                    <a:pt x="9430" y="8669"/>
                  </a:lnTo>
                  <a:lnTo>
                    <a:pt x="9430" y="8308"/>
                  </a:lnTo>
                  <a:lnTo>
                    <a:pt x="9751" y="8123"/>
                  </a:lnTo>
                  <a:lnTo>
                    <a:pt x="9751" y="8123"/>
                  </a:lnTo>
                  <a:lnTo>
                    <a:pt x="9751" y="8123"/>
                  </a:lnTo>
                  <a:lnTo>
                    <a:pt x="10070" y="8308"/>
                  </a:lnTo>
                  <a:lnTo>
                    <a:pt x="10070" y="8669"/>
                  </a:lnTo>
                  <a:lnTo>
                    <a:pt x="9751" y="8485"/>
                  </a:lnTo>
                  <a:close/>
                  <a:moveTo>
                    <a:pt x="9763" y="8116"/>
                  </a:moveTo>
                  <a:lnTo>
                    <a:pt x="10085" y="7930"/>
                  </a:lnTo>
                  <a:lnTo>
                    <a:pt x="10085" y="7563"/>
                  </a:lnTo>
                  <a:lnTo>
                    <a:pt x="10397" y="7743"/>
                  </a:lnTo>
                  <a:lnTo>
                    <a:pt x="10397" y="8112"/>
                  </a:lnTo>
                  <a:lnTo>
                    <a:pt x="10108" y="8279"/>
                  </a:lnTo>
                  <a:lnTo>
                    <a:pt x="10080" y="8296"/>
                  </a:lnTo>
                  <a:lnTo>
                    <a:pt x="9763" y="8116"/>
                  </a:lnTo>
                  <a:close/>
                  <a:moveTo>
                    <a:pt x="10085" y="7547"/>
                  </a:moveTo>
                  <a:lnTo>
                    <a:pt x="10085" y="7178"/>
                  </a:lnTo>
                  <a:lnTo>
                    <a:pt x="10397" y="6998"/>
                  </a:lnTo>
                  <a:lnTo>
                    <a:pt x="10397" y="7365"/>
                  </a:lnTo>
                  <a:lnTo>
                    <a:pt x="10397" y="7365"/>
                  </a:lnTo>
                  <a:lnTo>
                    <a:pt x="10716" y="7552"/>
                  </a:lnTo>
                  <a:lnTo>
                    <a:pt x="10704" y="7559"/>
                  </a:lnTo>
                  <a:lnTo>
                    <a:pt x="10404" y="7731"/>
                  </a:lnTo>
                  <a:lnTo>
                    <a:pt x="10085" y="7547"/>
                  </a:lnTo>
                  <a:close/>
                  <a:moveTo>
                    <a:pt x="10411" y="8119"/>
                  </a:moveTo>
                  <a:lnTo>
                    <a:pt x="10730" y="7934"/>
                  </a:lnTo>
                  <a:lnTo>
                    <a:pt x="10763" y="7953"/>
                  </a:lnTo>
                  <a:lnTo>
                    <a:pt x="11046" y="8119"/>
                  </a:lnTo>
                  <a:lnTo>
                    <a:pt x="11046" y="8487"/>
                  </a:lnTo>
                  <a:lnTo>
                    <a:pt x="10756" y="8658"/>
                  </a:lnTo>
                  <a:lnTo>
                    <a:pt x="10730" y="8672"/>
                  </a:lnTo>
                  <a:lnTo>
                    <a:pt x="10411" y="8487"/>
                  </a:lnTo>
                  <a:lnTo>
                    <a:pt x="10411" y="8119"/>
                  </a:lnTo>
                  <a:close/>
                  <a:moveTo>
                    <a:pt x="10760" y="7939"/>
                  </a:moveTo>
                  <a:lnTo>
                    <a:pt x="10730" y="7920"/>
                  </a:lnTo>
                  <a:lnTo>
                    <a:pt x="10730" y="7920"/>
                  </a:lnTo>
                  <a:lnTo>
                    <a:pt x="10730" y="7920"/>
                  </a:lnTo>
                  <a:lnTo>
                    <a:pt x="10411" y="8105"/>
                  </a:lnTo>
                  <a:lnTo>
                    <a:pt x="10411" y="7745"/>
                  </a:lnTo>
                  <a:lnTo>
                    <a:pt x="10661" y="7599"/>
                  </a:lnTo>
                  <a:lnTo>
                    <a:pt x="10730" y="7559"/>
                  </a:lnTo>
                  <a:lnTo>
                    <a:pt x="10763" y="7578"/>
                  </a:lnTo>
                  <a:lnTo>
                    <a:pt x="11046" y="7743"/>
                  </a:lnTo>
                  <a:lnTo>
                    <a:pt x="11046" y="8105"/>
                  </a:lnTo>
                  <a:lnTo>
                    <a:pt x="10760" y="7939"/>
                  </a:lnTo>
                  <a:close/>
                  <a:moveTo>
                    <a:pt x="11032" y="7717"/>
                  </a:moveTo>
                  <a:lnTo>
                    <a:pt x="10744" y="7552"/>
                  </a:lnTo>
                  <a:lnTo>
                    <a:pt x="11060" y="7365"/>
                  </a:lnTo>
                  <a:lnTo>
                    <a:pt x="11060" y="7365"/>
                  </a:lnTo>
                  <a:lnTo>
                    <a:pt x="11060" y="6996"/>
                  </a:lnTo>
                  <a:lnTo>
                    <a:pt x="11377" y="7180"/>
                  </a:lnTo>
                  <a:lnTo>
                    <a:pt x="11377" y="7544"/>
                  </a:lnTo>
                  <a:lnTo>
                    <a:pt x="11053" y="7731"/>
                  </a:lnTo>
                  <a:lnTo>
                    <a:pt x="11032" y="7717"/>
                  </a:lnTo>
                  <a:close/>
                  <a:moveTo>
                    <a:pt x="11060" y="7745"/>
                  </a:moveTo>
                  <a:lnTo>
                    <a:pt x="11368" y="7566"/>
                  </a:lnTo>
                  <a:lnTo>
                    <a:pt x="11377" y="7561"/>
                  </a:lnTo>
                  <a:lnTo>
                    <a:pt x="11377" y="7930"/>
                  </a:lnTo>
                  <a:lnTo>
                    <a:pt x="11377" y="7930"/>
                  </a:lnTo>
                  <a:lnTo>
                    <a:pt x="11455" y="7977"/>
                  </a:lnTo>
                  <a:lnTo>
                    <a:pt x="11694" y="8116"/>
                  </a:lnTo>
                  <a:lnTo>
                    <a:pt x="11382" y="8296"/>
                  </a:lnTo>
                  <a:lnTo>
                    <a:pt x="11146" y="8161"/>
                  </a:lnTo>
                  <a:lnTo>
                    <a:pt x="11060" y="8112"/>
                  </a:lnTo>
                  <a:lnTo>
                    <a:pt x="11060" y="7745"/>
                  </a:lnTo>
                  <a:close/>
                  <a:moveTo>
                    <a:pt x="11847" y="8190"/>
                  </a:moveTo>
                  <a:lnTo>
                    <a:pt x="11720" y="8116"/>
                  </a:lnTo>
                  <a:lnTo>
                    <a:pt x="12039" y="7930"/>
                  </a:lnTo>
                  <a:lnTo>
                    <a:pt x="12039" y="7930"/>
                  </a:lnTo>
                  <a:lnTo>
                    <a:pt x="12039" y="7563"/>
                  </a:lnTo>
                  <a:lnTo>
                    <a:pt x="12058" y="7573"/>
                  </a:lnTo>
                  <a:lnTo>
                    <a:pt x="12353" y="7745"/>
                  </a:lnTo>
                  <a:lnTo>
                    <a:pt x="12353" y="8112"/>
                  </a:lnTo>
                  <a:lnTo>
                    <a:pt x="12299" y="8145"/>
                  </a:lnTo>
                  <a:lnTo>
                    <a:pt x="12034" y="8296"/>
                  </a:lnTo>
                  <a:lnTo>
                    <a:pt x="11847" y="8190"/>
                  </a:lnTo>
                  <a:close/>
                  <a:moveTo>
                    <a:pt x="12039" y="7547"/>
                  </a:moveTo>
                  <a:lnTo>
                    <a:pt x="12039" y="7180"/>
                  </a:lnTo>
                  <a:lnTo>
                    <a:pt x="12294" y="7032"/>
                  </a:lnTo>
                  <a:lnTo>
                    <a:pt x="12355" y="6994"/>
                  </a:lnTo>
                  <a:lnTo>
                    <a:pt x="12355" y="7365"/>
                  </a:lnTo>
                  <a:lnTo>
                    <a:pt x="12355" y="7365"/>
                  </a:lnTo>
                  <a:lnTo>
                    <a:pt x="12511" y="7455"/>
                  </a:lnTo>
                  <a:lnTo>
                    <a:pt x="12672" y="7549"/>
                  </a:lnTo>
                  <a:lnTo>
                    <a:pt x="12556" y="7620"/>
                  </a:lnTo>
                  <a:lnTo>
                    <a:pt x="12360" y="7731"/>
                  </a:lnTo>
                  <a:lnTo>
                    <a:pt x="12039" y="7547"/>
                  </a:lnTo>
                  <a:close/>
                  <a:moveTo>
                    <a:pt x="12367" y="8119"/>
                  </a:moveTo>
                  <a:lnTo>
                    <a:pt x="12662" y="7949"/>
                  </a:lnTo>
                  <a:lnTo>
                    <a:pt x="12686" y="7934"/>
                  </a:lnTo>
                  <a:lnTo>
                    <a:pt x="13007" y="8119"/>
                  </a:lnTo>
                  <a:lnTo>
                    <a:pt x="13007" y="8487"/>
                  </a:lnTo>
                  <a:lnTo>
                    <a:pt x="12686" y="8672"/>
                  </a:lnTo>
                  <a:lnTo>
                    <a:pt x="12587" y="8615"/>
                  </a:lnTo>
                  <a:lnTo>
                    <a:pt x="12367" y="8487"/>
                  </a:lnTo>
                  <a:lnTo>
                    <a:pt x="12367" y="8119"/>
                  </a:lnTo>
                  <a:close/>
                  <a:moveTo>
                    <a:pt x="12686" y="7920"/>
                  </a:moveTo>
                  <a:lnTo>
                    <a:pt x="12686" y="7920"/>
                  </a:lnTo>
                  <a:lnTo>
                    <a:pt x="12686" y="7920"/>
                  </a:lnTo>
                  <a:lnTo>
                    <a:pt x="12634" y="7951"/>
                  </a:lnTo>
                  <a:lnTo>
                    <a:pt x="12367" y="8105"/>
                  </a:lnTo>
                  <a:lnTo>
                    <a:pt x="12367" y="7743"/>
                  </a:lnTo>
                  <a:lnTo>
                    <a:pt x="12610" y="7601"/>
                  </a:lnTo>
                  <a:lnTo>
                    <a:pt x="12686" y="7559"/>
                  </a:lnTo>
                  <a:lnTo>
                    <a:pt x="12861" y="7658"/>
                  </a:lnTo>
                  <a:lnTo>
                    <a:pt x="13007" y="7743"/>
                  </a:lnTo>
                  <a:lnTo>
                    <a:pt x="13007" y="8105"/>
                  </a:lnTo>
                  <a:lnTo>
                    <a:pt x="12686" y="7920"/>
                  </a:lnTo>
                  <a:close/>
                  <a:moveTo>
                    <a:pt x="12700" y="7549"/>
                  </a:moveTo>
                  <a:lnTo>
                    <a:pt x="13019" y="7365"/>
                  </a:lnTo>
                  <a:lnTo>
                    <a:pt x="13019" y="7365"/>
                  </a:lnTo>
                  <a:lnTo>
                    <a:pt x="13019" y="6996"/>
                  </a:lnTo>
                  <a:lnTo>
                    <a:pt x="13300" y="7159"/>
                  </a:lnTo>
                  <a:lnTo>
                    <a:pt x="13334" y="7178"/>
                  </a:lnTo>
                  <a:lnTo>
                    <a:pt x="13334" y="7547"/>
                  </a:lnTo>
                  <a:lnTo>
                    <a:pt x="13012" y="7731"/>
                  </a:lnTo>
                  <a:lnTo>
                    <a:pt x="12700" y="7549"/>
                  </a:lnTo>
                  <a:close/>
                  <a:moveTo>
                    <a:pt x="13019" y="7745"/>
                  </a:moveTo>
                  <a:lnTo>
                    <a:pt x="13213" y="7632"/>
                  </a:lnTo>
                  <a:lnTo>
                    <a:pt x="13334" y="7563"/>
                  </a:lnTo>
                  <a:lnTo>
                    <a:pt x="13334" y="7930"/>
                  </a:lnTo>
                  <a:lnTo>
                    <a:pt x="13334" y="7930"/>
                  </a:lnTo>
                  <a:lnTo>
                    <a:pt x="13534" y="8048"/>
                  </a:lnTo>
                  <a:lnTo>
                    <a:pt x="13653" y="8116"/>
                  </a:lnTo>
                  <a:lnTo>
                    <a:pt x="13336" y="8296"/>
                  </a:lnTo>
                  <a:lnTo>
                    <a:pt x="13300" y="8275"/>
                  </a:lnTo>
                  <a:lnTo>
                    <a:pt x="13019" y="8112"/>
                  </a:lnTo>
                  <a:lnTo>
                    <a:pt x="13019" y="7745"/>
                  </a:lnTo>
                  <a:close/>
                  <a:moveTo>
                    <a:pt x="13345" y="8686"/>
                  </a:moveTo>
                  <a:lnTo>
                    <a:pt x="13523" y="8584"/>
                  </a:lnTo>
                  <a:lnTo>
                    <a:pt x="13664" y="8499"/>
                  </a:lnTo>
                  <a:lnTo>
                    <a:pt x="13986" y="8686"/>
                  </a:lnTo>
                  <a:lnTo>
                    <a:pt x="13986" y="9052"/>
                  </a:lnTo>
                  <a:lnTo>
                    <a:pt x="13664" y="9237"/>
                  </a:lnTo>
                  <a:lnTo>
                    <a:pt x="13345" y="9052"/>
                  </a:lnTo>
                  <a:lnTo>
                    <a:pt x="13345" y="8686"/>
                  </a:lnTo>
                  <a:close/>
                  <a:moveTo>
                    <a:pt x="13667" y="8485"/>
                  </a:moveTo>
                  <a:lnTo>
                    <a:pt x="13664" y="8485"/>
                  </a:lnTo>
                  <a:lnTo>
                    <a:pt x="13664" y="8485"/>
                  </a:lnTo>
                  <a:lnTo>
                    <a:pt x="13345" y="8669"/>
                  </a:lnTo>
                  <a:lnTo>
                    <a:pt x="13345" y="8308"/>
                  </a:lnTo>
                  <a:lnTo>
                    <a:pt x="13664" y="8123"/>
                  </a:lnTo>
                  <a:lnTo>
                    <a:pt x="13664" y="8123"/>
                  </a:lnTo>
                  <a:lnTo>
                    <a:pt x="13667" y="8123"/>
                  </a:lnTo>
                  <a:lnTo>
                    <a:pt x="13986" y="8308"/>
                  </a:lnTo>
                  <a:lnTo>
                    <a:pt x="13986" y="8669"/>
                  </a:lnTo>
                  <a:lnTo>
                    <a:pt x="13667" y="8485"/>
                  </a:lnTo>
                  <a:close/>
                  <a:moveTo>
                    <a:pt x="13678" y="8116"/>
                  </a:moveTo>
                  <a:lnTo>
                    <a:pt x="13997" y="7930"/>
                  </a:lnTo>
                  <a:lnTo>
                    <a:pt x="13997" y="7563"/>
                  </a:lnTo>
                  <a:lnTo>
                    <a:pt x="14196" y="7677"/>
                  </a:lnTo>
                  <a:lnTo>
                    <a:pt x="14309" y="7745"/>
                  </a:lnTo>
                  <a:lnTo>
                    <a:pt x="14309" y="8112"/>
                  </a:lnTo>
                  <a:lnTo>
                    <a:pt x="14023" y="8279"/>
                  </a:lnTo>
                  <a:lnTo>
                    <a:pt x="13995" y="8296"/>
                  </a:lnTo>
                  <a:lnTo>
                    <a:pt x="13678" y="8116"/>
                  </a:lnTo>
                  <a:close/>
                  <a:moveTo>
                    <a:pt x="14000" y="7547"/>
                  </a:moveTo>
                  <a:lnTo>
                    <a:pt x="14000" y="7178"/>
                  </a:lnTo>
                  <a:lnTo>
                    <a:pt x="14312" y="6998"/>
                  </a:lnTo>
                  <a:lnTo>
                    <a:pt x="14312" y="7365"/>
                  </a:lnTo>
                  <a:lnTo>
                    <a:pt x="14312" y="7365"/>
                  </a:lnTo>
                  <a:lnTo>
                    <a:pt x="14631" y="7549"/>
                  </a:lnTo>
                  <a:lnTo>
                    <a:pt x="14333" y="7722"/>
                  </a:lnTo>
                  <a:lnTo>
                    <a:pt x="14319" y="7731"/>
                  </a:lnTo>
                  <a:lnTo>
                    <a:pt x="14000" y="7547"/>
                  </a:lnTo>
                  <a:close/>
                  <a:moveTo>
                    <a:pt x="14326" y="8119"/>
                  </a:moveTo>
                  <a:lnTo>
                    <a:pt x="14645" y="7934"/>
                  </a:lnTo>
                  <a:lnTo>
                    <a:pt x="14678" y="7953"/>
                  </a:lnTo>
                  <a:lnTo>
                    <a:pt x="14962" y="8119"/>
                  </a:lnTo>
                  <a:lnTo>
                    <a:pt x="14962" y="8487"/>
                  </a:lnTo>
                  <a:lnTo>
                    <a:pt x="14820" y="8570"/>
                  </a:lnTo>
                  <a:lnTo>
                    <a:pt x="14645" y="8672"/>
                  </a:lnTo>
                  <a:lnTo>
                    <a:pt x="14326" y="8487"/>
                  </a:lnTo>
                  <a:lnTo>
                    <a:pt x="14326" y="8119"/>
                  </a:lnTo>
                  <a:close/>
                  <a:moveTo>
                    <a:pt x="14673" y="7939"/>
                  </a:moveTo>
                  <a:lnTo>
                    <a:pt x="14645" y="7920"/>
                  </a:lnTo>
                  <a:lnTo>
                    <a:pt x="14645" y="7920"/>
                  </a:lnTo>
                  <a:lnTo>
                    <a:pt x="14645" y="7920"/>
                  </a:lnTo>
                  <a:lnTo>
                    <a:pt x="14326" y="8105"/>
                  </a:lnTo>
                  <a:lnTo>
                    <a:pt x="14326" y="7743"/>
                  </a:lnTo>
                  <a:lnTo>
                    <a:pt x="14487" y="7651"/>
                  </a:lnTo>
                  <a:lnTo>
                    <a:pt x="14645" y="7559"/>
                  </a:lnTo>
                  <a:lnTo>
                    <a:pt x="14678" y="7578"/>
                  </a:lnTo>
                  <a:lnTo>
                    <a:pt x="14962" y="7743"/>
                  </a:lnTo>
                  <a:lnTo>
                    <a:pt x="14962" y="8105"/>
                  </a:lnTo>
                  <a:lnTo>
                    <a:pt x="14673" y="7939"/>
                  </a:lnTo>
                  <a:close/>
                  <a:moveTo>
                    <a:pt x="14947" y="7719"/>
                  </a:moveTo>
                  <a:lnTo>
                    <a:pt x="14657" y="7549"/>
                  </a:lnTo>
                  <a:lnTo>
                    <a:pt x="14976" y="7365"/>
                  </a:lnTo>
                  <a:lnTo>
                    <a:pt x="14976" y="7365"/>
                  </a:lnTo>
                  <a:lnTo>
                    <a:pt x="14976" y="6996"/>
                  </a:lnTo>
                  <a:lnTo>
                    <a:pt x="15122" y="7081"/>
                  </a:lnTo>
                  <a:lnTo>
                    <a:pt x="15292" y="7180"/>
                  </a:lnTo>
                  <a:lnTo>
                    <a:pt x="15292" y="7547"/>
                  </a:lnTo>
                  <a:lnTo>
                    <a:pt x="14971" y="7731"/>
                  </a:lnTo>
                  <a:lnTo>
                    <a:pt x="14947" y="7719"/>
                  </a:lnTo>
                  <a:close/>
                  <a:moveTo>
                    <a:pt x="14978" y="7743"/>
                  </a:moveTo>
                  <a:lnTo>
                    <a:pt x="15292" y="7563"/>
                  </a:lnTo>
                  <a:lnTo>
                    <a:pt x="15292" y="7930"/>
                  </a:lnTo>
                  <a:lnTo>
                    <a:pt x="15292" y="7930"/>
                  </a:lnTo>
                  <a:lnTo>
                    <a:pt x="15425" y="8008"/>
                  </a:lnTo>
                  <a:lnTo>
                    <a:pt x="15609" y="8116"/>
                  </a:lnTo>
                  <a:lnTo>
                    <a:pt x="15545" y="8154"/>
                  </a:lnTo>
                  <a:lnTo>
                    <a:pt x="15295" y="8296"/>
                  </a:lnTo>
                  <a:lnTo>
                    <a:pt x="15167" y="8223"/>
                  </a:lnTo>
                  <a:lnTo>
                    <a:pt x="14978" y="8112"/>
                  </a:lnTo>
                  <a:lnTo>
                    <a:pt x="14978" y="7743"/>
                  </a:lnTo>
                  <a:close/>
                  <a:moveTo>
                    <a:pt x="15304" y="8686"/>
                  </a:moveTo>
                  <a:lnTo>
                    <a:pt x="15323" y="8674"/>
                  </a:lnTo>
                  <a:lnTo>
                    <a:pt x="15623" y="8502"/>
                  </a:lnTo>
                  <a:lnTo>
                    <a:pt x="15713" y="8551"/>
                  </a:lnTo>
                  <a:lnTo>
                    <a:pt x="15940" y="8686"/>
                  </a:lnTo>
                  <a:lnTo>
                    <a:pt x="15940" y="9052"/>
                  </a:lnTo>
                  <a:lnTo>
                    <a:pt x="15774" y="9149"/>
                  </a:lnTo>
                  <a:lnTo>
                    <a:pt x="15623" y="9237"/>
                  </a:lnTo>
                  <a:lnTo>
                    <a:pt x="15304" y="9052"/>
                  </a:lnTo>
                  <a:lnTo>
                    <a:pt x="15304" y="8686"/>
                  </a:lnTo>
                  <a:close/>
                  <a:moveTo>
                    <a:pt x="15623" y="8485"/>
                  </a:moveTo>
                  <a:lnTo>
                    <a:pt x="15623" y="8485"/>
                  </a:lnTo>
                  <a:lnTo>
                    <a:pt x="15623" y="8485"/>
                  </a:lnTo>
                  <a:lnTo>
                    <a:pt x="15304" y="8669"/>
                  </a:lnTo>
                  <a:lnTo>
                    <a:pt x="15304" y="8308"/>
                  </a:lnTo>
                  <a:lnTo>
                    <a:pt x="15401" y="8251"/>
                  </a:lnTo>
                  <a:lnTo>
                    <a:pt x="15621" y="8123"/>
                  </a:lnTo>
                  <a:lnTo>
                    <a:pt x="15623" y="8123"/>
                  </a:lnTo>
                  <a:lnTo>
                    <a:pt x="15623" y="8123"/>
                  </a:lnTo>
                  <a:lnTo>
                    <a:pt x="15767" y="8206"/>
                  </a:lnTo>
                  <a:lnTo>
                    <a:pt x="15940" y="8308"/>
                  </a:lnTo>
                  <a:lnTo>
                    <a:pt x="15940" y="8667"/>
                  </a:lnTo>
                  <a:lnTo>
                    <a:pt x="15623" y="8485"/>
                  </a:lnTo>
                  <a:close/>
                  <a:moveTo>
                    <a:pt x="15635" y="8116"/>
                  </a:moveTo>
                  <a:lnTo>
                    <a:pt x="15647" y="8109"/>
                  </a:lnTo>
                  <a:lnTo>
                    <a:pt x="15954" y="7930"/>
                  </a:lnTo>
                  <a:lnTo>
                    <a:pt x="15954" y="7930"/>
                  </a:lnTo>
                  <a:lnTo>
                    <a:pt x="15954" y="7561"/>
                  </a:lnTo>
                  <a:lnTo>
                    <a:pt x="15973" y="7573"/>
                  </a:lnTo>
                  <a:lnTo>
                    <a:pt x="16271" y="7745"/>
                  </a:lnTo>
                  <a:lnTo>
                    <a:pt x="16271" y="8112"/>
                  </a:lnTo>
                  <a:lnTo>
                    <a:pt x="16235" y="8131"/>
                  </a:lnTo>
                  <a:lnTo>
                    <a:pt x="15949" y="8296"/>
                  </a:lnTo>
                  <a:lnTo>
                    <a:pt x="15635" y="8116"/>
                  </a:lnTo>
                  <a:close/>
                  <a:moveTo>
                    <a:pt x="15956" y="7547"/>
                  </a:moveTo>
                  <a:lnTo>
                    <a:pt x="15956" y="7180"/>
                  </a:lnTo>
                  <a:lnTo>
                    <a:pt x="16228" y="7020"/>
                  </a:lnTo>
                  <a:lnTo>
                    <a:pt x="16271" y="6996"/>
                  </a:lnTo>
                  <a:lnTo>
                    <a:pt x="16271" y="7365"/>
                  </a:lnTo>
                  <a:lnTo>
                    <a:pt x="16271" y="7365"/>
                  </a:lnTo>
                  <a:lnTo>
                    <a:pt x="16424" y="7455"/>
                  </a:lnTo>
                  <a:lnTo>
                    <a:pt x="16587" y="7549"/>
                  </a:lnTo>
                  <a:lnTo>
                    <a:pt x="16285" y="7726"/>
                  </a:lnTo>
                  <a:lnTo>
                    <a:pt x="16278" y="7731"/>
                  </a:lnTo>
                  <a:lnTo>
                    <a:pt x="15956" y="7547"/>
                  </a:lnTo>
                  <a:close/>
                  <a:moveTo>
                    <a:pt x="16282" y="8119"/>
                  </a:moveTo>
                  <a:lnTo>
                    <a:pt x="16393" y="8055"/>
                  </a:lnTo>
                  <a:lnTo>
                    <a:pt x="16601" y="7934"/>
                  </a:lnTo>
                  <a:lnTo>
                    <a:pt x="16923" y="8119"/>
                  </a:lnTo>
                  <a:lnTo>
                    <a:pt x="16923" y="8487"/>
                  </a:lnTo>
                  <a:lnTo>
                    <a:pt x="16601" y="8672"/>
                  </a:lnTo>
                  <a:lnTo>
                    <a:pt x="16502" y="8615"/>
                  </a:lnTo>
                  <a:lnTo>
                    <a:pt x="16282" y="8487"/>
                  </a:lnTo>
                  <a:lnTo>
                    <a:pt x="16282" y="8119"/>
                  </a:lnTo>
                  <a:close/>
                  <a:moveTo>
                    <a:pt x="16601" y="7920"/>
                  </a:moveTo>
                  <a:lnTo>
                    <a:pt x="16601" y="7923"/>
                  </a:lnTo>
                  <a:lnTo>
                    <a:pt x="16599" y="7920"/>
                  </a:lnTo>
                  <a:lnTo>
                    <a:pt x="16282" y="8105"/>
                  </a:lnTo>
                  <a:lnTo>
                    <a:pt x="16282" y="7743"/>
                  </a:lnTo>
                  <a:lnTo>
                    <a:pt x="16601" y="7559"/>
                  </a:lnTo>
                  <a:lnTo>
                    <a:pt x="16776" y="7658"/>
                  </a:lnTo>
                  <a:lnTo>
                    <a:pt x="16923" y="7743"/>
                  </a:lnTo>
                  <a:lnTo>
                    <a:pt x="16923" y="8105"/>
                  </a:lnTo>
                  <a:lnTo>
                    <a:pt x="16601" y="7920"/>
                  </a:lnTo>
                  <a:close/>
                  <a:moveTo>
                    <a:pt x="16615" y="7549"/>
                  </a:moveTo>
                  <a:lnTo>
                    <a:pt x="16934" y="7365"/>
                  </a:lnTo>
                  <a:lnTo>
                    <a:pt x="16934" y="7365"/>
                  </a:lnTo>
                  <a:lnTo>
                    <a:pt x="16934" y="6996"/>
                  </a:lnTo>
                  <a:lnTo>
                    <a:pt x="17216" y="7159"/>
                  </a:lnTo>
                  <a:lnTo>
                    <a:pt x="17246" y="7178"/>
                  </a:lnTo>
                  <a:lnTo>
                    <a:pt x="17246" y="7547"/>
                  </a:lnTo>
                  <a:lnTo>
                    <a:pt x="16927" y="7731"/>
                  </a:lnTo>
                  <a:lnTo>
                    <a:pt x="16615" y="7549"/>
                  </a:lnTo>
                  <a:close/>
                  <a:moveTo>
                    <a:pt x="16934" y="7745"/>
                  </a:moveTo>
                  <a:lnTo>
                    <a:pt x="17126" y="7632"/>
                  </a:lnTo>
                  <a:lnTo>
                    <a:pt x="17246" y="7563"/>
                  </a:lnTo>
                  <a:lnTo>
                    <a:pt x="17246" y="7930"/>
                  </a:lnTo>
                  <a:lnTo>
                    <a:pt x="17246" y="7930"/>
                  </a:lnTo>
                  <a:lnTo>
                    <a:pt x="17393" y="8015"/>
                  </a:lnTo>
                  <a:lnTo>
                    <a:pt x="17568" y="8116"/>
                  </a:lnTo>
                  <a:lnTo>
                    <a:pt x="17251" y="8296"/>
                  </a:lnTo>
                  <a:lnTo>
                    <a:pt x="17216" y="8275"/>
                  </a:lnTo>
                  <a:lnTo>
                    <a:pt x="16934" y="8112"/>
                  </a:lnTo>
                  <a:lnTo>
                    <a:pt x="16934" y="7745"/>
                  </a:lnTo>
                  <a:close/>
                  <a:moveTo>
                    <a:pt x="17591" y="8116"/>
                  </a:moveTo>
                  <a:lnTo>
                    <a:pt x="17913" y="7930"/>
                  </a:lnTo>
                  <a:lnTo>
                    <a:pt x="17913" y="7930"/>
                  </a:lnTo>
                  <a:lnTo>
                    <a:pt x="17913" y="7563"/>
                  </a:lnTo>
                  <a:lnTo>
                    <a:pt x="18036" y="7632"/>
                  </a:lnTo>
                  <a:lnTo>
                    <a:pt x="18227" y="7745"/>
                  </a:lnTo>
                  <a:lnTo>
                    <a:pt x="18227" y="8112"/>
                  </a:lnTo>
                  <a:lnTo>
                    <a:pt x="18227" y="8112"/>
                  </a:lnTo>
                  <a:lnTo>
                    <a:pt x="18095" y="8190"/>
                  </a:lnTo>
                  <a:lnTo>
                    <a:pt x="17908" y="8296"/>
                  </a:lnTo>
                  <a:lnTo>
                    <a:pt x="17591" y="8116"/>
                  </a:lnTo>
                  <a:close/>
                  <a:moveTo>
                    <a:pt x="17915" y="7547"/>
                  </a:moveTo>
                  <a:lnTo>
                    <a:pt x="17915" y="7178"/>
                  </a:lnTo>
                  <a:lnTo>
                    <a:pt x="18140" y="7048"/>
                  </a:lnTo>
                  <a:lnTo>
                    <a:pt x="18227" y="6998"/>
                  </a:lnTo>
                  <a:lnTo>
                    <a:pt x="18227" y="7365"/>
                  </a:lnTo>
                  <a:lnTo>
                    <a:pt x="18227" y="7365"/>
                  </a:lnTo>
                  <a:lnTo>
                    <a:pt x="18546" y="7552"/>
                  </a:lnTo>
                  <a:lnTo>
                    <a:pt x="18534" y="7559"/>
                  </a:lnTo>
                  <a:lnTo>
                    <a:pt x="18234" y="7731"/>
                  </a:lnTo>
                  <a:lnTo>
                    <a:pt x="17915" y="7547"/>
                  </a:lnTo>
                  <a:close/>
                  <a:moveTo>
                    <a:pt x="18239" y="8121"/>
                  </a:moveTo>
                  <a:lnTo>
                    <a:pt x="18241" y="8121"/>
                  </a:lnTo>
                  <a:lnTo>
                    <a:pt x="18241" y="8119"/>
                  </a:lnTo>
                  <a:lnTo>
                    <a:pt x="18560" y="7934"/>
                  </a:lnTo>
                  <a:lnTo>
                    <a:pt x="18593" y="7953"/>
                  </a:lnTo>
                  <a:lnTo>
                    <a:pt x="18877" y="8119"/>
                  </a:lnTo>
                  <a:lnTo>
                    <a:pt x="18877" y="8487"/>
                  </a:lnTo>
                  <a:lnTo>
                    <a:pt x="18584" y="8658"/>
                  </a:lnTo>
                  <a:lnTo>
                    <a:pt x="18560" y="8672"/>
                  </a:lnTo>
                  <a:lnTo>
                    <a:pt x="18239" y="8487"/>
                  </a:lnTo>
                  <a:lnTo>
                    <a:pt x="18239" y="8121"/>
                  </a:lnTo>
                  <a:close/>
                  <a:moveTo>
                    <a:pt x="18588" y="7939"/>
                  </a:moveTo>
                  <a:lnTo>
                    <a:pt x="18560" y="7920"/>
                  </a:lnTo>
                  <a:lnTo>
                    <a:pt x="18560" y="7920"/>
                  </a:lnTo>
                  <a:lnTo>
                    <a:pt x="18560" y="7920"/>
                  </a:lnTo>
                  <a:lnTo>
                    <a:pt x="18241" y="8102"/>
                  </a:lnTo>
                  <a:lnTo>
                    <a:pt x="18241" y="7743"/>
                  </a:lnTo>
                  <a:lnTo>
                    <a:pt x="18489" y="7599"/>
                  </a:lnTo>
                  <a:lnTo>
                    <a:pt x="18560" y="7559"/>
                  </a:lnTo>
                  <a:lnTo>
                    <a:pt x="18591" y="7578"/>
                  </a:lnTo>
                  <a:lnTo>
                    <a:pt x="18877" y="7743"/>
                  </a:lnTo>
                  <a:lnTo>
                    <a:pt x="18877" y="8105"/>
                  </a:lnTo>
                  <a:lnTo>
                    <a:pt x="18588" y="7939"/>
                  </a:lnTo>
                  <a:close/>
                  <a:moveTo>
                    <a:pt x="18860" y="7719"/>
                  </a:moveTo>
                  <a:lnTo>
                    <a:pt x="18572" y="7552"/>
                  </a:lnTo>
                  <a:lnTo>
                    <a:pt x="18889" y="7365"/>
                  </a:lnTo>
                  <a:lnTo>
                    <a:pt x="18889" y="7365"/>
                  </a:lnTo>
                  <a:lnTo>
                    <a:pt x="18889" y="6996"/>
                  </a:lnTo>
                  <a:lnTo>
                    <a:pt x="19037" y="7081"/>
                  </a:lnTo>
                  <a:lnTo>
                    <a:pt x="19205" y="7180"/>
                  </a:lnTo>
                  <a:lnTo>
                    <a:pt x="19205" y="7547"/>
                  </a:lnTo>
                  <a:lnTo>
                    <a:pt x="18884" y="7731"/>
                  </a:lnTo>
                  <a:lnTo>
                    <a:pt x="18860" y="7719"/>
                  </a:lnTo>
                  <a:close/>
                  <a:moveTo>
                    <a:pt x="18893" y="7743"/>
                  </a:moveTo>
                  <a:lnTo>
                    <a:pt x="19205" y="7563"/>
                  </a:lnTo>
                  <a:lnTo>
                    <a:pt x="19205" y="7930"/>
                  </a:lnTo>
                  <a:lnTo>
                    <a:pt x="19205" y="7930"/>
                  </a:lnTo>
                  <a:lnTo>
                    <a:pt x="19285" y="7977"/>
                  </a:lnTo>
                  <a:lnTo>
                    <a:pt x="19522" y="8116"/>
                  </a:lnTo>
                  <a:lnTo>
                    <a:pt x="19210" y="8296"/>
                  </a:lnTo>
                  <a:lnTo>
                    <a:pt x="19082" y="8223"/>
                  </a:lnTo>
                  <a:lnTo>
                    <a:pt x="18893" y="8112"/>
                  </a:lnTo>
                  <a:lnTo>
                    <a:pt x="18893" y="7743"/>
                  </a:lnTo>
                  <a:close/>
                  <a:moveTo>
                    <a:pt x="19217" y="8686"/>
                  </a:moveTo>
                  <a:lnTo>
                    <a:pt x="19382" y="8589"/>
                  </a:lnTo>
                  <a:lnTo>
                    <a:pt x="19536" y="8502"/>
                  </a:lnTo>
                  <a:lnTo>
                    <a:pt x="19801" y="8653"/>
                  </a:lnTo>
                  <a:lnTo>
                    <a:pt x="19855" y="8686"/>
                  </a:lnTo>
                  <a:lnTo>
                    <a:pt x="19855" y="9052"/>
                  </a:lnTo>
                  <a:lnTo>
                    <a:pt x="19536" y="9237"/>
                  </a:lnTo>
                  <a:lnTo>
                    <a:pt x="19321" y="9114"/>
                  </a:lnTo>
                  <a:lnTo>
                    <a:pt x="19217" y="9052"/>
                  </a:lnTo>
                  <a:lnTo>
                    <a:pt x="19217" y="8686"/>
                  </a:lnTo>
                  <a:close/>
                  <a:moveTo>
                    <a:pt x="19536" y="8485"/>
                  </a:moveTo>
                  <a:lnTo>
                    <a:pt x="19536" y="8485"/>
                  </a:lnTo>
                  <a:lnTo>
                    <a:pt x="19534" y="8485"/>
                  </a:lnTo>
                  <a:lnTo>
                    <a:pt x="19217" y="8669"/>
                  </a:lnTo>
                  <a:lnTo>
                    <a:pt x="19217" y="8308"/>
                  </a:lnTo>
                  <a:lnTo>
                    <a:pt x="19267" y="8279"/>
                  </a:lnTo>
                  <a:lnTo>
                    <a:pt x="19536" y="8123"/>
                  </a:lnTo>
                  <a:lnTo>
                    <a:pt x="19536" y="8123"/>
                  </a:lnTo>
                  <a:lnTo>
                    <a:pt x="19536" y="8123"/>
                  </a:lnTo>
                  <a:lnTo>
                    <a:pt x="19538" y="8121"/>
                  </a:lnTo>
                  <a:lnTo>
                    <a:pt x="19552" y="8131"/>
                  </a:lnTo>
                  <a:lnTo>
                    <a:pt x="19855" y="8308"/>
                  </a:lnTo>
                  <a:lnTo>
                    <a:pt x="19855" y="8667"/>
                  </a:lnTo>
                  <a:lnTo>
                    <a:pt x="19536" y="8485"/>
                  </a:lnTo>
                  <a:close/>
                  <a:moveTo>
                    <a:pt x="19675" y="8190"/>
                  </a:moveTo>
                  <a:lnTo>
                    <a:pt x="19548" y="8116"/>
                  </a:lnTo>
                  <a:lnTo>
                    <a:pt x="19869" y="7930"/>
                  </a:lnTo>
                  <a:lnTo>
                    <a:pt x="19869" y="7930"/>
                  </a:lnTo>
                  <a:lnTo>
                    <a:pt x="19869" y="7563"/>
                  </a:lnTo>
                  <a:lnTo>
                    <a:pt x="20136" y="7717"/>
                  </a:lnTo>
                  <a:lnTo>
                    <a:pt x="20181" y="7743"/>
                  </a:lnTo>
                  <a:lnTo>
                    <a:pt x="20181" y="8112"/>
                  </a:lnTo>
                  <a:lnTo>
                    <a:pt x="20037" y="8197"/>
                  </a:lnTo>
                  <a:lnTo>
                    <a:pt x="19864" y="8296"/>
                  </a:lnTo>
                  <a:lnTo>
                    <a:pt x="19675" y="8190"/>
                  </a:lnTo>
                  <a:close/>
                  <a:moveTo>
                    <a:pt x="19907" y="7568"/>
                  </a:moveTo>
                  <a:lnTo>
                    <a:pt x="19869" y="7549"/>
                  </a:lnTo>
                  <a:lnTo>
                    <a:pt x="19869" y="7180"/>
                  </a:lnTo>
                  <a:lnTo>
                    <a:pt x="20009" y="7098"/>
                  </a:lnTo>
                  <a:lnTo>
                    <a:pt x="20186" y="6996"/>
                  </a:lnTo>
                  <a:lnTo>
                    <a:pt x="20186" y="7365"/>
                  </a:lnTo>
                  <a:lnTo>
                    <a:pt x="20186" y="7365"/>
                  </a:lnTo>
                  <a:lnTo>
                    <a:pt x="20339" y="7455"/>
                  </a:lnTo>
                  <a:lnTo>
                    <a:pt x="20502" y="7549"/>
                  </a:lnTo>
                  <a:lnTo>
                    <a:pt x="20200" y="7726"/>
                  </a:lnTo>
                  <a:lnTo>
                    <a:pt x="20190" y="7731"/>
                  </a:lnTo>
                  <a:lnTo>
                    <a:pt x="19907" y="7568"/>
                  </a:lnTo>
                  <a:close/>
                  <a:moveTo>
                    <a:pt x="20198" y="8119"/>
                  </a:moveTo>
                  <a:lnTo>
                    <a:pt x="20306" y="8055"/>
                  </a:lnTo>
                  <a:lnTo>
                    <a:pt x="20514" y="7934"/>
                  </a:lnTo>
                  <a:lnTo>
                    <a:pt x="20836" y="8119"/>
                  </a:lnTo>
                  <a:lnTo>
                    <a:pt x="20836" y="8487"/>
                  </a:lnTo>
                  <a:lnTo>
                    <a:pt x="20517" y="8672"/>
                  </a:lnTo>
                  <a:lnTo>
                    <a:pt x="20417" y="8615"/>
                  </a:lnTo>
                  <a:lnTo>
                    <a:pt x="20198" y="8487"/>
                  </a:lnTo>
                  <a:lnTo>
                    <a:pt x="20198" y="8119"/>
                  </a:lnTo>
                  <a:close/>
                  <a:moveTo>
                    <a:pt x="20514" y="7920"/>
                  </a:moveTo>
                  <a:lnTo>
                    <a:pt x="20514" y="7923"/>
                  </a:lnTo>
                  <a:lnTo>
                    <a:pt x="20514" y="7920"/>
                  </a:lnTo>
                  <a:lnTo>
                    <a:pt x="20198" y="8105"/>
                  </a:lnTo>
                  <a:lnTo>
                    <a:pt x="20198" y="7743"/>
                  </a:lnTo>
                  <a:lnTo>
                    <a:pt x="20514" y="7559"/>
                  </a:lnTo>
                  <a:lnTo>
                    <a:pt x="20689" y="7658"/>
                  </a:lnTo>
                  <a:lnTo>
                    <a:pt x="20836" y="7743"/>
                  </a:lnTo>
                  <a:lnTo>
                    <a:pt x="20836" y="8105"/>
                  </a:lnTo>
                  <a:lnTo>
                    <a:pt x="20514" y="7920"/>
                  </a:lnTo>
                  <a:close/>
                  <a:moveTo>
                    <a:pt x="20528" y="7549"/>
                  </a:moveTo>
                  <a:lnTo>
                    <a:pt x="20847" y="7365"/>
                  </a:lnTo>
                  <a:lnTo>
                    <a:pt x="20847" y="7365"/>
                  </a:lnTo>
                  <a:lnTo>
                    <a:pt x="20847" y="6996"/>
                  </a:lnTo>
                  <a:lnTo>
                    <a:pt x="21131" y="7159"/>
                  </a:lnTo>
                  <a:lnTo>
                    <a:pt x="21162" y="7178"/>
                  </a:lnTo>
                  <a:lnTo>
                    <a:pt x="21162" y="7547"/>
                  </a:lnTo>
                  <a:lnTo>
                    <a:pt x="20843" y="7731"/>
                  </a:lnTo>
                  <a:lnTo>
                    <a:pt x="20528" y="7549"/>
                  </a:lnTo>
                  <a:close/>
                  <a:moveTo>
                    <a:pt x="20847" y="7745"/>
                  </a:moveTo>
                  <a:lnTo>
                    <a:pt x="21041" y="7632"/>
                  </a:lnTo>
                  <a:lnTo>
                    <a:pt x="21162" y="7563"/>
                  </a:lnTo>
                  <a:lnTo>
                    <a:pt x="21162" y="7930"/>
                  </a:lnTo>
                  <a:lnTo>
                    <a:pt x="21162" y="7930"/>
                  </a:lnTo>
                  <a:lnTo>
                    <a:pt x="21306" y="8015"/>
                  </a:lnTo>
                  <a:lnTo>
                    <a:pt x="21481" y="8116"/>
                  </a:lnTo>
                  <a:lnTo>
                    <a:pt x="21166" y="8296"/>
                  </a:lnTo>
                  <a:lnTo>
                    <a:pt x="21129" y="8275"/>
                  </a:lnTo>
                  <a:lnTo>
                    <a:pt x="20847" y="8112"/>
                  </a:lnTo>
                  <a:lnTo>
                    <a:pt x="20847" y="7745"/>
                  </a:lnTo>
                  <a:close/>
                  <a:moveTo>
                    <a:pt x="21507" y="8116"/>
                  </a:moveTo>
                  <a:lnTo>
                    <a:pt x="21828" y="7930"/>
                  </a:lnTo>
                  <a:lnTo>
                    <a:pt x="21828" y="7930"/>
                  </a:lnTo>
                  <a:lnTo>
                    <a:pt x="21828" y="7563"/>
                  </a:lnTo>
                  <a:lnTo>
                    <a:pt x="21896" y="7601"/>
                  </a:lnTo>
                  <a:lnTo>
                    <a:pt x="22140" y="7745"/>
                  </a:lnTo>
                  <a:lnTo>
                    <a:pt x="22140" y="8112"/>
                  </a:lnTo>
                  <a:lnTo>
                    <a:pt x="22140" y="8112"/>
                  </a:lnTo>
                  <a:lnTo>
                    <a:pt x="22010" y="8190"/>
                  </a:lnTo>
                  <a:lnTo>
                    <a:pt x="21823" y="8296"/>
                  </a:lnTo>
                  <a:lnTo>
                    <a:pt x="21507" y="8116"/>
                  </a:lnTo>
                  <a:close/>
                  <a:moveTo>
                    <a:pt x="21826" y="7164"/>
                  </a:moveTo>
                  <a:lnTo>
                    <a:pt x="21509" y="6984"/>
                  </a:lnTo>
                  <a:lnTo>
                    <a:pt x="21717" y="6864"/>
                  </a:lnTo>
                  <a:lnTo>
                    <a:pt x="21828" y="6802"/>
                  </a:lnTo>
                  <a:lnTo>
                    <a:pt x="21828" y="6802"/>
                  </a:lnTo>
                  <a:lnTo>
                    <a:pt x="21828" y="6434"/>
                  </a:lnTo>
                  <a:lnTo>
                    <a:pt x="22140" y="6613"/>
                  </a:lnTo>
                  <a:lnTo>
                    <a:pt x="22140" y="6982"/>
                  </a:lnTo>
                  <a:lnTo>
                    <a:pt x="22140" y="6982"/>
                  </a:lnTo>
                  <a:lnTo>
                    <a:pt x="22033" y="7046"/>
                  </a:lnTo>
                  <a:lnTo>
                    <a:pt x="21826" y="7164"/>
                  </a:lnTo>
                  <a:close/>
                  <a:moveTo>
                    <a:pt x="21823" y="6037"/>
                  </a:moveTo>
                  <a:lnTo>
                    <a:pt x="21509" y="5855"/>
                  </a:lnTo>
                  <a:lnTo>
                    <a:pt x="21828" y="5670"/>
                  </a:lnTo>
                  <a:lnTo>
                    <a:pt x="21828" y="5668"/>
                  </a:lnTo>
                  <a:lnTo>
                    <a:pt x="21828" y="5302"/>
                  </a:lnTo>
                  <a:lnTo>
                    <a:pt x="22140" y="5481"/>
                  </a:lnTo>
                  <a:lnTo>
                    <a:pt x="22140" y="5852"/>
                  </a:lnTo>
                  <a:lnTo>
                    <a:pt x="22140" y="5852"/>
                  </a:lnTo>
                  <a:lnTo>
                    <a:pt x="21892" y="5999"/>
                  </a:lnTo>
                  <a:lnTo>
                    <a:pt x="21823" y="6037"/>
                  </a:lnTo>
                  <a:close/>
                  <a:moveTo>
                    <a:pt x="21162" y="5285"/>
                  </a:moveTo>
                  <a:lnTo>
                    <a:pt x="20845" y="5469"/>
                  </a:lnTo>
                  <a:lnTo>
                    <a:pt x="20833" y="5462"/>
                  </a:lnTo>
                  <a:lnTo>
                    <a:pt x="20531" y="5287"/>
                  </a:lnTo>
                  <a:lnTo>
                    <a:pt x="20847" y="5105"/>
                  </a:lnTo>
                  <a:lnTo>
                    <a:pt x="20847" y="5103"/>
                  </a:lnTo>
                  <a:lnTo>
                    <a:pt x="20847" y="4737"/>
                  </a:lnTo>
                  <a:lnTo>
                    <a:pt x="21162" y="4919"/>
                  </a:lnTo>
                  <a:lnTo>
                    <a:pt x="21162" y="5285"/>
                  </a:lnTo>
                  <a:close/>
                  <a:moveTo>
                    <a:pt x="20836" y="4715"/>
                  </a:moveTo>
                  <a:lnTo>
                    <a:pt x="20514" y="4531"/>
                  </a:lnTo>
                  <a:lnTo>
                    <a:pt x="20514" y="4531"/>
                  </a:lnTo>
                  <a:lnTo>
                    <a:pt x="20514" y="4531"/>
                  </a:lnTo>
                  <a:lnTo>
                    <a:pt x="20198" y="4713"/>
                  </a:lnTo>
                  <a:lnTo>
                    <a:pt x="20198" y="4351"/>
                  </a:lnTo>
                  <a:lnTo>
                    <a:pt x="20517" y="4165"/>
                  </a:lnTo>
                  <a:lnTo>
                    <a:pt x="20732" y="4290"/>
                  </a:lnTo>
                  <a:lnTo>
                    <a:pt x="20836" y="4349"/>
                  </a:lnTo>
                  <a:lnTo>
                    <a:pt x="20836" y="4715"/>
                  </a:lnTo>
                  <a:close/>
                  <a:moveTo>
                    <a:pt x="20514" y="4543"/>
                  </a:moveTo>
                  <a:lnTo>
                    <a:pt x="20836" y="4730"/>
                  </a:lnTo>
                  <a:lnTo>
                    <a:pt x="20836" y="5096"/>
                  </a:lnTo>
                  <a:lnTo>
                    <a:pt x="20514" y="5280"/>
                  </a:lnTo>
                  <a:lnTo>
                    <a:pt x="20198" y="5096"/>
                  </a:lnTo>
                  <a:lnTo>
                    <a:pt x="20198" y="4727"/>
                  </a:lnTo>
                  <a:lnTo>
                    <a:pt x="20514" y="4543"/>
                  </a:lnTo>
                  <a:close/>
                  <a:moveTo>
                    <a:pt x="20181" y="5484"/>
                  </a:moveTo>
                  <a:lnTo>
                    <a:pt x="20181" y="5852"/>
                  </a:lnTo>
                  <a:lnTo>
                    <a:pt x="20153" y="5869"/>
                  </a:lnTo>
                  <a:lnTo>
                    <a:pt x="19864" y="6037"/>
                  </a:lnTo>
                  <a:lnTo>
                    <a:pt x="19550" y="5855"/>
                  </a:lnTo>
                  <a:lnTo>
                    <a:pt x="19869" y="5670"/>
                  </a:lnTo>
                  <a:lnTo>
                    <a:pt x="19869" y="5668"/>
                  </a:lnTo>
                  <a:lnTo>
                    <a:pt x="19869" y="5302"/>
                  </a:lnTo>
                  <a:lnTo>
                    <a:pt x="20181" y="5484"/>
                  </a:lnTo>
                  <a:close/>
                  <a:moveTo>
                    <a:pt x="19855" y="5280"/>
                  </a:moveTo>
                  <a:lnTo>
                    <a:pt x="19536" y="5096"/>
                  </a:lnTo>
                  <a:lnTo>
                    <a:pt x="19536" y="5098"/>
                  </a:lnTo>
                  <a:lnTo>
                    <a:pt x="19534" y="5096"/>
                  </a:lnTo>
                  <a:lnTo>
                    <a:pt x="19217" y="5280"/>
                  </a:lnTo>
                  <a:lnTo>
                    <a:pt x="19217" y="4914"/>
                  </a:lnTo>
                  <a:lnTo>
                    <a:pt x="19354" y="4836"/>
                  </a:lnTo>
                  <a:lnTo>
                    <a:pt x="19536" y="4730"/>
                  </a:lnTo>
                  <a:lnTo>
                    <a:pt x="19855" y="4914"/>
                  </a:lnTo>
                  <a:lnTo>
                    <a:pt x="19855" y="5280"/>
                  </a:lnTo>
                  <a:close/>
                  <a:moveTo>
                    <a:pt x="19271" y="5264"/>
                  </a:moveTo>
                  <a:lnTo>
                    <a:pt x="19536" y="5110"/>
                  </a:lnTo>
                  <a:lnTo>
                    <a:pt x="19855" y="5294"/>
                  </a:lnTo>
                  <a:lnTo>
                    <a:pt x="19855" y="5661"/>
                  </a:lnTo>
                  <a:lnTo>
                    <a:pt x="19536" y="5845"/>
                  </a:lnTo>
                  <a:lnTo>
                    <a:pt x="19217" y="5661"/>
                  </a:lnTo>
                  <a:lnTo>
                    <a:pt x="19217" y="5294"/>
                  </a:lnTo>
                  <a:lnTo>
                    <a:pt x="19271" y="5264"/>
                  </a:lnTo>
                  <a:close/>
                  <a:moveTo>
                    <a:pt x="19205" y="5285"/>
                  </a:moveTo>
                  <a:lnTo>
                    <a:pt x="18886" y="5469"/>
                  </a:lnTo>
                  <a:lnTo>
                    <a:pt x="18742" y="5387"/>
                  </a:lnTo>
                  <a:lnTo>
                    <a:pt x="18572" y="5287"/>
                  </a:lnTo>
                  <a:lnTo>
                    <a:pt x="18889" y="5105"/>
                  </a:lnTo>
                  <a:lnTo>
                    <a:pt x="18889" y="5103"/>
                  </a:lnTo>
                  <a:lnTo>
                    <a:pt x="18889" y="4734"/>
                  </a:lnTo>
                  <a:lnTo>
                    <a:pt x="19205" y="4919"/>
                  </a:lnTo>
                  <a:lnTo>
                    <a:pt x="19205" y="5285"/>
                  </a:lnTo>
                  <a:close/>
                  <a:moveTo>
                    <a:pt x="18877" y="4713"/>
                  </a:moveTo>
                  <a:lnTo>
                    <a:pt x="18588" y="4548"/>
                  </a:lnTo>
                  <a:lnTo>
                    <a:pt x="18560" y="4531"/>
                  </a:lnTo>
                  <a:lnTo>
                    <a:pt x="18560" y="4531"/>
                  </a:lnTo>
                  <a:lnTo>
                    <a:pt x="18560" y="4531"/>
                  </a:lnTo>
                  <a:lnTo>
                    <a:pt x="18241" y="4711"/>
                  </a:lnTo>
                  <a:lnTo>
                    <a:pt x="18241" y="4351"/>
                  </a:lnTo>
                  <a:lnTo>
                    <a:pt x="18558" y="4165"/>
                  </a:lnTo>
                  <a:lnTo>
                    <a:pt x="18877" y="4349"/>
                  </a:lnTo>
                  <a:lnTo>
                    <a:pt x="18877" y="4713"/>
                  </a:lnTo>
                  <a:close/>
                  <a:moveTo>
                    <a:pt x="18560" y="4543"/>
                  </a:moveTo>
                  <a:lnTo>
                    <a:pt x="18614" y="4574"/>
                  </a:lnTo>
                  <a:lnTo>
                    <a:pt x="18877" y="4727"/>
                  </a:lnTo>
                  <a:lnTo>
                    <a:pt x="18877" y="5096"/>
                  </a:lnTo>
                  <a:lnTo>
                    <a:pt x="18560" y="5280"/>
                  </a:lnTo>
                  <a:lnTo>
                    <a:pt x="18239" y="5096"/>
                  </a:lnTo>
                  <a:lnTo>
                    <a:pt x="18239" y="4730"/>
                  </a:lnTo>
                  <a:lnTo>
                    <a:pt x="18241" y="4730"/>
                  </a:lnTo>
                  <a:lnTo>
                    <a:pt x="18241" y="4727"/>
                  </a:lnTo>
                  <a:lnTo>
                    <a:pt x="18560" y="4543"/>
                  </a:lnTo>
                  <a:close/>
                  <a:moveTo>
                    <a:pt x="18227" y="5481"/>
                  </a:moveTo>
                  <a:lnTo>
                    <a:pt x="18227" y="5852"/>
                  </a:lnTo>
                  <a:lnTo>
                    <a:pt x="18227" y="5852"/>
                  </a:lnTo>
                  <a:lnTo>
                    <a:pt x="17976" y="5999"/>
                  </a:lnTo>
                  <a:lnTo>
                    <a:pt x="17908" y="6037"/>
                  </a:lnTo>
                  <a:lnTo>
                    <a:pt x="17594" y="5855"/>
                  </a:lnTo>
                  <a:lnTo>
                    <a:pt x="17913" y="5670"/>
                  </a:lnTo>
                  <a:lnTo>
                    <a:pt x="17913" y="5668"/>
                  </a:lnTo>
                  <a:lnTo>
                    <a:pt x="17913" y="5302"/>
                  </a:lnTo>
                  <a:lnTo>
                    <a:pt x="18227" y="5481"/>
                  </a:lnTo>
                  <a:close/>
                  <a:moveTo>
                    <a:pt x="17246" y="5285"/>
                  </a:moveTo>
                  <a:lnTo>
                    <a:pt x="16930" y="5469"/>
                  </a:lnTo>
                  <a:lnTo>
                    <a:pt x="16918" y="5462"/>
                  </a:lnTo>
                  <a:lnTo>
                    <a:pt x="16615" y="5287"/>
                  </a:lnTo>
                  <a:lnTo>
                    <a:pt x="16934" y="5105"/>
                  </a:lnTo>
                  <a:lnTo>
                    <a:pt x="16934" y="5103"/>
                  </a:lnTo>
                  <a:lnTo>
                    <a:pt x="16934" y="4737"/>
                  </a:lnTo>
                  <a:lnTo>
                    <a:pt x="17246" y="4919"/>
                  </a:lnTo>
                  <a:lnTo>
                    <a:pt x="17246" y="5285"/>
                  </a:lnTo>
                  <a:close/>
                  <a:moveTo>
                    <a:pt x="16923" y="4715"/>
                  </a:moveTo>
                  <a:lnTo>
                    <a:pt x="16601" y="4531"/>
                  </a:lnTo>
                  <a:lnTo>
                    <a:pt x="16601" y="4531"/>
                  </a:lnTo>
                  <a:lnTo>
                    <a:pt x="16599" y="4531"/>
                  </a:lnTo>
                  <a:lnTo>
                    <a:pt x="16282" y="4713"/>
                  </a:lnTo>
                  <a:lnTo>
                    <a:pt x="16282" y="4351"/>
                  </a:lnTo>
                  <a:lnTo>
                    <a:pt x="16601" y="4165"/>
                  </a:lnTo>
                  <a:lnTo>
                    <a:pt x="16816" y="4290"/>
                  </a:lnTo>
                  <a:lnTo>
                    <a:pt x="16923" y="4349"/>
                  </a:lnTo>
                  <a:lnTo>
                    <a:pt x="16923" y="4715"/>
                  </a:lnTo>
                  <a:close/>
                  <a:moveTo>
                    <a:pt x="16601" y="4543"/>
                  </a:moveTo>
                  <a:lnTo>
                    <a:pt x="16923" y="4730"/>
                  </a:lnTo>
                  <a:lnTo>
                    <a:pt x="16923" y="5096"/>
                  </a:lnTo>
                  <a:lnTo>
                    <a:pt x="16601" y="5280"/>
                  </a:lnTo>
                  <a:lnTo>
                    <a:pt x="16282" y="5096"/>
                  </a:lnTo>
                  <a:lnTo>
                    <a:pt x="16282" y="4727"/>
                  </a:lnTo>
                  <a:lnTo>
                    <a:pt x="16601" y="4543"/>
                  </a:lnTo>
                  <a:close/>
                  <a:moveTo>
                    <a:pt x="16271" y="5484"/>
                  </a:moveTo>
                  <a:lnTo>
                    <a:pt x="16271" y="5852"/>
                  </a:lnTo>
                  <a:lnTo>
                    <a:pt x="15949" y="6037"/>
                  </a:lnTo>
                  <a:lnTo>
                    <a:pt x="15734" y="5911"/>
                  </a:lnTo>
                  <a:lnTo>
                    <a:pt x="15635" y="5855"/>
                  </a:lnTo>
                  <a:lnTo>
                    <a:pt x="15954" y="5670"/>
                  </a:lnTo>
                  <a:lnTo>
                    <a:pt x="15954" y="5668"/>
                  </a:lnTo>
                  <a:lnTo>
                    <a:pt x="15954" y="5299"/>
                  </a:lnTo>
                  <a:lnTo>
                    <a:pt x="16271" y="5484"/>
                  </a:lnTo>
                  <a:close/>
                  <a:moveTo>
                    <a:pt x="15940" y="5280"/>
                  </a:moveTo>
                  <a:lnTo>
                    <a:pt x="15777" y="5186"/>
                  </a:lnTo>
                  <a:lnTo>
                    <a:pt x="15623" y="5096"/>
                  </a:lnTo>
                  <a:lnTo>
                    <a:pt x="15623" y="5098"/>
                  </a:lnTo>
                  <a:lnTo>
                    <a:pt x="15623" y="5096"/>
                  </a:lnTo>
                  <a:lnTo>
                    <a:pt x="15304" y="5280"/>
                  </a:lnTo>
                  <a:lnTo>
                    <a:pt x="15304" y="4914"/>
                  </a:lnTo>
                  <a:lnTo>
                    <a:pt x="15623" y="4730"/>
                  </a:lnTo>
                  <a:lnTo>
                    <a:pt x="15623" y="4730"/>
                  </a:lnTo>
                  <a:lnTo>
                    <a:pt x="15623" y="4730"/>
                  </a:lnTo>
                  <a:lnTo>
                    <a:pt x="15940" y="4914"/>
                  </a:lnTo>
                  <a:lnTo>
                    <a:pt x="15940" y="5280"/>
                  </a:lnTo>
                  <a:close/>
                  <a:moveTo>
                    <a:pt x="15623" y="5110"/>
                  </a:moveTo>
                  <a:lnTo>
                    <a:pt x="15744" y="5179"/>
                  </a:lnTo>
                  <a:lnTo>
                    <a:pt x="15940" y="5294"/>
                  </a:lnTo>
                  <a:lnTo>
                    <a:pt x="15940" y="5661"/>
                  </a:lnTo>
                  <a:lnTo>
                    <a:pt x="15623" y="5845"/>
                  </a:lnTo>
                  <a:lnTo>
                    <a:pt x="15304" y="5661"/>
                  </a:lnTo>
                  <a:lnTo>
                    <a:pt x="15304" y="5294"/>
                  </a:lnTo>
                  <a:lnTo>
                    <a:pt x="15623" y="5110"/>
                  </a:lnTo>
                  <a:close/>
                  <a:moveTo>
                    <a:pt x="15292" y="5285"/>
                  </a:moveTo>
                  <a:lnTo>
                    <a:pt x="14971" y="5469"/>
                  </a:lnTo>
                  <a:lnTo>
                    <a:pt x="14827" y="5387"/>
                  </a:lnTo>
                  <a:lnTo>
                    <a:pt x="14657" y="5287"/>
                  </a:lnTo>
                  <a:lnTo>
                    <a:pt x="14976" y="5105"/>
                  </a:lnTo>
                  <a:lnTo>
                    <a:pt x="14976" y="5103"/>
                  </a:lnTo>
                  <a:lnTo>
                    <a:pt x="14976" y="4734"/>
                  </a:lnTo>
                  <a:lnTo>
                    <a:pt x="15292" y="4919"/>
                  </a:lnTo>
                  <a:lnTo>
                    <a:pt x="15292" y="5285"/>
                  </a:lnTo>
                  <a:close/>
                  <a:moveTo>
                    <a:pt x="14962" y="4713"/>
                  </a:moveTo>
                  <a:lnTo>
                    <a:pt x="14673" y="4548"/>
                  </a:lnTo>
                  <a:lnTo>
                    <a:pt x="14645" y="4531"/>
                  </a:lnTo>
                  <a:lnTo>
                    <a:pt x="14645" y="4531"/>
                  </a:lnTo>
                  <a:lnTo>
                    <a:pt x="14645" y="4531"/>
                  </a:lnTo>
                  <a:lnTo>
                    <a:pt x="14326" y="4713"/>
                  </a:lnTo>
                  <a:lnTo>
                    <a:pt x="14326" y="4349"/>
                  </a:lnTo>
                  <a:lnTo>
                    <a:pt x="14442" y="4283"/>
                  </a:lnTo>
                  <a:lnTo>
                    <a:pt x="14645" y="4165"/>
                  </a:lnTo>
                  <a:lnTo>
                    <a:pt x="14962" y="4349"/>
                  </a:lnTo>
                  <a:lnTo>
                    <a:pt x="14962" y="4713"/>
                  </a:lnTo>
                  <a:close/>
                  <a:moveTo>
                    <a:pt x="14645" y="4543"/>
                  </a:moveTo>
                  <a:lnTo>
                    <a:pt x="14699" y="4574"/>
                  </a:lnTo>
                  <a:lnTo>
                    <a:pt x="14962" y="4727"/>
                  </a:lnTo>
                  <a:lnTo>
                    <a:pt x="14962" y="5096"/>
                  </a:lnTo>
                  <a:lnTo>
                    <a:pt x="14725" y="5233"/>
                  </a:lnTo>
                  <a:lnTo>
                    <a:pt x="14645" y="5280"/>
                  </a:lnTo>
                  <a:lnTo>
                    <a:pt x="14326" y="5096"/>
                  </a:lnTo>
                  <a:lnTo>
                    <a:pt x="14326" y="4730"/>
                  </a:lnTo>
                  <a:lnTo>
                    <a:pt x="14645" y="4543"/>
                  </a:lnTo>
                  <a:close/>
                  <a:moveTo>
                    <a:pt x="14309" y="5484"/>
                  </a:moveTo>
                  <a:lnTo>
                    <a:pt x="14309" y="5852"/>
                  </a:lnTo>
                  <a:lnTo>
                    <a:pt x="13993" y="6037"/>
                  </a:lnTo>
                  <a:lnTo>
                    <a:pt x="13678" y="5855"/>
                  </a:lnTo>
                  <a:lnTo>
                    <a:pt x="13997" y="5670"/>
                  </a:lnTo>
                  <a:lnTo>
                    <a:pt x="13997" y="5302"/>
                  </a:lnTo>
                  <a:lnTo>
                    <a:pt x="14309" y="5484"/>
                  </a:lnTo>
                  <a:close/>
                  <a:moveTo>
                    <a:pt x="13986" y="5280"/>
                  </a:moveTo>
                  <a:lnTo>
                    <a:pt x="13920" y="5242"/>
                  </a:lnTo>
                  <a:lnTo>
                    <a:pt x="13667" y="5096"/>
                  </a:lnTo>
                  <a:lnTo>
                    <a:pt x="13664" y="5096"/>
                  </a:lnTo>
                  <a:lnTo>
                    <a:pt x="13664" y="5096"/>
                  </a:lnTo>
                  <a:lnTo>
                    <a:pt x="13345" y="5280"/>
                  </a:lnTo>
                  <a:lnTo>
                    <a:pt x="13345" y="4916"/>
                  </a:lnTo>
                  <a:lnTo>
                    <a:pt x="13664" y="4730"/>
                  </a:lnTo>
                  <a:lnTo>
                    <a:pt x="13986" y="4914"/>
                  </a:lnTo>
                  <a:lnTo>
                    <a:pt x="13986" y="5280"/>
                  </a:lnTo>
                  <a:close/>
                  <a:moveTo>
                    <a:pt x="13664" y="5108"/>
                  </a:moveTo>
                  <a:lnTo>
                    <a:pt x="13986" y="5294"/>
                  </a:lnTo>
                  <a:lnTo>
                    <a:pt x="13986" y="5661"/>
                  </a:lnTo>
                  <a:lnTo>
                    <a:pt x="13664" y="5845"/>
                  </a:lnTo>
                  <a:lnTo>
                    <a:pt x="13345" y="5661"/>
                  </a:lnTo>
                  <a:lnTo>
                    <a:pt x="13345" y="5294"/>
                  </a:lnTo>
                  <a:lnTo>
                    <a:pt x="13664" y="5108"/>
                  </a:lnTo>
                  <a:close/>
                  <a:moveTo>
                    <a:pt x="13334" y="5285"/>
                  </a:moveTo>
                  <a:lnTo>
                    <a:pt x="13015" y="5469"/>
                  </a:lnTo>
                  <a:lnTo>
                    <a:pt x="13005" y="5462"/>
                  </a:lnTo>
                  <a:lnTo>
                    <a:pt x="12700" y="5287"/>
                  </a:lnTo>
                  <a:lnTo>
                    <a:pt x="13019" y="5105"/>
                  </a:lnTo>
                  <a:lnTo>
                    <a:pt x="13019" y="5103"/>
                  </a:lnTo>
                  <a:lnTo>
                    <a:pt x="13019" y="4737"/>
                  </a:lnTo>
                  <a:lnTo>
                    <a:pt x="13334" y="4919"/>
                  </a:lnTo>
                  <a:lnTo>
                    <a:pt x="13334" y="5285"/>
                  </a:lnTo>
                  <a:close/>
                  <a:moveTo>
                    <a:pt x="13007" y="4715"/>
                  </a:moveTo>
                  <a:lnTo>
                    <a:pt x="12686" y="4531"/>
                  </a:lnTo>
                  <a:lnTo>
                    <a:pt x="12686" y="4531"/>
                  </a:lnTo>
                  <a:lnTo>
                    <a:pt x="12686" y="4531"/>
                  </a:lnTo>
                  <a:lnTo>
                    <a:pt x="12634" y="4559"/>
                  </a:lnTo>
                  <a:lnTo>
                    <a:pt x="12367" y="4713"/>
                  </a:lnTo>
                  <a:lnTo>
                    <a:pt x="12367" y="4349"/>
                  </a:lnTo>
                  <a:lnTo>
                    <a:pt x="12417" y="4321"/>
                  </a:lnTo>
                  <a:lnTo>
                    <a:pt x="12686" y="4165"/>
                  </a:lnTo>
                  <a:lnTo>
                    <a:pt x="12903" y="4290"/>
                  </a:lnTo>
                  <a:lnTo>
                    <a:pt x="13007" y="4349"/>
                  </a:lnTo>
                  <a:lnTo>
                    <a:pt x="13007" y="4715"/>
                  </a:lnTo>
                  <a:close/>
                  <a:moveTo>
                    <a:pt x="12646" y="4564"/>
                  </a:moveTo>
                  <a:lnTo>
                    <a:pt x="12686" y="4543"/>
                  </a:lnTo>
                  <a:lnTo>
                    <a:pt x="13007" y="4730"/>
                  </a:lnTo>
                  <a:lnTo>
                    <a:pt x="13007" y="5096"/>
                  </a:lnTo>
                  <a:lnTo>
                    <a:pt x="12686" y="5280"/>
                  </a:lnTo>
                  <a:lnTo>
                    <a:pt x="12367" y="5096"/>
                  </a:lnTo>
                  <a:lnTo>
                    <a:pt x="12367" y="4727"/>
                  </a:lnTo>
                  <a:lnTo>
                    <a:pt x="12646" y="4564"/>
                  </a:lnTo>
                  <a:close/>
                  <a:moveTo>
                    <a:pt x="12353" y="5484"/>
                  </a:moveTo>
                  <a:lnTo>
                    <a:pt x="12353" y="5852"/>
                  </a:lnTo>
                  <a:lnTo>
                    <a:pt x="12034" y="6037"/>
                  </a:lnTo>
                  <a:lnTo>
                    <a:pt x="11720" y="5855"/>
                  </a:lnTo>
                  <a:lnTo>
                    <a:pt x="12039" y="5670"/>
                  </a:lnTo>
                  <a:lnTo>
                    <a:pt x="12039" y="5668"/>
                  </a:lnTo>
                  <a:lnTo>
                    <a:pt x="12039" y="5302"/>
                  </a:lnTo>
                  <a:lnTo>
                    <a:pt x="12353" y="5484"/>
                  </a:lnTo>
                  <a:close/>
                  <a:moveTo>
                    <a:pt x="11377" y="5285"/>
                  </a:moveTo>
                  <a:lnTo>
                    <a:pt x="11056" y="5469"/>
                  </a:lnTo>
                  <a:lnTo>
                    <a:pt x="10914" y="5387"/>
                  </a:lnTo>
                  <a:lnTo>
                    <a:pt x="10744" y="5287"/>
                  </a:lnTo>
                  <a:lnTo>
                    <a:pt x="11060" y="5105"/>
                  </a:lnTo>
                  <a:lnTo>
                    <a:pt x="11060" y="5103"/>
                  </a:lnTo>
                  <a:lnTo>
                    <a:pt x="11060" y="4734"/>
                  </a:lnTo>
                  <a:lnTo>
                    <a:pt x="11141" y="4782"/>
                  </a:lnTo>
                  <a:lnTo>
                    <a:pt x="11377" y="4919"/>
                  </a:lnTo>
                  <a:lnTo>
                    <a:pt x="11377" y="5285"/>
                  </a:lnTo>
                  <a:close/>
                  <a:moveTo>
                    <a:pt x="11046" y="4713"/>
                  </a:moveTo>
                  <a:lnTo>
                    <a:pt x="10760" y="4548"/>
                  </a:lnTo>
                  <a:lnTo>
                    <a:pt x="10730" y="4531"/>
                  </a:lnTo>
                  <a:lnTo>
                    <a:pt x="10730" y="4531"/>
                  </a:lnTo>
                  <a:lnTo>
                    <a:pt x="10730" y="4531"/>
                  </a:lnTo>
                  <a:lnTo>
                    <a:pt x="10411" y="4713"/>
                  </a:lnTo>
                  <a:lnTo>
                    <a:pt x="10411" y="4351"/>
                  </a:lnTo>
                  <a:lnTo>
                    <a:pt x="10730" y="4165"/>
                  </a:lnTo>
                  <a:lnTo>
                    <a:pt x="11046" y="4349"/>
                  </a:lnTo>
                  <a:lnTo>
                    <a:pt x="11046" y="4713"/>
                  </a:lnTo>
                  <a:close/>
                  <a:moveTo>
                    <a:pt x="10730" y="4543"/>
                  </a:moveTo>
                  <a:lnTo>
                    <a:pt x="10784" y="4574"/>
                  </a:lnTo>
                  <a:lnTo>
                    <a:pt x="11046" y="4727"/>
                  </a:lnTo>
                  <a:lnTo>
                    <a:pt x="11046" y="5096"/>
                  </a:lnTo>
                  <a:lnTo>
                    <a:pt x="10730" y="5280"/>
                  </a:lnTo>
                  <a:lnTo>
                    <a:pt x="10411" y="5096"/>
                  </a:lnTo>
                  <a:lnTo>
                    <a:pt x="10411" y="4730"/>
                  </a:lnTo>
                  <a:lnTo>
                    <a:pt x="10730" y="4543"/>
                  </a:lnTo>
                  <a:close/>
                  <a:moveTo>
                    <a:pt x="10397" y="5484"/>
                  </a:moveTo>
                  <a:lnTo>
                    <a:pt x="10397" y="5852"/>
                  </a:lnTo>
                  <a:lnTo>
                    <a:pt x="10078" y="6037"/>
                  </a:lnTo>
                  <a:lnTo>
                    <a:pt x="9766" y="5855"/>
                  </a:lnTo>
                  <a:lnTo>
                    <a:pt x="10085" y="5670"/>
                  </a:lnTo>
                  <a:lnTo>
                    <a:pt x="10085" y="5302"/>
                  </a:lnTo>
                  <a:lnTo>
                    <a:pt x="10397" y="5484"/>
                  </a:lnTo>
                  <a:close/>
                  <a:moveTo>
                    <a:pt x="10070" y="5280"/>
                  </a:moveTo>
                  <a:lnTo>
                    <a:pt x="10004" y="5242"/>
                  </a:lnTo>
                  <a:lnTo>
                    <a:pt x="9751" y="5096"/>
                  </a:lnTo>
                  <a:lnTo>
                    <a:pt x="9751" y="5096"/>
                  </a:lnTo>
                  <a:lnTo>
                    <a:pt x="9751" y="5096"/>
                  </a:lnTo>
                  <a:lnTo>
                    <a:pt x="9747" y="5098"/>
                  </a:lnTo>
                  <a:lnTo>
                    <a:pt x="9747" y="5096"/>
                  </a:lnTo>
                  <a:lnTo>
                    <a:pt x="9735" y="5103"/>
                  </a:lnTo>
                  <a:lnTo>
                    <a:pt x="9735" y="5105"/>
                  </a:lnTo>
                  <a:lnTo>
                    <a:pt x="9430" y="5280"/>
                  </a:lnTo>
                  <a:lnTo>
                    <a:pt x="9430" y="4916"/>
                  </a:lnTo>
                  <a:lnTo>
                    <a:pt x="9751" y="4730"/>
                  </a:lnTo>
                  <a:lnTo>
                    <a:pt x="10070" y="4914"/>
                  </a:lnTo>
                  <a:lnTo>
                    <a:pt x="10070" y="5280"/>
                  </a:lnTo>
                  <a:close/>
                  <a:moveTo>
                    <a:pt x="9737" y="5117"/>
                  </a:moveTo>
                  <a:lnTo>
                    <a:pt x="9747" y="5112"/>
                  </a:lnTo>
                  <a:lnTo>
                    <a:pt x="9747" y="5112"/>
                  </a:lnTo>
                  <a:lnTo>
                    <a:pt x="9751" y="5108"/>
                  </a:lnTo>
                  <a:lnTo>
                    <a:pt x="10070" y="5294"/>
                  </a:lnTo>
                  <a:lnTo>
                    <a:pt x="10070" y="5661"/>
                  </a:lnTo>
                  <a:lnTo>
                    <a:pt x="9749" y="5845"/>
                  </a:lnTo>
                  <a:lnTo>
                    <a:pt x="9430" y="5661"/>
                  </a:lnTo>
                  <a:lnTo>
                    <a:pt x="9430" y="5294"/>
                  </a:lnTo>
                  <a:lnTo>
                    <a:pt x="9737" y="5117"/>
                  </a:lnTo>
                  <a:close/>
                  <a:moveTo>
                    <a:pt x="9418" y="5285"/>
                  </a:moveTo>
                  <a:lnTo>
                    <a:pt x="9102" y="5469"/>
                  </a:lnTo>
                  <a:lnTo>
                    <a:pt x="9090" y="5462"/>
                  </a:lnTo>
                  <a:lnTo>
                    <a:pt x="8785" y="5287"/>
                  </a:lnTo>
                  <a:lnTo>
                    <a:pt x="9104" y="5105"/>
                  </a:lnTo>
                  <a:lnTo>
                    <a:pt x="9104" y="5103"/>
                  </a:lnTo>
                  <a:lnTo>
                    <a:pt x="9104" y="4737"/>
                  </a:lnTo>
                  <a:lnTo>
                    <a:pt x="9418" y="4919"/>
                  </a:lnTo>
                  <a:lnTo>
                    <a:pt x="9418" y="5285"/>
                  </a:lnTo>
                  <a:close/>
                  <a:moveTo>
                    <a:pt x="9092" y="4715"/>
                  </a:moveTo>
                  <a:lnTo>
                    <a:pt x="8771" y="4531"/>
                  </a:lnTo>
                  <a:lnTo>
                    <a:pt x="8771" y="4531"/>
                  </a:lnTo>
                  <a:lnTo>
                    <a:pt x="8771" y="4531"/>
                  </a:lnTo>
                  <a:lnTo>
                    <a:pt x="8721" y="4559"/>
                  </a:lnTo>
                  <a:lnTo>
                    <a:pt x="8454" y="4713"/>
                  </a:lnTo>
                  <a:lnTo>
                    <a:pt x="8454" y="4349"/>
                  </a:lnTo>
                  <a:lnTo>
                    <a:pt x="8504" y="4321"/>
                  </a:lnTo>
                  <a:lnTo>
                    <a:pt x="8771" y="4165"/>
                  </a:lnTo>
                  <a:lnTo>
                    <a:pt x="8988" y="4290"/>
                  </a:lnTo>
                  <a:lnTo>
                    <a:pt x="9092" y="4349"/>
                  </a:lnTo>
                  <a:lnTo>
                    <a:pt x="9092" y="4715"/>
                  </a:lnTo>
                  <a:close/>
                  <a:moveTo>
                    <a:pt x="8733" y="4564"/>
                  </a:moveTo>
                  <a:lnTo>
                    <a:pt x="8771" y="4543"/>
                  </a:lnTo>
                  <a:lnTo>
                    <a:pt x="9092" y="4730"/>
                  </a:lnTo>
                  <a:lnTo>
                    <a:pt x="9092" y="5096"/>
                  </a:lnTo>
                  <a:lnTo>
                    <a:pt x="8771" y="5280"/>
                  </a:lnTo>
                  <a:lnTo>
                    <a:pt x="8454" y="5096"/>
                  </a:lnTo>
                  <a:lnTo>
                    <a:pt x="8454" y="4727"/>
                  </a:lnTo>
                  <a:lnTo>
                    <a:pt x="8733" y="4564"/>
                  </a:lnTo>
                  <a:close/>
                  <a:moveTo>
                    <a:pt x="8414" y="5467"/>
                  </a:moveTo>
                  <a:lnTo>
                    <a:pt x="8442" y="5484"/>
                  </a:lnTo>
                  <a:lnTo>
                    <a:pt x="8442" y="5850"/>
                  </a:lnTo>
                  <a:lnTo>
                    <a:pt x="8119" y="6037"/>
                  </a:lnTo>
                  <a:lnTo>
                    <a:pt x="7904" y="5911"/>
                  </a:lnTo>
                  <a:lnTo>
                    <a:pt x="7807" y="5855"/>
                  </a:lnTo>
                  <a:lnTo>
                    <a:pt x="8126" y="5670"/>
                  </a:lnTo>
                  <a:lnTo>
                    <a:pt x="8126" y="5668"/>
                  </a:lnTo>
                  <a:lnTo>
                    <a:pt x="8126" y="5302"/>
                  </a:lnTo>
                  <a:lnTo>
                    <a:pt x="8414" y="5467"/>
                  </a:lnTo>
                  <a:close/>
                  <a:moveTo>
                    <a:pt x="7462" y="5285"/>
                  </a:moveTo>
                  <a:lnTo>
                    <a:pt x="7143" y="5469"/>
                  </a:lnTo>
                  <a:lnTo>
                    <a:pt x="6982" y="5377"/>
                  </a:lnTo>
                  <a:lnTo>
                    <a:pt x="6881" y="5318"/>
                  </a:lnTo>
                  <a:lnTo>
                    <a:pt x="6829" y="5290"/>
                  </a:lnTo>
                  <a:lnTo>
                    <a:pt x="7148" y="5105"/>
                  </a:lnTo>
                  <a:lnTo>
                    <a:pt x="7148" y="5103"/>
                  </a:lnTo>
                  <a:lnTo>
                    <a:pt x="7148" y="4737"/>
                  </a:lnTo>
                  <a:lnTo>
                    <a:pt x="7462" y="4919"/>
                  </a:lnTo>
                  <a:lnTo>
                    <a:pt x="7462" y="5285"/>
                  </a:lnTo>
                  <a:close/>
                  <a:moveTo>
                    <a:pt x="7136" y="4715"/>
                  </a:moveTo>
                  <a:lnTo>
                    <a:pt x="6911" y="4585"/>
                  </a:lnTo>
                  <a:lnTo>
                    <a:pt x="6814" y="4531"/>
                  </a:lnTo>
                  <a:lnTo>
                    <a:pt x="6814" y="4531"/>
                  </a:lnTo>
                  <a:lnTo>
                    <a:pt x="6814" y="4531"/>
                  </a:lnTo>
                  <a:lnTo>
                    <a:pt x="6746" y="4569"/>
                  </a:lnTo>
                  <a:lnTo>
                    <a:pt x="6495" y="4713"/>
                  </a:lnTo>
                  <a:lnTo>
                    <a:pt x="6495" y="4349"/>
                  </a:lnTo>
                  <a:lnTo>
                    <a:pt x="6814" y="4167"/>
                  </a:lnTo>
                  <a:lnTo>
                    <a:pt x="7136" y="4351"/>
                  </a:lnTo>
                  <a:lnTo>
                    <a:pt x="7136" y="4715"/>
                  </a:lnTo>
                  <a:close/>
                  <a:moveTo>
                    <a:pt x="6736" y="4588"/>
                  </a:moveTo>
                  <a:lnTo>
                    <a:pt x="6814" y="4543"/>
                  </a:lnTo>
                  <a:lnTo>
                    <a:pt x="6864" y="4571"/>
                  </a:lnTo>
                  <a:lnTo>
                    <a:pt x="7136" y="4730"/>
                  </a:lnTo>
                  <a:lnTo>
                    <a:pt x="7136" y="5096"/>
                  </a:lnTo>
                  <a:lnTo>
                    <a:pt x="6817" y="5280"/>
                  </a:lnTo>
                  <a:lnTo>
                    <a:pt x="6495" y="5096"/>
                  </a:lnTo>
                  <a:lnTo>
                    <a:pt x="6495" y="4727"/>
                  </a:lnTo>
                  <a:lnTo>
                    <a:pt x="6736" y="4588"/>
                  </a:lnTo>
                  <a:close/>
                  <a:moveTo>
                    <a:pt x="6481" y="5484"/>
                  </a:moveTo>
                  <a:lnTo>
                    <a:pt x="6481" y="5852"/>
                  </a:lnTo>
                  <a:lnTo>
                    <a:pt x="6162" y="6037"/>
                  </a:lnTo>
                  <a:lnTo>
                    <a:pt x="6002" y="5944"/>
                  </a:lnTo>
                  <a:lnTo>
                    <a:pt x="5850" y="5855"/>
                  </a:lnTo>
                  <a:lnTo>
                    <a:pt x="6169" y="5670"/>
                  </a:lnTo>
                  <a:lnTo>
                    <a:pt x="6169" y="5668"/>
                  </a:lnTo>
                  <a:lnTo>
                    <a:pt x="6169" y="5302"/>
                  </a:lnTo>
                  <a:lnTo>
                    <a:pt x="6481" y="5484"/>
                  </a:lnTo>
                  <a:close/>
                  <a:moveTo>
                    <a:pt x="5503" y="5285"/>
                  </a:moveTo>
                  <a:lnTo>
                    <a:pt x="5345" y="5377"/>
                  </a:lnTo>
                  <a:lnTo>
                    <a:pt x="5186" y="5469"/>
                  </a:lnTo>
                  <a:lnTo>
                    <a:pt x="5175" y="5462"/>
                  </a:lnTo>
                  <a:lnTo>
                    <a:pt x="4872" y="5287"/>
                  </a:lnTo>
                  <a:lnTo>
                    <a:pt x="5189" y="5105"/>
                  </a:lnTo>
                  <a:lnTo>
                    <a:pt x="5189" y="5103"/>
                  </a:lnTo>
                  <a:lnTo>
                    <a:pt x="5189" y="4737"/>
                  </a:lnTo>
                  <a:lnTo>
                    <a:pt x="5503" y="4919"/>
                  </a:lnTo>
                  <a:lnTo>
                    <a:pt x="5503" y="5285"/>
                  </a:lnTo>
                  <a:close/>
                  <a:moveTo>
                    <a:pt x="5177" y="4715"/>
                  </a:moveTo>
                  <a:lnTo>
                    <a:pt x="4858" y="4531"/>
                  </a:lnTo>
                  <a:lnTo>
                    <a:pt x="4856" y="4531"/>
                  </a:lnTo>
                  <a:lnTo>
                    <a:pt x="4856" y="4531"/>
                  </a:lnTo>
                  <a:lnTo>
                    <a:pt x="4539" y="4713"/>
                  </a:lnTo>
                  <a:lnTo>
                    <a:pt x="4539" y="4349"/>
                  </a:lnTo>
                  <a:lnTo>
                    <a:pt x="4858" y="4165"/>
                  </a:lnTo>
                  <a:lnTo>
                    <a:pt x="5073" y="4290"/>
                  </a:lnTo>
                  <a:lnTo>
                    <a:pt x="5177" y="4349"/>
                  </a:lnTo>
                  <a:lnTo>
                    <a:pt x="5177" y="4715"/>
                  </a:lnTo>
                  <a:close/>
                  <a:moveTo>
                    <a:pt x="4856" y="4543"/>
                  </a:moveTo>
                  <a:lnTo>
                    <a:pt x="5177" y="4730"/>
                  </a:lnTo>
                  <a:lnTo>
                    <a:pt x="5177" y="5096"/>
                  </a:lnTo>
                  <a:lnTo>
                    <a:pt x="4858" y="5280"/>
                  </a:lnTo>
                  <a:lnTo>
                    <a:pt x="4539" y="5096"/>
                  </a:lnTo>
                  <a:lnTo>
                    <a:pt x="4539" y="4730"/>
                  </a:lnTo>
                  <a:lnTo>
                    <a:pt x="4856" y="4543"/>
                  </a:lnTo>
                  <a:close/>
                  <a:moveTo>
                    <a:pt x="4527" y="5484"/>
                  </a:moveTo>
                  <a:lnTo>
                    <a:pt x="4527" y="5852"/>
                  </a:lnTo>
                  <a:lnTo>
                    <a:pt x="4367" y="5947"/>
                  </a:lnTo>
                  <a:lnTo>
                    <a:pt x="4208" y="6037"/>
                  </a:lnTo>
                  <a:lnTo>
                    <a:pt x="3991" y="5911"/>
                  </a:lnTo>
                  <a:lnTo>
                    <a:pt x="3892" y="5855"/>
                  </a:lnTo>
                  <a:lnTo>
                    <a:pt x="4211" y="5670"/>
                  </a:lnTo>
                  <a:lnTo>
                    <a:pt x="4211" y="5668"/>
                  </a:lnTo>
                  <a:lnTo>
                    <a:pt x="4211" y="5299"/>
                  </a:lnTo>
                  <a:lnTo>
                    <a:pt x="4527" y="5484"/>
                  </a:lnTo>
                  <a:close/>
                  <a:moveTo>
                    <a:pt x="4196" y="5280"/>
                  </a:moveTo>
                  <a:lnTo>
                    <a:pt x="3998" y="5164"/>
                  </a:lnTo>
                  <a:lnTo>
                    <a:pt x="3880" y="5096"/>
                  </a:lnTo>
                  <a:lnTo>
                    <a:pt x="3880" y="5096"/>
                  </a:lnTo>
                  <a:lnTo>
                    <a:pt x="3880" y="5096"/>
                  </a:lnTo>
                  <a:lnTo>
                    <a:pt x="3558" y="5280"/>
                  </a:lnTo>
                  <a:lnTo>
                    <a:pt x="3558" y="4914"/>
                  </a:lnTo>
                  <a:lnTo>
                    <a:pt x="3880" y="4730"/>
                  </a:lnTo>
                  <a:lnTo>
                    <a:pt x="3880" y="4730"/>
                  </a:lnTo>
                  <a:lnTo>
                    <a:pt x="3880" y="4730"/>
                  </a:lnTo>
                  <a:lnTo>
                    <a:pt x="4196" y="4914"/>
                  </a:lnTo>
                  <a:lnTo>
                    <a:pt x="4196" y="5280"/>
                  </a:lnTo>
                  <a:close/>
                  <a:moveTo>
                    <a:pt x="3880" y="5108"/>
                  </a:moveTo>
                  <a:lnTo>
                    <a:pt x="3967" y="5160"/>
                  </a:lnTo>
                  <a:lnTo>
                    <a:pt x="4137" y="5259"/>
                  </a:lnTo>
                  <a:lnTo>
                    <a:pt x="4196" y="5294"/>
                  </a:lnTo>
                  <a:lnTo>
                    <a:pt x="4196" y="5661"/>
                  </a:lnTo>
                  <a:lnTo>
                    <a:pt x="3880" y="5845"/>
                  </a:lnTo>
                  <a:lnTo>
                    <a:pt x="3558" y="5661"/>
                  </a:lnTo>
                  <a:lnTo>
                    <a:pt x="3558" y="5294"/>
                  </a:lnTo>
                  <a:lnTo>
                    <a:pt x="3880" y="5108"/>
                  </a:lnTo>
                  <a:close/>
                  <a:moveTo>
                    <a:pt x="3547" y="5285"/>
                  </a:moveTo>
                  <a:lnTo>
                    <a:pt x="3228" y="5469"/>
                  </a:lnTo>
                  <a:lnTo>
                    <a:pt x="3067" y="5377"/>
                  </a:lnTo>
                  <a:lnTo>
                    <a:pt x="2968" y="5318"/>
                  </a:lnTo>
                  <a:lnTo>
                    <a:pt x="2913" y="5290"/>
                  </a:lnTo>
                  <a:lnTo>
                    <a:pt x="3235" y="5105"/>
                  </a:lnTo>
                  <a:lnTo>
                    <a:pt x="3235" y="5103"/>
                  </a:lnTo>
                  <a:lnTo>
                    <a:pt x="3235" y="4737"/>
                  </a:lnTo>
                  <a:lnTo>
                    <a:pt x="3547" y="4919"/>
                  </a:lnTo>
                  <a:lnTo>
                    <a:pt x="3547" y="5285"/>
                  </a:lnTo>
                  <a:close/>
                  <a:moveTo>
                    <a:pt x="3223" y="4715"/>
                  </a:moveTo>
                  <a:lnTo>
                    <a:pt x="2998" y="4585"/>
                  </a:lnTo>
                  <a:lnTo>
                    <a:pt x="2902" y="4531"/>
                  </a:lnTo>
                  <a:lnTo>
                    <a:pt x="2902" y="4531"/>
                  </a:lnTo>
                  <a:lnTo>
                    <a:pt x="2902" y="4531"/>
                  </a:lnTo>
                  <a:lnTo>
                    <a:pt x="2833" y="4569"/>
                  </a:lnTo>
                  <a:lnTo>
                    <a:pt x="2583" y="4713"/>
                  </a:lnTo>
                  <a:lnTo>
                    <a:pt x="2583" y="4349"/>
                  </a:lnTo>
                  <a:lnTo>
                    <a:pt x="2902" y="4167"/>
                  </a:lnTo>
                  <a:lnTo>
                    <a:pt x="3223" y="4351"/>
                  </a:lnTo>
                  <a:lnTo>
                    <a:pt x="3223" y="4715"/>
                  </a:lnTo>
                  <a:close/>
                  <a:moveTo>
                    <a:pt x="2824" y="4588"/>
                  </a:moveTo>
                  <a:lnTo>
                    <a:pt x="2902" y="4543"/>
                  </a:lnTo>
                  <a:lnTo>
                    <a:pt x="2949" y="4571"/>
                  </a:lnTo>
                  <a:lnTo>
                    <a:pt x="3223" y="4730"/>
                  </a:lnTo>
                  <a:lnTo>
                    <a:pt x="3223" y="5096"/>
                  </a:lnTo>
                  <a:lnTo>
                    <a:pt x="2902" y="5280"/>
                  </a:lnTo>
                  <a:lnTo>
                    <a:pt x="2583" y="5096"/>
                  </a:lnTo>
                  <a:lnTo>
                    <a:pt x="2583" y="4727"/>
                  </a:lnTo>
                  <a:lnTo>
                    <a:pt x="2824" y="4588"/>
                  </a:lnTo>
                  <a:close/>
                  <a:moveTo>
                    <a:pt x="2566" y="5484"/>
                  </a:moveTo>
                  <a:lnTo>
                    <a:pt x="2566" y="5852"/>
                  </a:lnTo>
                  <a:lnTo>
                    <a:pt x="2249" y="6037"/>
                  </a:lnTo>
                  <a:lnTo>
                    <a:pt x="1935" y="5855"/>
                  </a:lnTo>
                  <a:lnTo>
                    <a:pt x="2254" y="5670"/>
                  </a:lnTo>
                  <a:lnTo>
                    <a:pt x="2254" y="5668"/>
                  </a:lnTo>
                  <a:lnTo>
                    <a:pt x="2254" y="5302"/>
                  </a:lnTo>
                  <a:lnTo>
                    <a:pt x="2566" y="5484"/>
                  </a:lnTo>
                  <a:close/>
                  <a:moveTo>
                    <a:pt x="1704" y="6866"/>
                  </a:moveTo>
                  <a:lnTo>
                    <a:pt x="1909" y="6984"/>
                  </a:lnTo>
                  <a:lnTo>
                    <a:pt x="1595" y="7166"/>
                  </a:lnTo>
                  <a:lnTo>
                    <a:pt x="1274" y="6980"/>
                  </a:lnTo>
                  <a:lnTo>
                    <a:pt x="1274" y="6616"/>
                  </a:lnTo>
                  <a:lnTo>
                    <a:pt x="1593" y="6431"/>
                  </a:lnTo>
                  <a:lnTo>
                    <a:pt x="1593" y="6802"/>
                  </a:lnTo>
                  <a:lnTo>
                    <a:pt x="1593" y="6802"/>
                  </a:lnTo>
                  <a:lnTo>
                    <a:pt x="1704" y="6866"/>
                  </a:lnTo>
                  <a:close/>
                  <a:moveTo>
                    <a:pt x="1687" y="7986"/>
                  </a:moveTo>
                  <a:lnTo>
                    <a:pt x="1909" y="8116"/>
                  </a:lnTo>
                  <a:lnTo>
                    <a:pt x="1869" y="8140"/>
                  </a:lnTo>
                  <a:lnTo>
                    <a:pt x="1595" y="8296"/>
                  </a:lnTo>
                  <a:lnTo>
                    <a:pt x="1274" y="8109"/>
                  </a:lnTo>
                  <a:lnTo>
                    <a:pt x="1274" y="7748"/>
                  </a:lnTo>
                  <a:lnTo>
                    <a:pt x="1593" y="7561"/>
                  </a:lnTo>
                  <a:lnTo>
                    <a:pt x="1593" y="7930"/>
                  </a:lnTo>
                  <a:lnTo>
                    <a:pt x="1593" y="7930"/>
                  </a:lnTo>
                  <a:lnTo>
                    <a:pt x="1687" y="7986"/>
                  </a:lnTo>
                  <a:close/>
                  <a:moveTo>
                    <a:pt x="1758" y="9156"/>
                  </a:moveTo>
                  <a:lnTo>
                    <a:pt x="1909" y="9246"/>
                  </a:lnTo>
                  <a:lnTo>
                    <a:pt x="1597" y="9426"/>
                  </a:lnTo>
                  <a:lnTo>
                    <a:pt x="1274" y="9239"/>
                  </a:lnTo>
                  <a:lnTo>
                    <a:pt x="1274" y="8877"/>
                  </a:lnTo>
                  <a:lnTo>
                    <a:pt x="1593" y="8691"/>
                  </a:lnTo>
                  <a:lnTo>
                    <a:pt x="1593" y="9059"/>
                  </a:lnTo>
                  <a:lnTo>
                    <a:pt x="1593" y="9059"/>
                  </a:lnTo>
                  <a:lnTo>
                    <a:pt x="1758" y="9156"/>
                  </a:lnTo>
                  <a:close/>
                  <a:moveTo>
                    <a:pt x="2238" y="9421"/>
                  </a:moveTo>
                  <a:lnTo>
                    <a:pt x="1935" y="9246"/>
                  </a:lnTo>
                  <a:lnTo>
                    <a:pt x="2254" y="9059"/>
                  </a:lnTo>
                  <a:lnTo>
                    <a:pt x="2254" y="9059"/>
                  </a:lnTo>
                  <a:lnTo>
                    <a:pt x="2254" y="8693"/>
                  </a:lnTo>
                  <a:lnTo>
                    <a:pt x="2342" y="8743"/>
                  </a:lnTo>
                  <a:lnTo>
                    <a:pt x="2566" y="8873"/>
                  </a:lnTo>
                  <a:lnTo>
                    <a:pt x="2566" y="9241"/>
                  </a:lnTo>
                  <a:lnTo>
                    <a:pt x="2247" y="9426"/>
                  </a:lnTo>
                  <a:lnTo>
                    <a:pt x="2238" y="9421"/>
                  </a:lnTo>
                  <a:close/>
                  <a:moveTo>
                    <a:pt x="2254" y="8679"/>
                  </a:moveTo>
                  <a:lnTo>
                    <a:pt x="2254" y="8676"/>
                  </a:lnTo>
                  <a:lnTo>
                    <a:pt x="2254" y="8308"/>
                  </a:lnTo>
                  <a:lnTo>
                    <a:pt x="2415" y="8216"/>
                  </a:lnTo>
                  <a:lnTo>
                    <a:pt x="2568" y="8128"/>
                  </a:lnTo>
                  <a:lnTo>
                    <a:pt x="2568" y="8497"/>
                  </a:lnTo>
                  <a:lnTo>
                    <a:pt x="2568" y="8497"/>
                  </a:lnTo>
                  <a:lnTo>
                    <a:pt x="2887" y="8681"/>
                  </a:lnTo>
                  <a:lnTo>
                    <a:pt x="2573" y="8861"/>
                  </a:lnTo>
                  <a:lnTo>
                    <a:pt x="2254" y="8679"/>
                  </a:lnTo>
                  <a:close/>
                  <a:moveTo>
                    <a:pt x="2583" y="9251"/>
                  </a:moveTo>
                  <a:lnTo>
                    <a:pt x="2873" y="9083"/>
                  </a:lnTo>
                  <a:lnTo>
                    <a:pt x="2902" y="9066"/>
                  </a:lnTo>
                  <a:lnTo>
                    <a:pt x="2923" y="9078"/>
                  </a:lnTo>
                  <a:lnTo>
                    <a:pt x="3223" y="9251"/>
                  </a:lnTo>
                  <a:lnTo>
                    <a:pt x="3223" y="9617"/>
                  </a:lnTo>
                  <a:lnTo>
                    <a:pt x="2902" y="9801"/>
                  </a:lnTo>
                  <a:lnTo>
                    <a:pt x="2583" y="9617"/>
                  </a:lnTo>
                  <a:lnTo>
                    <a:pt x="2583" y="9251"/>
                  </a:lnTo>
                  <a:close/>
                  <a:moveTo>
                    <a:pt x="2998" y="9107"/>
                  </a:moveTo>
                  <a:lnTo>
                    <a:pt x="2902" y="9050"/>
                  </a:lnTo>
                  <a:lnTo>
                    <a:pt x="2902" y="9050"/>
                  </a:lnTo>
                  <a:lnTo>
                    <a:pt x="2902" y="9050"/>
                  </a:lnTo>
                  <a:lnTo>
                    <a:pt x="2583" y="9234"/>
                  </a:lnTo>
                  <a:lnTo>
                    <a:pt x="2583" y="8873"/>
                  </a:lnTo>
                  <a:lnTo>
                    <a:pt x="2902" y="8688"/>
                  </a:lnTo>
                  <a:lnTo>
                    <a:pt x="3223" y="8875"/>
                  </a:lnTo>
                  <a:lnTo>
                    <a:pt x="3223" y="9234"/>
                  </a:lnTo>
                  <a:lnTo>
                    <a:pt x="2998" y="9107"/>
                  </a:lnTo>
                  <a:close/>
                  <a:moveTo>
                    <a:pt x="3119" y="8799"/>
                  </a:moveTo>
                  <a:lnTo>
                    <a:pt x="2916" y="8681"/>
                  </a:lnTo>
                  <a:lnTo>
                    <a:pt x="3235" y="8497"/>
                  </a:lnTo>
                  <a:lnTo>
                    <a:pt x="3235" y="8497"/>
                  </a:lnTo>
                  <a:lnTo>
                    <a:pt x="3235" y="8128"/>
                  </a:lnTo>
                  <a:lnTo>
                    <a:pt x="3547" y="8310"/>
                  </a:lnTo>
                  <a:lnTo>
                    <a:pt x="3547" y="8676"/>
                  </a:lnTo>
                  <a:lnTo>
                    <a:pt x="3228" y="8861"/>
                  </a:lnTo>
                  <a:lnTo>
                    <a:pt x="3119" y="8799"/>
                  </a:lnTo>
                  <a:close/>
                  <a:moveTo>
                    <a:pt x="3235" y="8873"/>
                  </a:moveTo>
                  <a:lnTo>
                    <a:pt x="3273" y="8851"/>
                  </a:lnTo>
                  <a:lnTo>
                    <a:pt x="3547" y="8693"/>
                  </a:lnTo>
                  <a:lnTo>
                    <a:pt x="3547" y="9059"/>
                  </a:lnTo>
                  <a:lnTo>
                    <a:pt x="3547" y="9059"/>
                  </a:lnTo>
                  <a:lnTo>
                    <a:pt x="3866" y="9246"/>
                  </a:lnTo>
                  <a:lnTo>
                    <a:pt x="3554" y="9426"/>
                  </a:lnTo>
                  <a:lnTo>
                    <a:pt x="3235" y="9241"/>
                  </a:lnTo>
                  <a:lnTo>
                    <a:pt x="3235" y="8873"/>
                  </a:lnTo>
                  <a:close/>
                  <a:moveTo>
                    <a:pt x="3558" y="9816"/>
                  </a:moveTo>
                  <a:lnTo>
                    <a:pt x="3880" y="9629"/>
                  </a:lnTo>
                  <a:lnTo>
                    <a:pt x="4029" y="9716"/>
                  </a:lnTo>
                  <a:lnTo>
                    <a:pt x="4111" y="9764"/>
                  </a:lnTo>
                  <a:lnTo>
                    <a:pt x="4196" y="9813"/>
                  </a:lnTo>
                  <a:lnTo>
                    <a:pt x="4196" y="10182"/>
                  </a:lnTo>
                  <a:lnTo>
                    <a:pt x="4041" y="10274"/>
                  </a:lnTo>
                  <a:lnTo>
                    <a:pt x="3880" y="10366"/>
                  </a:lnTo>
                  <a:lnTo>
                    <a:pt x="3558" y="10182"/>
                  </a:lnTo>
                  <a:lnTo>
                    <a:pt x="3558" y="9816"/>
                  </a:lnTo>
                  <a:close/>
                  <a:moveTo>
                    <a:pt x="4142" y="9768"/>
                  </a:moveTo>
                  <a:lnTo>
                    <a:pt x="3880" y="9617"/>
                  </a:lnTo>
                  <a:lnTo>
                    <a:pt x="3880" y="9617"/>
                  </a:lnTo>
                  <a:lnTo>
                    <a:pt x="3880" y="9617"/>
                  </a:lnTo>
                  <a:lnTo>
                    <a:pt x="3558" y="9799"/>
                  </a:lnTo>
                  <a:lnTo>
                    <a:pt x="3558" y="9437"/>
                  </a:lnTo>
                  <a:lnTo>
                    <a:pt x="3736" y="9336"/>
                  </a:lnTo>
                  <a:lnTo>
                    <a:pt x="3880" y="9253"/>
                  </a:lnTo>
                  <a:lnTo>
                    <a:pt x="4022" y="9336"/>
                  </a:lnTo>
                  <a:lnTo>
                    <a:pt x="4196" y="9437"/>
                  </a:lnTo>
                  <a:lnTo>
                    <a:pt x="4196" y="9799"/>
                  </a:lnTo>
                  <a:lnTo>
                    <a:pt x="4142" y="9768"/>
                  </a:lnTo>
                  <a:close/>
                  <a:moveTo>
                    <a:pt x="3998" y="9308"/>
                  </a:moveTo>
                  <a:lnTo>
                    <a:pt x="3892" y="9246"/>
                  </a:lnTo>
                  <a:lnTo>
                    <a:pt x="4211" y="9059"/>
                  </a:lnTo>
                  <a:lnTo>
                    <a:pt x="4211" y="9059"/>
                  </a:lnTo>
                  <a:lnTo>
                    <a:pt x="4211" y="8691"/>
                  </a:lnTo>
                  <a:lnTo>
                    <a:pt x="4350" y="8771"/>
                  </a:lnTo>
                  <a:lnTo>
                    <a:pt x="4367" y="8780"/>
                  </a:lnTo>
                  <a:lnTo>
                    <a:pt x="4527" y="8875"/>
                  </a:lnTo>
                  <a:lnTo>
                    <a:pt x="4527" y="9241"/>
                  </a:lnTo>
                  <a:lnTo>
                    <a:pt x="4206" y="9428"/>
                  </a:lnTo>
                  <a:lnTo>
                    <a:pt x="3998" y="9308"/>
                  </a:lnTo>
                  <a:close/>
                  <a:moveTo>
                    <a:pt x="4371" y="8769"/>
                  </a:moveTo>
                  <a:lnTo>
                    <a:pt x="4213" y="8676"/>
                  </a:lnTo>
                  <a:lnTo>
                    <a:pt x="4213" y="8308"/>
                  </a:lnTo>
                  <a:lnTo>
                    <a:pt x="4527" y="8128"/>
                  </a:lnTo>
                  <a:lnTo>
                    <a:pt x="4527" y="8497"/>
                  </a:lnTo>
                  <a:lnTo>
                    <a:pt x="4527" y="8497"/>
                  </a:lnTo>
                  <a:lnTo>
                    <a:pt x="4844" y="8681"/>
                  </a:lnTo>
                  <a:lnTo>
                    <a:pt x="4530" y="8861"/>
                  </a:lnTo>
                  <a:lnTo>
                    <a:pt x="4371" y="8769"/>
                  </a:lnTo>
                  <a:close/>
                  <a:moveTo>
                    <a:pt x="4539" y="9251"/>
                  </a:moveTo>
                  <a:lnTo>
                    <a:pt x="4856" y="9066"/>
                  </a:lnTo>
                  <a:lnTo>
                    <a:pt x="5177" y="9251"/>
                  </a:lnTo>
                  <a:lnTo>
                    <a:pt x="5177" y="9617"/>
                  </a:lnTo>
                  <a:lnTo>
                    <a:pt x="4858" y="9801"/>
                  </a:lnTo>
                  <a:lnTo>
                    <a:pt x="4539" y="9617"/>
                  </a:lnTo>
                  <a:lnTo>
                    <a:pt x="4539" y="9251"/>
                  </a:lnTo>
                  <a:close/>
                  <a:moveTo>
                    <a:pt x="4858" y="9050"/>
                  </a:moveTo>
                  <a:lnTo>
                    <a:pt x="4856" y="9050"/>
                  </a:lnTo>
                  <a:lnTo>
                    <a:pt x="4856" y="9050"/>
                  </a:lnTo>
                  <a:lnTo>
                    <a:pt x="4806" y="9081"/>
                  </a:lnTo>
                  <a:lnTo>
                    <a:pt x="4539" y="9234"/>
                  </a:lnTo>
                  <a:lnTo>
                    <a:pt x="4539" y="8873"/>
                  </a:lnTo>
                  <a:lnTo>
                    <a:pt x="4858" y="8688"/>
                  </a:lnTo>
                  <a:lnTo>
                    <a:pt x="5005" y="8773"/>
                  </a:lnTo>
                  <a:lnTo>
                    <a:pt x="5177" y="8873"/>
                  </a:lnTo>
                  <a:lnTo>
                    <a:pt x="5177" y="9234"/>
                  </a:lnTo>
                  <a:lnTo>
                    <a:pt x="4858" y="9050"/>
                  </a:lnTo>
                  <a:close/>
                  <a:moveTo>
                    <a:pt x="4872" y="8681"/>
                  </a:moveTo>
                  <a:lnTo>
                    <a:pt x="5189" y="8497"/>
                  </a:lnTo>
                  <a:lnTo>
                    <a:pt x="5189" y="8497"/>
                  </a:lnTo>
                  <a:lnTo>
                    <a:pt x="5189" y="8128"/>
                  </a:lnTo>
                  <a:lnTo>
                    <a:pt x="5503" y="8308"/>
                  </a:lnTo>
                  <a:lnTo>
                    <a:pt x="5503" y="8676"/>
                  </a:lnTo>
                  <a:lnTo>
                    <a:pt x="5345" y="8769"/>
                  </a:lnTo>
                  <a:lnTo>
                    <a:pt x="5186" y="8861"/>
                  </a:lnTo>
                  <a:lnTo>
                    <a:pt x="4872" y="8681"/>
                  </a:lnTo>
                  <a:close/>
                  <a:moveTo>
                    <a:pt x="5189" y="8875"/>
                  </a:moveTo>
                  <a:lnTo>
                    <a:pt x="5352" y="8780"/>
                  </a:lnTo>
                  <a:lnTo>
                    <a:pt x="5380" y="8764"/>
                  </a:lnTo>
                  <a:lnTo>
                    <a:pt x="5503" y="8693"/>
                  </a:lnTo>
                  <a:lnTo>
                    <a:pt x="5503" y="9059"/>
                  </a:lnTo>
                  <a:lnTo>
                    <a:pt x="5503" y="9059"/>
                  </a:lnTo>
                  <a:lnTo>
                    <a:pt x="5822" y="9246"/>
                  </a:lnTo>
                  <a:lnTo>
                    <a:pt x="5671" y="9334"/>
                  </a:lnTo>
                  <a:lnTo>
                    <a:pt x="5510" y="9426"/>
                  </a:lnTo>
                  <a:lnTo>
                    <a:pt x="5189" y="9241"/>
                  </a:lnTo>
                  <a:lnTo>
                    <a:pt x="5189" y="8875"/>
                  </a:lnTo>
                  <a:close/>
                  <a:moveTo>
                    <a:pt x="6002" y="9334"/>
                  </a:moveTo>
                  <a:lnTo>
                    <a:pt x="5850" y="9246"/>
                  </a:lnTo>
                  <a:lnTo>
                    <a:pt x="6169" y="9059"/>
                  </a:lnTo>
                  <a:lnTo>
                    <a:pt x="6169" y="9059"/>
                  </a:lnTo>
                  <a:lnTo>
                    <a:pt x="6169" y="8693"/>
                  </a:lnTo>
                  <a:lnTo>
                    <a:pt x="6271" y="8752"/>
                  </a:lnTo>
                  <a:lnTo>
                    <a:pt x="6481" y="8873"/>
                  </a:lnTo>
                  <a:lnTo>
                    <a:pt x="6481" y="9241"/>
                  </a:lnTo>
                  <a:lnTo>
                    <a:pt x="6162" y="9426"/>
                  </a:lnTo>
                  <a:lnTo>
                    <a:pt x="6002" y="9334"/>
                  </a:lnTo>
                  <a:close/>
                  <a:moveTo>
                    <a:pt x="6169" y="8679"/>
                  </a:moveTo>
                  <a:lnTo>
                    <a:pt x="6169" y="8676"/>
                  </a:lnTo>
                  <a:lnTo>
                    <a:pt x="6169" y="8308"/>
                  </a:lnTo>
                  <a:lnTo>
                    <a:pt x="6484" y="8128"/>
                  </a:lnTo>
                  <a:lnTo>
                    <a:pt x="6484" y="8497"/>
                  </a:lnTo>
                  <a:lnTo>
                    <a:pt x="6484" y="8497"/>
                  </a:lnTo>
                  <a:lnTo>
                    <a:pt x="6800" y="8681"/>
                  </a:lnTo>
                  <a:lnTo>
                    <a:pt x="6488" y="8861"/>
                  </a:lnTo>
                  <a:lnTo>
                    <a:pt x="6169" y="8679"/>
                  </a:lnTo>
                  <a:close/>
                  <a:moveTo>
                    <a:pt x="6495" y="9251"/>
                  </a:moveTo>
                  <a:lnTo>
                    <a:pt x="6786" y="9083"/>
                  </a:lnTo>
                  <a:lnTo>
                    <a:pt x="6814" y="9066"/>
                  </a:lnTo>
                  <a:lnTo>
                    <a:pt x="6838" y="9078"/>
                  </a:lnTo>
                  <a:lnTo>
                    <a:pt x="7136" y="9251"/>
                  </a:lnTo>
                  <a:lnTo>
                    <a:pt x="7136" y="9617"/>
                  </a:lnTo>
                  <a:lnTo>
                    <a:pt x="6814" y="9801"/>
                  </a:lnTo>
                  <a:lnTo>
                    <a:pt x="6495" y="9617"/>
                  </a:lnTo>
                  <a:lnTo>
                    <a:pt x="6495" y="9251"/>
                  </a:lnTo>
                  <a:close/>
                  <a:moveTo>
                    <a:pt x="6911" y="9107"/>
                  </a:moveTo>
                  <a:lnTo>
                    <a:pt x="6814" y="9050"/>
                  </a:lnTo>
                  <a:lnTo>
                    <a:pt x="6814" y="9050"/>
                  </a:lnTo>
                  <a:lnTo>
                    <a:pt x="6814" y="9050"/>
                  </a:lnTo>
                  <a:lnTo>
                    <a:pt x="6495" y="9234"/>
                  </a:lnTo>
                  <a:lnTo>
                    <a:pt x="6495" y="8873"/>
                  </a:lnTo>
                  <a:lnTo>
                    <a:pt x="6814" y="8688"/>
                  </a:lnTo>
                  <a:lnTo>
                    <a:pt x="7136" y="8875"/>
                  </a:lnTo>
                  <a:lnTo>
                    <a:pt x="7136" y="9234"/>
                  </a:lnTo>
                  <a:lnTo>
                    <a:pt x="6911" y="9107"/>
                  </a:lnTo>
                  <a:close/>
                  <a:moveTo>
                    <a:pt x="7034" y="8799"/>
                  </a:moveTo>
                  <a:lnTo>
                    <a:pt x="6829" y="8681"/>
                  </a:lnTo>
                  <a:lnTo>
                    <a:pt x="7148" y="8497"/>
                  </a:lnTo>
                  <a:lnTo>
                    <a:pt x="7148" y="8497"/>
                  </a:lnTo>
                  <a:lnTo>
                    <a:pt x="7148" y="8128"/>
                  </a:lnTo>
                  <a:lnTo>
                    <a:pt x="7462" y="8310"/>
                  </a:lnTo>
                  <a:lnTo>
                    <a:pt x="7462" y="8676"/>
                  </a:lnTo>
                  <a:lnTo>
                    <a:pt x="7143" y="8861"/>
                  </a:lnTo>
                  <a:lnTo>
                    <a:pt x="7034" y="8799"/>
                  </a:lnTo>
                  <a:close/>
                  <a:moveTo>
                    <a:pt x="7148" y="8873"/>
                  </a:moveTo>
                  <a:lnTo>
                    <a:pt x="7188" y="8851"/>
                  </a:lnTo>
                  <a:lnTo>
                    <a:pt x="7462" y="8693"/>
                  </a:lnTo>
                  <a:lnTo>
                    <a:pt x="7462" y="9059"/>
                  </a:lnTo>
                  <a:lnTo>
                    <a:pt x="7462" y="9059"/>
                  </a:lnTo>
                  <a:lnTo>
                    <a:pt x="7781" y="9246"/>
                  </a:lnTo>
                  <a:lnTo>
                    <a:pt x="7469" y="9426"/>
                  </a:lnTo>
                  <a:lnTo>
                    <a:pt x="7148" y="9241"/>
                  </a:lnTo>
                  <a:lnTo>
                    <a:pt x="7148" y="8873"/>
                  </a:lnTo>
                  <a:close/>
                  <a:moveTo>
                    <a:pt x="7911" y="9308"/>
                  </a:moveTo>
                  <a:lnTo>
                    <a:pt x="7807" y="9246"/>
                  </a:lnTo>
                  <a:lnTo>
                    <a:pt x="8126" y="9059"/>
                  </a:lnTo>
                  <a:lnTo>
                    <a:pt x="8126" y="9059"/>
                  </a:lnTo>
                  <a:lnTo>
                    <a:pt x="8126" y="8693"/>
                  </a:lnTo>
                  <a:lnTo>
                    <a:pt x="8442" y="8875"/>
                  </a:lnTo>
                  <a:lnTo>
                    <a:pt x="8442" y="9239"/>
                  </a:lnTo>
                  <a:lnTo>
                    <a:pt x="8119" y="9426"/>
                  </a:lnTo>
                  <a:lnTo>
                    <a:pt x="7911" y="9308"/>
                  </a:lnTo>
                  <a:close/>
                  <a:moveTo>
                    <a:pt x="8338" y="8802"/>
                  </a:moveTo>
                  <a:lnTo>
                    <a:pt x="8126" y="8676"/>
                  </a:lnTo>
                  <a:lnTo>
                    <a:pt x="8126" y="8676"/>
                  </a:lnTo>
                  <a:lnTo>
                    <a:pt x="8126" y="8310"/>
                  </a:lnTo>
                  <a:lnTo>
                    <a:pt x="8442" y="8128"/>
                  </a:lnTo>
                  <a:lnTo>
                    <a:pt x="8442" y="8497"/>
                  </a:lnTo>
                  <a:lnTo>
                    <a:pt x="8442" y="8497"/>
                  </a:lnTo>
                  <a:lnTo>
                    <a:pt x="8759" y="8679"/>
                  </a:lnTo>
                  <a:lnTo>
                    <a:pt x="8445" y="8861"/>
                  </a:lnTo>
                  <a:lnTo>
                    <a:pt x="8338" y="8802"/>
                  </a:lnTo>
                  <a:close/>
                  <a:moveTo>
                    <a:pt x="8454" y="9248"/>
                  </a:moveTo>
                  <a:lnTo>
                    <a:pt x="8771" y="9066"/>
                  </a:lnTo>
                  <a:lnTo>
                    <a:pt x="9092" y="9251"/>
                  </a:lnTo>
                  <a:lnTo>
                    <a:pt x="9092" y="9617"/>
                  </a:lnTo>
                  <a:lnTo>
                    <a:pt x="8773" y="9801"/>
                  </a:lnTo>
                  <a:lnTo>
                    <a:pt x="8454" y="9617"/>
                  </a:lnTo>
                  <a:lnTo>
                    <a:pt x="8454" y="9248"/>
                  </a:lnTo>
                  <a:close/>
                  <a:moveTo>
                    <a:pt x="8771" y="9050"/>
                  </a:moveTo>
                  <a:lnTo>
                    <a:pt x="8771" y="9050"/>
                  </a:lnTo>
                  <a:lnTo>
                    <a:pt x="8771" y="9050"/>
                  </a:lnTo>
                  <a:lnTo>
                    <a:pt x="8764" y="9055"/>
                  </a:lnTo>
                  <a:lnTo>
                    <a:pt x="8454" y="9232"/>
                  </a:lnTo>
                  <a:lnTo>
                    <a:pt x="8454" y="8873"/>
                  </a:lnTo>
                  <a:lnTo>
                    <a:pt x="8771" y="8688"/>
                  </a:lnTo>
                  <a:lnTo>
                    <a:pt x="8920" y="8773"/>
                  </a:lnTo>
                  <a:lnTo>
                    <a:pt x="9092" y="8873"/>
                  </a:lnTo>
                  <a:lnTo>
                    <a:pt x="9092" y="9234"/>
                  </a:lnTo>
                  <a:lnTo>
                    <a:pt x="8771" y="9050"/>
                  </a:lnTo>
                  <a:close/>
                  <a:moveTo>
                    <a:pt x="8787" y="8679"/>
                  </a:moveTo>
                  <a:lnTo>
                    <a:pt x="8839" y="8648"/>
                  </a:lnTo>
                  <a:lnTo>
                    <a:pt x="9104" y="8497"/>
                  </a:lnTo>
                  <a:lnTo>
                    <a:pt x="9104" y="8497"/>
                  </a:lnTo>
                  <a:lnTo>
                    <a:pt x="9104" y="8128"/>
                  </a:lnTo>
                  <a:lnTo>
                    <a:pt x="9418" y="8308"/>
                  </a:lnTo>
                  <a:lnTo>
                    <a:pt x="9418" y="8676"/>
                  </a:lnTo>
                  <a:lnTo>
                    <a:pt x="9102" y="8861"/>
                  </a:lnTo>
                  <a:lnTo>
                    <a:pt x="8787" y="8679"/>
                  </a:lnTo>
                  <a:close/>
                  <a:moveTo>
                    <a:pt x="9104" y="8875"/>
                  </a:moveTo>
                  <a:lnTo>
                    <a:pt x="9293" y="8764"/>
                  </a:lnTo>
                  <a:lnTo>
                    <a:pt x="9418" y="8693"/>
                  </a:lnTo>
                  <a:lnTo>
                    <a:pt x="9418" y="9059"/>
                  </a:lnTo>
                  <a:lnTo>
                    <a:pt x="9418" y="9059"/>
                  </a:lnTo>
                  <a:lnTo>
                    <a:pt x="9737" y="9246"/>
                  </a:lnTo>
                  <a:lnTo>
                    <a:pt x="9425" y="9426"/>
                  </a:lnTo>
                  <a:lnTo>
                    <a:pt x="9104" y="9241"/>
                  </a:lnTo>
                  <a:lnTo>
                    <a:pt x="9104" y="8875"/>
                  </a:lnTo>
                  <a:close/>
                  <a:moveTo>
                    <a:pt x="9430" y="9816"/>
                  </a:moveTo>
                  <a:lnTo>
                    <a:pt x="9751" y="9629"/>
                  </a:lnTo>
                  <a:lnTo>
                    <a:pt x="10070" y="9813"/>
                  </a:lnTo>
                  <a:lnTo>
                    <a:pt x="10070" y="10182"/>
                  </a:lnTo>
                  <a:lnTo>
                    <a:pt x="9749" y="10366"/>
                  </a:lnTo>
                  <a:lnTo>
                    <a:pt x="9430" y="10182"/>
                  </a:lnTo>
                  <a:lnTo>
                    <a:pt x="9430" y="9816"/>
                  </a:lnTo>
                  <a:close/>
                  <a:moveTo>
                    <a:pt x="9751" y="9617"/>
                  </a:moveTo>
                  <a:lnTo>
                    <a:pt x="9751" y="9617"/>
                  </a:lnTo>
                  <a:lnTo>
                    <a:pt x="9751" y="9617"/>
                  </a:lnTo>
                  <a:lnTo>
                    <a:pt x="9430" y="9799"/>
                  </a:lnTo>
                  <a:lnTo>
                    <a:pt x="9430" y="9440"/>
                  </a:lnTo>
                  <a:lnTo>
                    <a:pt x="9742" y="9258"/>
                  </a:lnTo>
                  <a:lnTo>
                    <a:pt x="9751" y="9253"/>
                  </a:lnTo>
                  <a:lnTo>
                    <a:pt x="9761" y="9260"/>
                  </a:lnTo>
                  <a:lnTo>
                    <a:pt x="10070" y="9440"/>
                  </a:lnTo>
                  <a:lnTo>
                    <a:pt x="10070" y="9801"/>
                  </a:lnTo>
                  <a:lnTo>
                    <a:pt x="9751" y="9617"/>
                  </a:lnTo>
                  <a:close/>
                  <a:moveTo>
                    <a:pt x="9763" y="9246"/>
                  </a:moveTo>
                  <a:lnTo>
                    <a:pt x="10085" y="9059"/>
                  </a:lnTo>
                  <a:lnTo>
                    <a:pt x="10085" y="8693"/>
                  </a:lnTo>
                  <a:lnTo>
                    <a:pt x="10397" y="8873"/>
                  </a:lnTo>
                  <a:lnTo>
                    <a:pt x="10397" y="9244"/>
                  </a:lnTo>
                  <a:lnTo>
                    <a:pt x="10078" y="9426"/>
                  </a:lnTo>
                  <a:lnTo>
                    <a:pt x="9763" y="9246"/>
                  </a:lnTo>
                  <a:close/>
                  <a:moveTo>
                    <a:pt x="10085" y="8676"/>
                  </a:moveTo>
                  <a:lnTo>
                    <a:pt x="10085" y="8308"/>
                  </a:lnTo>
                  <a:lnTo>
                    <a:pt x="10278" y="8194"/>
                  </a:lnTo>
                  <a:lnTo>
                    <a:pt x="10397" y="8128"/>
                  </a:lnTo>
                  <a:lnTo>
                    <a:pt x="10397" y="8497"/>
                  </a:lnTo>
                  <a:lnTo>
                    <a:pt x="10397" y="8497"/>
                  </a:lnTo>
                  <a:lnTo>
                    <a:pt x="10716" y="8681"/>
                  </a:lnTo>
                  <a:lnTo>
                    <a:pt x="10489" y="8814"/>
                  </a:lnTo>
                  <a:lnTo>
                    <a:pt x="10404" y="8861"/>
                  </a:lnTo>
                  <a:lnTo>
                    <a:pt x="10085" y="8676"/>
                  </a:lnTo>
                  <a:close/>
                  <a:moveTo>
                    <a:pt x="10411" y="9251"/>
                  </a:moveTo>
                  <a:lnTo>
                    <a:pt x="10730" y="9066"/>
                  </a:lnTo>
                  <a:lnTo>
                    <a:pt x="11046" y="9248"/>
                  </a:lnTo>
                  <a:lnTo>
                    <a:pt x="11046" y="9617"/>
                  </a:lnTo>
                  <a:lnTo>
                    <a:pt x="10730" y="9801"/>
                  </a:lnTo>
                  <a:lnTo>
                    <a:pt x="10411" y="9617"/>
                  </a:lnTo>
                  <a:lnTo>
                    <a:pt x="10411" y="9251"/>
                  </a:lnTo>
                  <a:close/>
                  <a:moveTo>
                    <a:pt x="10760" y="9066"/>
                  </a:moveTo>
                  <a:lnTo>
                    <a:pt x="10730" y="9050"/>
                  </a:lnTo>
                  <a:lnTo>
                    <a:pt x="10730" y="9050"/>
                  </a:lnTo>
                  <a:lnTo>
                    <a:pt x="10730" y="9050"/>
                  </a:lnTo>
                  <a:lnTo>
                    <a:pt x="10701" y="9066"/>
                  </a:lnTo>
                  <a:lnTo>
                    <a:pt x="10411" y="9234"/>
                  </a:lnTo>
                  <a:lnTo>
                    <a:pt x="10411" y="8873"/>
                  </a:lnTo>
                  <a:lnTo>
                    <a:pt x="10730" y="8688"/>
                  </a:lnTo>
                  <a:lnTo>
                    <a:pt x="11046" y="8873"/>
                  </a:lnTo>
                  <a:lnTo>
                    <a:pt x="11046" y="9232"/>
                  </a:lnTo>
                  <a:lnTo>
                    <a:pt x="10760" y="9066"/>
                  </a:lnTo>
                  <a:close/>
                  <a:moveTo>
                    <a:pt x="10744" y="8681"/>
                  </a:moveTo>
                  <a:lnTo>
                    <a:pt x="11060" y="8497"/>
                  </a:lnTo>
                  <a:lnTo>
                    <a:pt x="11060" y="8497"/>
                  </a:lnTo>
                  <a:lnTo>
                    <a:pt x="11060" y="8128"/>
                  </a:lnTo>
                  <a:lnTo>
                    <a:pt x="11377" y="8310"/>
                  </a:lnTo>
                  <a:lnTo>
                    <a:pt x="11377" y="8676"/>
                  </a:lnTo>
                  <a:lnTo>
                    <a:pt x="11271" y="8738"/>
                  </a:lnTo>
                  <a:lnTo>
                    <a:pt x="11056" y="8861"/>
                  </a:lnTo>
                  <a:lnTo>
                    <a:pt x="10744" y="8681"/>
                  </a:lnTo>
                  <a:close/>
                  <a:moveTo>
                    <a:pt x="11060" y="8875"/>
                  </a:moveTo>
                  <a:lnTo>
                    <a:pt x="11368" y="8695"/>
                  </a:lnTo>
                  <a:lnTo>
                    <a:pt x="11377" y="8691"/>
                  </a:lnTo>
                  <a:lnTo>
                    <a:pt x="11377" y="9059"/>
                  </a:lnTo>
                  <a:lnTo>
                    <a:pt x="11377" y="9059"/>
                  </a:lnTo>
                  <a:lnTo>
                    <a:pt x="11481" y="9121"/>
                  </a:lnTo>
                  <a:lnTo>
                    <a:pt x="11694" y="9246"/>
                  </a:lnTo>
                  <a:lnTo>
                    <a:pt x="11611" y="9293"/>
                  </a:lnTo>
                  <a:lnTo>
                    <a:pt x="11382" y="9426"/>
                  </a:lnTo>
                  <a:lnTo>
                    <a:pt x="11060" y="9241"/>
                  </a:lnTo>
                  <a:lnTo>
                    <a:pt x="11060" y="8875"/>
                  </a:lnTo>
                  <a:close/>
                  <a:moveTo>
                    <a:pt x="11720" y="9246"/>
                  </a:moveTo>
                  <a:lnTo>
                    <a:pt x="12039" y="9059"/>
                  </a:lnTo>
                  <a:lnTo>
                    <a:pt x="12039" y="9059"/>
                  </a:lnTo>
                  <a:lnTo>
                    <a:pt x="12039" y="8693"/>
                  </a:lnTo>
                  <a:lnTo>
                    <a:pt x="12058" y="8702"/>
                  </a:lnTo>
                  <a:lnTo>
                    <a:pt x="12353" y="8875"/>
                  </a:lnTo>
                  <a:lnTo>
                    <a:pt x="12353" y="9241"/>
                  </a:lnTo>
                  <a:lnTo>
                    <a:pt x="12032" y="9426"/>
                  </a:lnTo>
                  <a:lnTo>
                    <a:pt x="11720" y="9246"/>
                  </a:lnTo>
                  <a:close/>
                  <a:moveTo>
                    <a:pt x="12039" y="8679"/>
                  </a:moveTo>
                  <a:lnTo>
                    <a:pt x="12039" y="8676"/>
                  </a:lnTo>
                  <a:lnTo>
                    <a:pt x="12039" y="8310"/>
                  </a:lnTo>
                  <a:lnTo>
                    <a:pt x="12355" y="8126"/>
                  </a:lnTo>
                  <a:lnTo>
                    <a:pt x="12355" y="8497"/>
                  </a:lnTo>
                  <a:lnTo>
                    <a:pt x="12355" y="8497"/>
                  </a:lnTo>
                  <a:lnTo>
                    <a:pt x="12674" y="8679"/>
                  </a:lnTo>
                  <a:lnTo>
                    <a:pt x="12358" y="8861"/>
                  </a:lnTo>
                  <a:lnTo>
                    <a:pt x="12039" y="8679"/>
                  </a:lnTo>
                  <a:close/>
                  <a:moveTo>
                    <a:pt x="12367" y="9248"/>
                  </a:moveTo>
                  <a:lnTo>
                    <a:pt x="12686" y="9066"/>
                  </a:lnTo>
                  <a:lnTo>
                    <a:pt x="13007" y="9251"/>
                  </a:lnTo>
                  <a:lnTo>
                    <a:pt x="13007" y="9617"/>
                  </a:lnTo>
                  <a:lnTo>
                    <a:pt x="12686" y="9801"/>
                  </a:lnTo>
                  <a:lnTo>
                    <a:pt x="12367" y="9617"/>
                  </a:lnTo>
                  <a:lnTo>
                    <a:pt x="12367" y="9248"/>
                  </a:lnTo>
                  <a:close/>
                  <a:moveTo>
                    <a:pt x="12686" y="9050"/>
                  </a:moveTo>
                  <a:lnTo>
                    <a:pt x="12686" y="9050"/>
                  </a:lnTo>
                  <a:lnTo>
                    <a:pt x="12686" y="9050"/>
                  </a:lnTo>
                  <a:lnTo>
                    <a:pt x="12677" y="9055"/>
                  </a:lnTo>
                  <a:lnTo>
                    <a:pt x="12367" y="9232"/>
                  </a:lnTo>
                  <a:lnTo>
                    <a:pt x="12367" y="8873"/>
                  </a:lnTo>
                  <a:lnTo>
                    <a:pt x="12686" y="8688"/>
                  </a:lnTo>
                  <a:lnTo>
                    <a:pt x="12835" y="8773"/>
                  </a:lnTo>
                  <a:lnTo>
                    <a:pt x="13007" y="8873"/>
                  </a:lnTo>
                  <a:lnTo>
                    <a:pt x="13007" y="9234"/>
                  </a:lnTo>
                  <a:lnTo>
                    <a:pt x="12686" y="9050"/>
                  </a:lnTo>
                  <a:close/>
                  <a:moveTo>
                    <a:pt x="12700" y="8679"/>
                  </a:moveTo>
                  <a:lnTo>
                    <a:pt x="12755" y="8648"/>
                  </a:lnTo>
                  <a:lnTo>
                    <a:pt x="13019" y="8497"/>
                  </a:lnTo>
                  <a:lnTo>
                    <a:pt x="13019" y="8497"/>
                  </a:lnTo>
                  <a:lnTo>
                    <a:pt x="13019" y="8128"/>
                  </a:lnTo>
                  <a:lnTo>
                    <a:pt x="13334" y="8308"/>
                  </a:lnTo>
                  <a:lnTo>
                    <a:pt x="13334" y="8676"/>
                  </a:lnTo>
                  <a:lnTo>
                    <a:pt x="13015" y="8861"/>
                  </a:lnTo>
                  <a:lnTo>
                    <a:pt x="12700" y="8679"/>
                  </a:lnTo>
                  <a:close/>
                  <a:moveTo>
                    <a:pt x="13019" y="8875"/>
                  </a:moveTo>
                  <a:lnTo>
                    <a:pt x="13208" y="8764"/>
                  </a:lnTo>
                  <a:lnTo>
                    <a:pt x="13334" y="8693"/>
                  </a:lnTo>
                  <a:lnTo>
                    <a:pt x="13334" y="9059"/>
                  </a:lnTo>
                  <a:lnTo>
                    <a:pt x="13334" y="9059"/>
                  </a:lnTo>
                  <a:lnTo>
                    <a:pt x="13653" y="9246"/>
                  </a:lnTo>
                  <a:lnTo>
                    <a:pt x="13338" y="9426"/>
                  </a:lnTo>
                  <a:lnTo>
                    <a:pt x="13019" y="9241"/>
                  </a:lnTo>
                  <a:lnTo>
                    <a:pt x="13019" y="8875"/>
                  </a:lnTo>
                  <a:close/>
                  <a:moveTo>
                    <a:pt x="13345" y="9816"/>
                  </a:moveTo>
                  <a:lnTo>
                    <a:pt x="13664" y="9629"/>
                  </a:lnTo>
                  <a:lnTo>
                    <a:pt x="13986" y="9813"/>
                  </a:lnTo>
                  <a:lnTo>
                    <a:pt x="13986" y="10182"/>
                  </a:lnTo>
                  <a:lnTo>
                    <a:pt x="13664" y="10366"/>
                  </a:lnTo>
                  <a:lnTo>
                    <a:pt x="13345" y="10182"/>
                  </a:lnTo>
                  <a:lnTo>
                    <a:pt x="13345" y="9816"/>
                  </a:lnTo>
                  <a:close/>
                  <a:moveTo>
                    <a:pt x="13667" y="9617"/>
                  </a:moveTo>
                  <a:lnTo>
                    <a:pt x="13664" y="9617"/>
                  </a:lnTo>
                  <a:lnTo>
                    <a:pt x="13664" y="9617"/>
                  </a:lnTo>
                  <a:lnTo>
                    <a:pt x="13345" y="9799"/>
                  </a:lnTo>
                  <a:lnTo>
                    <a:pt x="13345" y="9440"/>
                  </a:lnTo>
                  <a:lnTo>
                    <a:pt x="13657" y="9258"/>
                  </a:lnTo>
                  <a:lnTo>
                    <a:pt x="13664" y="9253"/>
                  </a:lnTo>
                  <a:lnTo>
                    <a:pt x="13674" y="9260"/>
                  </a:lnTo>
                  <a:lnTo>
                    <a:pt x="13986" y="9440"/>
                  </a:lnTo>
                  <a:lnTo>
                    <a:pt x="13986" y="9801"/>
                  </a:lnTo>
                  <a:lnTo>
                    <a:pt x="13667" y="9617"/>
                  </a:lnTo>
                  <a:close/>
                  <a:moveTo>
                    <a:pt x="13678" y="9246"/>
                  </a:moveTo>
                  <a:lnTo>
                    <a:pt x="13997" y="9059"/>
                  </a:lnTo>
                  <a:lnTo>
                    <a:pt x="13997" y="8693"/>
                  </a:lnTo>
                  <a:lnTo>
                    <a:pt x="14203" y="8811"/>
                  </a:lnTo>
                  <a:lnTo>
                    <a:pt x="14309" y="8875"/>
                  </a:lnTo>
                  <a:lnTo>
                    <a:pt x="14309" y="9244"/>
                  </a:lnTo>
                  <a:lnTo>
                    <a:pt x="13993" y="9426"/>
                  </a:lnTo>
                  <a:lnTo>
                    <a:pt x="13678" y="9246"/>
                  </a:lnTo>
                  <a:close/>
                  <a:moveTo>
                    <a:pt x="14000" y="8676"/>
                  </a:moveTo>
                  <a:lnTo>
                    <a:pt x="14000" y="8308"/>
                  </a:lnTo>
                  <a:lnTo>
                    <a:pt x="14194" y="8194"/>
                  </a:lnTo>
                  <a:lnTo>
                    <a:pt x="14312" y="8128"/>
                  </a:lnTo>
                  <a:lnTo>
                    <a:pt x="14312" y="8497"/>
                  </a:lnTo>
                  <a:lnTo>
                    <a:pt x="14312" y="8497"/>
                  </a:lnTo>
                  <a:lnTo>
                    <a:pt x="14628" y="8681"/>
                  </a:lnTo>
                  <a:lnTo>
                    <a:pt x="14316" y="8861"/>
                  </a:lnTo>
                  <a:lnTo>
                    <a:pt x="14000" y="8676"/>
                  </a:lnTo>
                  <a:close/>
                  <a:moveTo>
                    <a:pt x="14326" y="9251"/>
                  </a:moveTo>
                  <a:lnTo>
                    <a:pt x="14645" y="9066"/>
                  </a:lnTo>
                  <a:lnTo>
                    <a:pt x="14962" y="9248"/>
                  </a:lnTo>
                  <a:lnTo>
                    <a:pt x="14962" y="9617"/>
                  </a:lnTo>
                  <a:lnTo>
                    <a:pt x="14643" y="9801"/>
                  </a:lnTo>
                  <a:lnTo>
                    <a:pt x="14326" y="9617"/>
                  </a:lnTo>
                  <a:lnTo>
                    <a:pt x="14326" y="9251"/>
                  </a:lnTo>
                  <a:close/>
                  <a:moveTo>
                    <a:pt x="14673" y="9066"/>
                  </a:moveTo>
                  <a:lnTo>
                    <a:pt x="14645" y="9050"/>
                  </a:lnTo>
                  <a:lnTo>
                    <a:pt x="14645" y="9050"/>
                  </a:lnTo>
                  <a:lnTo>
                    <a:pt x="14645" y="9050"/>
                  </a:lnTo>
                  <a:lnTo>
                    <a:pt x="14617" y="9066"/>
                  </a:lnTo>
                  <a:lnTo>
                    <a:pt x="14326" y="9234"/>
                  </a:lnTo>
                  <a:lnTo>
                    <a:pt x="14326" y="8873"/>
                  </a:lnTo>
                  <a:lnTo>
                    <a:pt x="14536" y="8750"/>
                  </a:lnTo>
                  <a:lnTo>
                    <a:pt x="14645" y="8688"/>
                  </a:lnTo>
                  <a:lnTo>
                    <a:pt x="14962" y="8873"/>
                  </a:lnTo>
                  <a:lnTo>
                    <a:pt x="14962" y="9232"/>
                  </a:lnTo>
                  <a:lnTo>
                    <a:pt x="14673" y="9066"/>
                  </a:lnTo>
                  <a:close/>
                  <a:moveTo>
                    <a:pt x="14659" y="8681"/>
                  </a:moveTo>
                  <a:lnTo>
                    <a:pt x="14813" y="8591"/>
                  </a:lnTo>
                  <a:lnTo>
                    <a:pt x="14976" y="8497"/>
                  </a:lnTo>
                  <a:lnTo>
                    <a:pt x="14976" y="8497"/>
                  </a:lnTo>
                  <a:lnTo>
                    <a:pt x="14976" y="8126"/>
                  </a:lnTo>
                  <a:lnTo>
                    <a:pt x="15292" y="8308"/>
                  </a:lnTo>
                  <a:lnTo>
                    <a:pt x="15292" y="8676"/>
                  </a:lnTo>
                  <a:lnTo>
                    <a:pt x="14971" y="8861"/>
                  </a:lnTo>
                  <a:lnTo>
                    <a:pt x="14659" y="8681"/>
                  </a:lnTo>
                  <a:close/>
                  <a:moveTo>
                    <a:pt x="14978" y="8873"/>
                  </a:moveTo>
                  <a:lnTo>
                    <a:pt x="15292" y="8693"/>
                  </a:lnTo>
                  <a:lnTo>
                    <a:pt x="15292" y="9059"/>
                  </a:lnTo>
                  <a:lnTo>
                    <a:pt x="15292" y="9059"/>
                  </a:lnTo>
                  <a:lnTo>
                    <a:pt x="15609" y="9246"/>
                  </a:lnTo>
                  <a:lnTo>
                    <a:pt x="15321" y="9414"/>
                  </a:lnTo>
                  <a:lnTo>
                    <a:pt x="15297" y="9426"/>
                  </a:lnTo>
                  <a:lnTo>
                    <a:pt x="14978" y="9244"/>
                  </a:lnTo>
                  <a:lnTo>
                    <a:pt x="14978" y="8873"/>
                  </a:lnTo>
                  <a:close/>
                  <a:moveTo>
                    <a:pt x="15304" y="9816"/>
                  </a:moveTo>
                  <a:lnTo>
                    <a:pt x="15623" y="9629"/>
                  </a:lnTo>
                  <a:lnTo>
                    <a:pt x="15812" y="9738"/>
                  </a:lnTo>
                  <a:lnTo>
                    <a:pt x="15940" y="9813"/>
                  </a:lnTo>
                  <a:lnTo>
                    <a:pt x="15940" y="10182"/>
                  </a:lnTo>
                  <a:lnTo>
                    <a:pt x="15746" y="10295"/>
                  </a:lnTo>
                  <a:lnTo>
                    <a:pt x="15623" y="10366"/>
                  </a:lnTo>
                  <a:lnTo>
                    <a:pt x="15304" y="10182"/>
                  </a:lnTo>
                  <a:lnTo>
                    <a:pt x="15304" y="9816"/>
                  </a:lnTo>
                  <a:close/>
                  <a:moveTo>
                    <a:pt x="15907" y="9780"/>
                  </a:moveTo>
                  <a:lnTo>
                    <a:pt x="15623" y="9617"/>
                  </a:lnTo>
                  <a:lnTo>
                    <a:pt x="15623" y="9617"/>
                  </a:lnTo>
                  <a:lnTo>
                    <a:pt x="15623" y="9617"/>
                  </a:lnTo>
                  <a:lnTo>
                    <a:pt x="15304" y="9799"/>
                  </a:lnTo>
                  <a:lnTo>
                    <a:pt x="15304" y="9440"/>
                  </a:lnTo>
                  <a:lnTo>
                    <a:pt x="15512" y="9317"/>
                  </a:lnTo>
                  <a:lnTo>
                    <a:pt x="15623" y="9253"/>
                  </a:lnTo>
                  <a:lnTo>
                    <a:pt x="15765" y="9336"/>
                  </a:lnTo>
                  <a:lnTo>
                    <a:pt x="15940" y="9437"/>
                  </a:lnTo>
                  <a:lnTo>
                    <a:pt x="15940" y="9799"/>
                  </a:lnTo>
                  <a:lnTo>
                    <a:pt x="15907" y="9780"/>
                  </a:lnTo>
                  <a:close/>
                  <a:moveTo>
                    <a:pt x="15741" y="9308"/>
                  </a:moveTo>
                  <a:lnTo>
                    <a:pt x="15635" y="9246"/>
                  </a:lnTo>
                  <a:lnTo>
                    <a:pt x="15954" y="9059"/>
                  </a:lnTo>
                  <a:lnTo>
                    <a:pt x="15954" y="9059"/>
                  </a:lnTo>
                  <a:lnTo>
                    <a:pt x="15954" y="8691"/>
                  </a:lnTo>
                  <a:lnTo>
                    <a:pt x="15975" y="8702"/>
                  </a:lnTo>
                  <a:lnTo>
                    <a:pt x="16271" y="8875"/>
                  </a:lnTo>
                  <a:lnTo>
                    <a:pt x="16271" y="9241"/>
                  </a:lnTo>
                  <a:lnTo>
                    <a:pt x="15949" y="9426"/>
                  </a:lnTo>
                  <a:lnTo>
                    <a:pt x="15741" y="9308"/>
                  </a:lnTo>
                  <a:close/>
                  <a:moveTo>
                    <a:pt x="15956" y="8676"/>
                  </a:moveTo>
                  <a:lnTo>
                    <a:pt x="15956" y="8308"/>
                  </a:lnTo>
                  <a:lnTo>
                    <a:pt x="16271" y="8128"/>
                  </a:lnTo>
                  <a:lnTo>
                    <a:pt x="16271" y="8497"/>
                  </a:lnTo>
                  <a:lnTo>
                    <a:pt x="16271" y="8497"/>
                  </a:lnTo>
                  <a:lnTo>
                    <a:pt x="16590" y="8681"/>
                  </a:lnTo>
                  <a:lnTo>
                    <a:pt x="16275" y="8861"/>
                  </a:lnTo>
                  <a:lnTo>
                    <a:pt x="15956" y="8676"/>
                  </a:lnTo>
                  <a:close/>
                  <a:moveTo>
                    <a:pt x="16282" y="9251"/>
                  </a:moveTo>
                  <a:lnTo>
                    <a:pt x="16601" y="9066"/>
                  </a:lnTo>
                  <a:lnTo>
                    <a:pt x="16923" y="9251"/>
                  </a:lnTo>
                  <a:lnTo>
                    <a:pt x="16923" y="9617"/>
                  </a:lnTo>
                  <a:lnTo>
                    <a:pt x="16606" y="9799"/>
                  </a:lnTo>
                  <a:lnTo>
                    <a:pt x="16601" y="9801"/>
                  </a:lnTo>
                  <a:lnTo>
                    <a:pt x="16282" y="9617"/>
                  </a:lnTo>
                  <a:lnTo>
                    <a:pt x="16282" y="9251"/>
                  </a:lnTo>
                  <a:close/>
                  <a:moveTo>
                    <a:pt x="16601" y="9050"/>
                  </a:moveTo>
                  <a:lnTo>
                    <a:pt x="16601" y="9050"/>
                  </a:lnTo>
                  <a:lnTo>
                    <a:pt x="16599" y="9050"/>
                  </a:lnTo>
                  <a:lnTo>
                    <a:pt x="16545" y="9083"/>
                  </a:lnTo>
                  <a:lnTo>
                    <a:pt x="16282" y="9234"/>
                  </a:lnTo>
                  <a:lnTo>
                    <a:pt x="16282" y="8873"/>
                  </a:lnTo>
                  <a:lnTo>
                    <a:pt x="16601" y="8688"/>
                  </a:lnTo>
                  <a:lnTo>
                    <a:pt x="16748" y="8773"/>
                  </a:lnTo>
                  <a:lnTo>
                    <a:pt x="16923" y="8873"/>
                  </a:lnTo>
                  <a:lnTo>
                    <a:pt x="16923" y="9234"/>
                  </a:lnTo>
                  <a:lnTo>
                    <a:pt x="16601" y="9050"/>
                  </a:lnTo>
                  <a:close/>
                  <a:moveTo>
                    <a:pt x="16615" y="8681"/>
                  </a:moveTo>
                  <a:lnTo>
                    <a:pt x="16934" y="8497"/>
                  </a:lnTo>
                  <a:lnTo>
                    <a:pt x="16934" y="8497"/>
                  </a:lnTo>
                  <a:lnTo>
                    <a:pt x="16934" y="8128"/>
                  </a:lnTo>
                  <a:lnTo>
                    <a:pt x="17246" y="8308"/>
                  </a:lnTo>
                  <a:lnTo>
                    <a:pt x="17246" y="8676"/>
                  </a:lnTo>
                  <a:lnTo>
                    <a:pt x="16930" y="8861"/>
                  </a:lnTo>
                  <a:lnTo>
                    <a:pt x="16615" y="8681"/>
                  </a:lnTo>
                  <a:close/>
                  <a:moveTo>
                    <a:pt x="16934" y="8875"/>
                  </a:moveTo>
                  <a:lnTo>
                    <a:pt x="17124" y="8764"/>
                  </a:lnTo>
                  <a:lnTo>
                    <a:pt x="17246" y="8693"/>
                  </a:lnTo>
                  <a:lnTo>
                    <a:pt x="17246" y="9059"/>
                  </a:lnTo>
                  <a:lnTo>
                    <a:pt x="17246" y="9059"/>
                  </a:lnTo>
                  <a:lnTo>
                    <a:pt x="17568" y="9246"/>
                  </a:lnTo>
                  <a:lnTo>
                    <a:pt x="17253" y="9426"/>
                  </a:lnTo>
                  <a:lnTo>
                    <a:pt x="16934" y="9241"/>
                  </a:lnTo>
                  <a:lnTo>
                    <a:pt x="16934" y="8875"/>
                  </a:lnTo>
                  <a:close/>
                  <a:moveTo>
                    <a:pt x="17594" y="9246"/>
                  </a:moveTo>
                  <a:lnTo>
                    <a:pt x="17913" y="9059"/>
                  </a:lnTo>
                  <a:lnTo>
                    <a:pt x="17913" y="9059"/>
                  </a:lnTo>
                  <a:lnTo>
                    <a:pt x="17913" y="8691"/>
                  </a:lnTo>
                  <a:lnTo>
                    <a:pt x="18043" y="8766"/>
                  </a:lnTo>
                  <a:lnTo>
                    <a:pt x="18227" y="8873"/>
                  </a:lnTo>
                  <a:lnTo>
                    <a:pt x="18227" y="9241"/>
                  </a:lnTo>
                  <a:lnTo>
                    <a:pt x="17906" y="9426"/>
                  </a:lnTo>
                  <a:lnTo>
                    <a:pt x="17594" y="9246"/>
                  </a:lnTo>
                  <a:close/>
                  <a:moveTo>
                    <a:pt x="17915" y="8676"/>
                  </a:moveTo>
                  <a:lnTo>
                    <a:pt x="17915" y="8308"/>
                  </a:lnTo>
                  <a:lnTo>
                    <a:pt x="18227" y="8128"/>
                  </a:lnTo>
                  <a:lnTo>
                    <a:pt x="18227" y="8497"/>
                  </a:lnTo>
                  <a:lnTo>
                    <a:pt x="18227" y="8497"/>
                  </a:lnTo>
                  <a:lnTo>
                    <a:pt x="18544" y="8681"/>
                  </a:lnTo>
                  <a:lnTo>
                    <a:pt x="18317" y="8814"/>
                  </a:lnTo>
                  <a:lnTo>
                    <a:pt x="18232" y="8861"/>
                  </a:lnTo>
                  <a:lnTo>
                    <a:pt x="17915" y="8676"/>
                  </a:lnTo>
                  <a:close/>
                  <a:moveTo>
                    <a:pt x="18239" y="9251"/>
                  </a:moveTo>
                  <a:lnTo>
                    <a:pt x="18560" y="9066"/>
                  </a:lnTo>
                  <a:lnTo>
                    <a:pt x="18877" y="9248"/>
                  </a:lnTo>
                  <a:lnTo>
                    <a:pt x="18877" y="9617"/>
                  </a:lnTo>
                  <a:lnTo>
                    <a:pt x="18558" y="9801"/>
                  </a:lnTo>
                  <a:lnTo>
                    <a:pt x="18239" y="9617"/>
                  </a:lnTo>
                  <a:lnTo>
                    <a:pt x="18239" y="9251"/>
                  </a:lnTo>
                  <a:close/>
                  <a:moveTo>
                    <a:pt x="18588" y="9066"/>
                  </a:moveTo>
                  <a:lnTo>
                    <a:pt x="18560" y="9050"/>
                  </a:lnTo>
                  <a:lnTo>
                    <a:pt x="18560" y="9050"/>
                  </a:lnTo>
                  <a:lnTo>
                    <a:pt x="18560" y="9050"/>
                  </a:lnTo>
                  <a:lnTo>
                    <a:pt x="18529" y="9066"/>
                  </a:lnTo>
                  <a:lnTo>
                    <a:pt x="18241" y="9234"/>
                  </a:lnTo>
                  <a:lnTo>
                    <a:pt x="18241" y="8873"/>
                  </a:lnTo>
                  <a:lnTo>
                    <a:pt x="18558" y="8688"/>
                  </a:lnTo>
                  <a:lnTo>
                    <a:pt x="18877" y="8873"/>
                  </a:lnTo>
                  <a:lnTo>
                    <a:pt x="18877" y="9232"/>
                  </a:lnTo>
                  <a:lnTo>
                    <a:pt x="18588" y="9066"/>
                  </a:lnTo>
                  <a:close/>
                  <a:moveTo>
                    <a:pt x="18572" y="8681"/>
                  </a:moveTo>
                  <a:lnTo>
                    <a:pt x="18889" y="8497"/>
                  </a:lnTo>
                  <a:lnTo>
                    <a:pt x="18889" y="8497"/>
                  </a:lnTo>
                  <a:lnTo>
                    <a:pt x="18889" y="8126"/>
                  </a:lnTo>
                  <a:lnTo>
                    <a:pt x="19205" y="8308"/>
                  </a:lnTo>
                  <a:lnTo>
                    <a:pt x="19205" y="8676"/>
                  </a:lnTo>
                  <a:lnTo>
                    <a:pt x="18884" y="8861"/>
                  </a:lnTo>
                  <a:lnTo>
                    <a:pt x="18572" y="8681"/>
                  </a:lnTo>
                  <a:close/>
                  <a:moveTo>
                    <a:pt x="18893" y="8873"/>
                  </a:moveTo>
                  <a:lnTo>
                    <a:pt x="19205" y="8691"/>
                  </a:lnTo>
                  <a:lnTo>
                    <a:pt x="19205" y="9059"/>
                  </a:lnTo>
                  <a:lnTo>
                    <a:pt x="19205" y="9059"/>
                  </a:lnTo>
                  <a:lnTo>
                    <a:pt x="19309" y="9121"/>
                  </a:lnTo>
                  <a:lnTo>
                    <a:pt x="19522" y="9246"/>
                  </a:lnTo>
                  <a:lnTo>
                    <a:pt x="19212" y="9426"/>
                  </a:lnTo>
                  <a:lnTo>
                    <a:pt x="18893" y="9244"/>
                  </a:lnTo>
                  <a:lnTo>
                    <a:pt x="18893" y="8873"/>
                  </a:lnTo>
                  <a:close/>
                  <a:moveTo>
                    <a:pt x="19217" y="9813"/>
                  </a:moveTo>
                  <a:lnTo>
                    <a:pt x="19536" y="9629"/>
                  </a:lnTo>
                  <a:lnTo>
                    <a:pt x="19855" y="9813"/>
                  </a:lnTo>
                  <a:lnTo>
                    <a:pt x="19855" y="10182"/>
                  </a:lnTo>
                  <a:lnTo>
                    <a:pt x="19536" y="10366"/>
                  </a:lnTo>
                  <a:lnTo>
                    <a:pt x="19340" y="10253"/>
                  </a:lnTo>
                  <a:lnTo>
                    <a:pt x="19217" y="10182"/>
                  </a:lnTo>
                  <a:lnTo>
                    <a:pt x="19217" y="9813"/>
                  </a:lnTo>
                  <a:close/>
                  <a:moveTo>
                    <a:pt x="19536" y="9617"/>
                  </a:moveTo>
                  <a:lnTo>
                    <a:pt x="19536" y="9617"/>
                  </a:lnTo>
                  <a:lnTo>
                    <a:pt x="19534" y="9617"/>
                  </a:lnTo>
                  <a:lnTo>
                    <a:pt x="19217" y="9799"/>
                  </a:lnTo>
                  <a:lnTo>
                    <a:pt x="19217" y="9440"/>
                  </a:lnTo>
                  <a:lnTo>
                    <a:pt x="19536" y="9253"/>
                  </a:lnTo>
                  <a:lnTo>
                    <a:pt x="19749" y="9376"/>
                  </a:lnTo>
                  <a:lnTo>
                    <a:pt x="19855" y="9437"/>
                  </a:lnTo>
                  <a:lnTo>
                    <a:pt x="19855" y="9799"/>
                  </a:lnTo>
                  <a:lnTo>
                    <a:pt x="19536" y="9617"/>
                  </a:lnTo>
                  <a:close/>
                  <a:moveTo>
                    <a:pt x="19550" y="9246"/>
                  </a:moveTo>
                  <a:lnTo>
                    <a:pt x="19869" y="9059"/>
                  </a:lnTo>
                  <a:lnTo>
                    <a:pt x="19869" y="9059"/>
                  </a:lnTo>
                  <a:lnTo>
                    <a:pt x="19869" y="8693"/>
                  </a:lnTo>
                  <a:lnTo>
                    <a:pt x="20150" y="8856"/>
                  </a:lnTo>
                  <a:lnTo>
                    <a:pt x="20181" y="8873"/>
                  </a:lnTo>
                  <a:lnTo>
                    <a:pt x="20181" y="9241"/>
                  </a:lnTo>
                  <a:lnTo>
                    <a:pt x="19862" y="9426"/>
                  </a:lnTo>
                  <a:lnTo>
                    <a:pt x="19550" y="9246"/>
                  </a:lnTo>
                  <a:close/>
                  <a:moveTo>
                    <a:pt x="19869" y="8676"/>
                  </a:moveTo>
                  <a:lnTo>
                    <a:pt x="19869" y="8308"/>
                  </a:lnTo>
                  <a:lnTo>
                    <a:pt x="20186" y="8126"/>
                  </a:lnTo>
                  <a:lnTo>
                    <a:pt x="20186" y="8497"/>
                  </a:lnTo>
                  <a:lnTo>
                    <a:pt x="20186" y="8497"/>
                  </a:lnTo>
                  <a:lnTo>
                    <a:pt x="20502" y="8681"/>
                  </a:lnTo>
                  <a:lnTo>
                    <a:pt x="20190" y="8861"/>
                  </a:lnTo>
                  <a:lnTo>
                    <a:pt x="19869" y="8676"/>
                  </a:lnTo>
                  <a:close/>
                  <a:moveTo>
                    <a:pt x="20198" y="9251"/>
                  </a:moveTo>
                  <a:lnTo>
                    <a:pt x="20514" y="9066"/>
                  </a:lnTo>
                  <a:lnTo>
                    <a:pt x="20836" y="9251"/>
                  </a:lnTo>
                  <a:lnTo>
                    <a:pt x="20836" y="9617"/>
                  </a:lnTo>
                  <a:lnTo>
                    <a:pt x="20519" y="9799"/>
                  </a:lnTo>
                  <a:lnTo>
                    <a:pt x="20517" y="9801"/>
                  </a:lnTo>
                  <a:lnTo>
                    <a:pt x="20198" y="9617"/>
                  </a:lnTo>
                  <a:lnTo>
                    <a:pt x="20198" y="9251"/>
                  </a:lnTo>
                  <a:close/>
                  <a:moveTo>
                    <a:pt x="20514" y="9050"/>
                  </a:moveTo>
                  <a:lnTo>
                    <a:pt x="20514" y="9050"/>
                  </a:lnTo>
                  <a:lnTo>
                    <a:pt x="20514" y="9050"/>
                  </a:lnTo>
                  <a:lnTo>
                    <a:pt x="20460" y="9083"/>
                  </a:lnTo>
                  <a:lnTo>
                    <a:pt x="20198" y="9234"/>
                  </a:lnTo>
                  <a:lnTo>
                    <a:pt x="20198" y="8873"/>
                  </a:lnTo>
                  <a:lnTo>
                    <a:pt x="20517" y="8688"/>
                  </a:lnTo>
                  <a:lnTo>
                    <a:pt x="20663" y="8773"/>
                  </a:lnTo>
                  <a:lnTo>
                    <a:pt x="20836" y="8873"/>
                  </a:lnTo>
                  <a:lnTo>
                    <a:pt x="20836" y="9234"/>
                  </a:lnTo>
                  <a:lnTo>
                    <a:pt x="20514" y="9050"/>
                  </a:lnTo>
                  <a:close/>
                  <a:moveTo>
                    <a:pt x="20531" y="8681"/>
                  </a:moveTo>
                  <a:lnTo>
                    <a:pt x="20847" y="8497"/>
                  </a:lnTo>
                  <a:lnTo>
                    <a:pt x="20847" y="8497"/>
                  </a:lnTo>
                  <a:lnTo>
                    <a:pt x="20847" y="8128"/>
                  </a:lnTo>
                  <a:lnTo>
                    <a:pt x="21162" y="8308"/>
                  </a:lnTo>
                  <a:lnTo>
                    <a:pt x="21162" y="8676"/>
                  </a:lnTo>
                  <a:lnTo>
                    <a:pt x="20845" y="8861"/>
                  </a:lnTo>
                  <a:lnTo>
                    <a:pt x="20531" y="8681"/>
                  </a:lnTo>
                  <a:close/>
                  <a:moveTo>
                    <a:pt x="20847" y="8875"/>
                  </a:moveTo>
                  <a:lnTo>
                    <a:pt x="21036" y="8764"/>
                  </a:lnTo>
                  <a:lnTo>
                    <a:pt x="21162" y="8693"/>
                  </a:lnTo>
                  <a:lnTo>
                    <a:pt x="21162" y="9059"/>
                  </a:lnTo>
                  <a:lnTo>
                    <a:pt x="21162" y="9059"/>
                  </a:lnTo>
                  <a:lnTo>
                    <a:pt x="21481" y="9246"/>
                  </a:lnTo>
                  <a:lnTo>
                    <a:pt x="21169" y="9426"/>
                  </a:lnTo>
                  <a:lnTo>
                    <a:pt x="20847" y="9241"/>
                  </a:lnTo>
                  <a:lnTo>
                    <a:pt x="20847" y="8875"/>
                  </a:lnTo>
                  <a:close/>
                  <a:moveTo>
                    <a:pt x="21509" y="9246"/>
                  </a:moveTo>
                  <a:lnTo>
                    <a:pt x="21828" y="9059"/>
                  </a:lnTo>
                  <a:lnTo>
                    <a:pt x="21828" y="9059"/>
                  </a:lnTo>
                  <a:lnTo>
                    <a:pt x="21828" y="8691"/>
                  </a:lnTo>
                  <a:lnTo>
                    <a:pt x="21896" y="8731"/>
                  </a:lnTo>
                  <a:lnTo>
                    <a:pt x="22140" y="8875"/>
                  </a:lnTo>
                  <a:lnTo>
                    <a:pt x="22140" y="9241"/>
                  </a:lnTo>
                  <a:lnTo>
                    <a:pt x="21821" y="9426"/>
                  </a:lnTo>
                  <a:lnTo>
                    <a:pt x="21509" y="9246"/>
                  </a:lnTo>
                  <a:close/>
                  <a:moveTo>
                    <a:pt x="21828" y="8676"/>
                  </a:moveTo>
                  <a:lnTo>
                    <a:pt x="21828" y="8308"/>
                  </a:lnTo>
                  <a:lnTo>
                    <a:pt x="22140" y="8128"/>
                  </a:lnTo>
                  <a:lnTo>
                    <a:pt x="22140" y="8497"/>
                  </a:lnTo>
                  <a:lnTo>
                    <a:pt x="22140" y="8497"/>
                  </a:lnTo>
                  <a:lnTo>
                    <a:pt x="22459" y="8679"/>
                  </a:lnTo>
                  <a:lnTo>
                    <a:pt x="22145" y="8861"/>
                  </a:lnTo>
                  <a:lnTo>
                    <a:pt x="21828" y="8676"/>
                  </a:lnTo>
                  <a:close/>
                  <a:moveTo>
                    <a:pt x="21828" y="7547"/>
                  </a:moveTo>
                  <a:lnTo>
                    <a:pt x="21828" y="7178"/>
                  </a:lnTo>
                  <a:lnTo>
                    <a:pt x="22055" y="7048"/>
                  </a:lnTo>
                  <a:lnTo>
                    <a:pt x="22140" y="6998"/>
                  </a:lnTo>
                  <a:lnTo>
                    <a:pt x="22140" y="7365"/>
                  </a:lnTo>
                  <a:lnTo>
                    <a:pt x="22140" y="7365"/>
                  </a:lnTo>
                  <a:lnTo>
                    <a:pt x="22459" y="7549"/>
                  </a:lnTo>
                  <a:lnTo>
                    <a:pt x="22163" y="7722"/>
                  </a:lnTo>
                  <a:lnTo>
                    <a:pt x="22149" y="7731"/>
                  </a:lnTo>
                  <a:lnTo>
                    <a:pt x="21828" y="7547"/>
                  </a:lnTo>
                  <a:close/>
                  <a:moveTo>
                    <a:pt x="22019" y="6526"/>
                  </a:moveTo>
                  <a:lnTo>
                    <a:pt x="21828" y="6415"/>
                  </a:lnTo>
                  <a:lnTo>
                    <a:pt x="21828" y="6048"/>
                  </a:lnTo>
                  <a:lnTo>
                    <a:pt x="22140" y="5869"/>
                  </a:lnTo>
                  <a:lnTo>
                    <a:pt x="22140" y="6235"/>
                  </a:lnTo>
                  <a:lnTo>
                    <a:pt x="22140" y="6235"/>
                  </a:lnTo>
                  <a:lnTo>
                    <a:pt x="22459" y="6419"/>
                  </a:lnTo>
                  <a:lnTo>
                    <a:pt x="22147" y="6599"/>
                  </a:lnTo>
                  <a:lnTo>
                    <a:pt x="22019" y="6526"/>
                  </a:lnTo>
                  <a:close/>
                  <a:moveTo>
                    <a:pt x="21828" y="5285"/>
                  </a:moveTo>
                  <a:lnTo>
                    <a:pt x="21828" y="4919"/>
                  </a:lnTo>
                  <a:lnTo>
                    <a:pt x="22121" y="4749"/>
                  </a:lnTo>
                  <a:lnTo>
                    <a:pt x="22140" y="4737"/>
                  </a:lnTo>
                  <a:lnTo>
                    <a:pt x="22140" y="5103"/>
                  </a:lnTo>
                  <a:lnTo>
                    <a:pt x="22140" y="5105"/>
                  </a:lnTo>
                  <a:lnTo>
                    <a:pt x="22459" y="5287"/>
                  </a:lnTo>
                  <a:lnTo>
                    <a:pt x="22218" y="5429"/>
                  </a:lnTo>
                  <a:lnTo>
                    <a:pt x="22145" y="5469"/>
                  </a:lnTo>
                  <a:lnTo>
                    <a:pt x="21828" y="5285"/>
                  </a:lnTo>
                  <a:close/>
                  <a:moveTo>
                    <a:pt x="22036" y="4290"/>
                  </a:moveTo>
                  <a:lnTo>
                    <a:pt x="22140" y="4351"/>
                  </a:lnTo>
                  <a:lnTo>
                    <a:pt x="22140" y="4720"/>
                  </a:lnTo>
                  <a:lnTo>
                    <a:pt x="22140" y="4723"/>
                  </a:lnTo>
                  <a:lnTo>
                    <a:pt x="21823" y="4905"/>
                  </a:lnTo>
                  <a:lnTo>
                    <a:pt x="21507" y="4723"/>
                  </a:lnTo>
                  <a:lnTo>
                    <a:pt x="21828" y="4538"/>
                  </a:lnTo>
                  <a:lnTo>
                    <a:pt x="21828" y="4538"/>
                  </a:lnTo>
                  <a:lnTo>
                    <a:pt x="21828" y="4172"/>
                  </a:lnTo>
                  <a:lnTo>
                    <a:pt x="22036" y="4290"/>
                  </a:lnTo>
                  <a:close/>
                  <a:moveTo>
                    <a:pt x="21162" y="4155"/>
                  </a:moveTo>
                  <a:lnTo>
                    <a:pt x="20845" y="4340"/>
                  </a:lnTo>
                  <a:lnTo>
                    <a:pt x="20706" y="4262"/>
                  </a:lnTo>
                  <a:lnTo>
                    <a:pt x="20528" y="4158"/>
                  </a:lnTo>
                  <a:lnTo>
                    <a:pt x="20847" y="3973"/>
                  </a:lnTo>
                  <a:lnTo>
                    <a:pt x="20847" y="3973"/>
                  </a:lnTo>
                  <a:lnTo>
                    <a:pt x="20847" y="3607"/>
                  </a:lnTo>
                  <a:lnTo>
                    <a:pt x="20871" y="3619"/>
                  </a:lnTo>
                  <a:lnTo>
                    <a:pt x="21162" y="3787"/>
                  </a:lnTo>
                  <a:lnTo>
                    <a:pt x="21162" y="4155"/>
                  </a:lnTo>
                  <a:close/>
                  <a:moveTo>
                    <a:pt x="20836" y="3586"/>
                  </a:moveTo>
                  <a:lnTo>
                    <a:pt x="20514" y="3401"/>
                  </a:lnTo>
                  <a:lnTo>
                    <a:pt x="20514" y="3401"/>
                  </a:lnTo>
                  <a:lnTo>
                    <a:pt x="20514" y="3401"/>
                  </a:lnTo>
                  <a:lnTo>
                    <a:pt x="20198" y="3583"/>
                  </a:lnTo>
                  <a:lnTo>
                    <a:pt x="20198" y="3219"/>
                  </a:lnTo>
                  <a:lnTo>
                    <a:pt x="20514" y="3035"/>
                  </a:lnTo>
                  <a:lnTo>
                    <a:pt x="20836" y="3219"/>
                  </a:lnTo>
                  <a:lnTo>
                    <a:pt x="20836" y="3586"/>
                  </a:lnTo>
                  <a:close/>
                  <a:moveTo>
                    <a:pt x="20387" y="3489"/>
                  </a:moveTo>
                  <a:lnTo>
                    <a:pt x="20514" y="3413"/>
                  </a:lnTo>
                  <a:lnTo>
                    <a:pt x="20836" y="3600"/>
                  </a:lnTo>
                  <a:lnTo>
                    <a:pt x="20836" y="3966"/>
                  </a:lnTo>
                  <a:lnTo>
                    <a:pt x="20517" y="4151"/>
                  </a:lnTo>
                  <a:lnTo>
                    <a:pt x="20514" y="4151"/>
                  </a:lnTo>
                  <a:lnTo>
                    <a:pt x="20514" y="4151"/>
                  </a:lnTo>
                  <a:lnTo>
                    <a:pt x="20198" y="3966"/>
                  </a:lnTo>
                  <a:lnTo>
                    <a:pt x="20198" y="3598"/>
                  </a:lnTo>
                  <a:lnTo>
                    <a:pt x="20387" y="3489"/>
                  </a:lnTo>
                  <a:close/>
                  <a:moveTo>
                    <a:pt x="20181" y="4351"/>
                  </a:moveTo>
                  <a:lnTo>
                    <a:pt x="20181" y="4723"/>
                  </a:lnTo>
                  <a:lnTo>
                    <a:pt x="20122" y="4756"/>
                  </a:lnTo>
                  <a:lnTo>
                    <a:pt x="19864" y="4905"/>
                  </a:lnTo>
                  <a:lnTo>
                    <a:pt x="19548" y="4723"/>
                  </a:lnTo>
                  <a:lnTo>
                    <a:pt x="19869" y="4538"/>
                  </a:lnTo>
                  <a:lnTo>
                    <a:pt x="19869" y="4538"/>
                  </a:lnTo>
                  <a:lnTo>
                    <a:pt x="19869" y="4172"/>
                  </a:lnTo>
                  <a:lnTo>
                    <a:pt x="20181" y="4351"/>
                  </a:lnTo>
                  <a:close/>
                  <a:moveTo>
                    <a:pt x="19855" y="4148"/>
                  </a:moveTo>
                  <a:lnTo>
                    <a:pt x="19536" y="3964"/>
                  </a:lnTo>
                  <a:lnTo>
                    <a:pt x="19536" y="3966"/>
                  </a:lnTo>
                  <a:lnTo>
                    <a:pt x="19534" y="3964"/>
                  </a:lnTo>
                  <a:lnTo>
                    <a:pt x="19217" y="4151"/>
                  </a:lnTo>
                  <a:lnTo>
                    <a:pt x="19217" y="3784"/>
                  </a:lnTo>
                  <a:lnTo>
                    <a:pt x="19271" y="3754"/>
                  </a:lnTo>
                  <a:lnTo>
                    <a:pt x="19538" y="3600"/>
                  </a:lnTo>
                  <a:lnTo>
                    <a:pt x="19647" y="3664"/>
                  </a:lnTo>
                  <a:lnTo>
                    <a:pt x="19855" y="3784"/>
                  </a:lnTo>
                  <a:lnTo>
                    <a:pt x="19855" y="4148"/>
                  </a:lnTo>
                  <a:close/>
                  <a:moveTo>
                    <a:pt x="19269" y="4134"/>
                  </a:moveTo>
                  <a:lnTo>
                    <a:pt x="19536" y="3980"/>
                  </a:lnTo>
                  <a:lnTo>
                    <a:pt x="19855" y="4165"/>
                  </a:lnTo>
                  <a:lnTo>
                    <a:pt x="19855" y="4531"/>
                  </a:lnTo>
                  <a:lnTo>
                    <a:pt x="19536" y="4715"/>
                  </a:lnTo>
                  <a:lnTo>
                    <a:pt x="19536" y="4715"/>
                  </a:lnTo>
                  <a:lnTo>
                    <a:pt x="19536" y="4715"/>
                  </a:lnTo>
                  <a:lnTo>
                    <a:pt x="19394" y="4635"/>
                  </a:lnTo>
                  <a:lnTo>
                    <a:pt x="19217" y="4531"/>
                  </a:lnTo>
                  <a:lnTo>
                    <a:pt x="19217" y="4165"/>
                  </a:lnTo>
                  <a:lnTo>
                    <a:pt x="19269" y="4134"/>
                  </a:lnTo>
                  <a:close/>
                  <a:moveTo>
                    <a:pt x="19205" y="4155"/>
                  </a:moveTo>
                  <a:lnTo>
                    <a:pt x="18884" y="4340"/>
                  </a:lnTo>
                  <a:lnTo>
                    <a:pt x="18884" y="4340"/>
                  </a:lnTo>
                  <a:lnTo>
                    <a:pt x="18572" y="4158"/>
                  </a:lnTo>
                  <a:lnTo>
                    <a:pt x="18889" y="3973"/>
                  </a:lnTo>
                  <a:lnTo>
                    <a:pt x="18889" y="3973"/>
                  </a:lnTo>
                  <a:lnTo>
                    <a:pt x="18889" y="3605"/>
                  </a:lnTo>
                  <a:lnTo>
                    <a:pt x="19016" y="3678"/>
                  </a:lnTo>
                  <a:lnTo>
                    <a:pt x="19205" y="3787"/>
                  </a:lnTo>
                  <a:lnTo>
                    <a:pt x="19205" y="4155"/>
                  </a:lnTo>
                  <a:close/>
                  <a:moveTo>
                    <a:pt x="18877" y="3583"/>
                  </a:moveTo>
                  <a:lnTo>
                    <a:pt x="18588" y="3418"/>
                  </a:lnTo>
                  <a:lnTo>
                    <a:pt x="18560" y="3401"/>
                  </a:lnTo>
                  <a:lnTo>
                    <a:pt x="18560" y="3401"/>
                  </a:lnTo>
                  <a:lnTo>
                    <a:pt x="18560" y="3401"/>
                  </a:lnTo>
                  <a:lnTo>
                    <a:pt x="18241" y="3583"/>
                  </a:lnTo>
                  <a:lnTo>
                    <a:pt x="18241" y="3219"/>
                  </a:lnTo>
                  <a:lnTo>
                    <a:pt x="18560" y="3035"/>
                  </a:lnTo>
                  <a:lnTo>
                    <a:pt x="18877" y="3219"/>
                  </a:lnTo>
                  <a:lnTo>
                    <a:pt x="18877" y="3583"/>
                  </a:lnTo>
                  <a:close/>
                  <a:moveTo>
                    <a:pt x="18560" y="3413"/>
                  </a:moveTo>
                  <a:lnTo>
                    <a:pt x="18584" y="3427"/>
                  </a:lnTo>
                  <a:lnTo>
                    <a:pt x="18877" y="3598"/>
                  </a:lnTo>
                  <a:lnTo>
                    <a:pt x="18877" y="3966"/>
                  </a:lnTo>
                  <a:lnTo>
                    <a:pt x="18560" y="4151"/>
                  </a:lnTo>
                  <a:lnTo>
                    <a:pt x="18560" y="4151"/>
                  </a:lnTo>
                  <a:lnTo>
                    <a:pt x="18558" y="4151"/>
                  </a:lnTo>
                  <a:lnTo>
                    <a:pt x="18239" y="3966"/>
                  </a:lnTo>
                  <a:lnTo>
                    <a:pt x="18239" y="3600"/>
                  </a:lnTo>
                  <a:lnTo>
                    <a:pt x="18241" y="3600"/>
                  </a:lnTo>
                  <a:lnTo>
                    <a:pt x="18241" y="3598"/>
                  </a:lnTo>
                  <a:lnTo>
                    <a:pt x="18560" y="3413"/>
                  </a:lnTo>
                  <a:close/>
                  <a:moveTo>
                    <a:pt x="18227" y="4351"/>
                  </a:moveTo>
                  <a:lnTo>
                    <a:pt x="18227" y="4720"/>
                  </a:lnTo>
                  <a:lnTo>
                    <a:pt x="18227" y="4723"/>
                  </a:lnTo>
                  <a:lnTo>
                    <a:pt x="17908" y="4905"/>
                  </a:lnTo>
                  <a:lnTo>
                    <a:pt x="17594" y="4723"/>
                  </a:lnTo>
                  <a:lnTo>
                    <a:pt x="17913" y="4538"/>
                  </a:lnTo>
                  <a:lnTo>
                    <a:pt x="17913" y="4538"/>
                  </a:lnTo>
                  <a:lnTo>
                    <a:pt x="17913" y="4172"/>
                  </a:lnTo>
                  <a:lnTo>
                    <a:pt x="18227" y="4351"/>
                  </a:lnTo>
                  <a:close/>
                  <a:moveTo>
                    <a:pt x="17246" y="4155"/>
                  </a:moveTo>
                  <a:lnTo>
                    <a:pt x="16930" y="4340"/>
                  </a:lnTo>
                  <a:lnTo>
                    <a:pt x="16793" y="4262"/>
                  </a:lnTo>
                  <a:lnTo>
                    <a:pt x="16615" y="4158"/>
                  </a:lnTo>
                  <a:lnTo>
                    <a:pt x="16934" y="3973"/>
                  </a:lnTo>
                  <a:lnTo>
                    <a:pt x="16934" y="3973"/>
                  </a:lnTo>
                  <a:lnTo>
                    <a:pt x="16934" y="3607"/>
                  </a:lnTo>
                  <a:lnTo>
                    <a:pt x="16956" y="3619"/>
                  </a:lnTo>
                  <a:lnTo>
                    <a:pt x="17246" y="3787"/>
                  </a:lnTo>
                  <a:lnTo>
                    <a:pt x="17246" y="4155"/>
                  </a:lnTo>
                  <a:close/>
                  <a:moveTo>
                    <a:pt x="16923" y="3586"/>
                  </a:moveTo>
                  <a:lnTo>
                    <a:pt x="16601" y="3401"/>
                  </a:lnTo>
                  <a:lnTo>
                    <a:pt x="16601" y="3401"/>
                  </a:lnTo>
                  <a:lnTo>
                    <a:pt x="16599" y="3401"/>
                  </a:lnTo>
                  <a:lnTo>
                    <a:pt x="16282" y="3583"/>
                  </a:lnTo>
                  <a:lnTo>
                    <a:pt x="16282" y="3219"/>
                  </a:lnTo>
                  <a:lnTo>
                    <a:pt x="16599" y="3035"/>
                  </a:lnTo>
                  <a:lnTo>
                    <a:pt x="16923" y="3219"/>
                  </a:lnTo>
                  <a:lnTo>
                    <a:pt x="16923" y="3586"/>
                  </a:lnTo>
                  <a:close/>
                  <a:moveTo>
                    <a:pt x="16471" y="3489"/>
                  </a:moveTo>
                  <a:lnTo>
                    <a:pt x="16601" y="3413"/>
                  </a:lnTo>
                  <a:lnTo>
                    <a:pt x="16923" y="3600"/>
                  </a:lnTo>
                  <a:lnTo>
                    <a:pt x="16923" y="3966"/>
                  </a:lnTo>
                  <a:lnTo>
                    <a:pt x="16601" y="4151"/>
                  </a:lnTo>
                  <a:lnTo>
                    <a:pt x="16599" y="4151"/>
                  </a:lnTo>
                  <a:lnTo>
                    <a:pt x="16599" y="4151"/>
                  </a:lnTo>
                  <a:lnTo>
                    <a:pt x="16282" y="3966"/>
                  </a:lnTo>
                  <a:lnTo>
                    <a:pt x="16282" y="3598"/>
                  </a:lnTo>
                  <a:lnTo>
                    <a:pt x="16471" y="3489"/>
                  </a:lnTo>
                  <a:close/>
                  <a:moveTo>
                    <a:pt x="16271" y="4351"/>
                  </a:moveTo>
                  <a:lnTo>
                    <a:pt x="16271" y="4720"/>
                  </a:lnTo>
                  <a:lnTo>
                    <a:pt x="15949" y="4905"/>
                  </a:lnTo>
                  <a:lnTo>
                    <a:pt x="15635" y="4723"/>
                  </a:lnTo>
                  <a:lnTo>
                    <a:pt x="15706" y="4682"/>
                  </a:lnTo>
                  <a:lnTo>
                    <a:pt x="15954" y="4538"/>
                  </a:lnTo>
                  <a:lnTo>
                    <a:pt x="15954" y="4538"/>
                  </a:lnTo>
                  <a:lnTo>
                    <a:pt x="15954" y="4169"/>
                  </a:lnTo>
                  <a:lnTo>
                    <a:pt x="16271" y="4351"/>
                  </a:lnTo>
                  <a:close/>
                  <a:moveTo>
                    <a:pt x="15940" y="4148"/>
                  </a:moveTo>
                  <a:lnTo>
                    <a:pt x="15623" y="3964"/>
                  </a:lnTo>
                  <a:lnTo>
                    <a:pt x="15623" y="3966"/>
                  </a:lnTo>
                  <a:lnTo>
                    <a:pt x="15623" y="3964"/>
                  </a:lnTo>
                  <a:lnTo>
                    <a:pt x="15304" y="4151"/>
                  </a:lnTo>
                  <a:lnTo>
                    <a:pt x="15304" y="3784"/>
                  </a:lnTo>
                  <a:lnTo>
                    <a:pt x="15384" y="3737"/>
                  </a:lnTo>
                  <a:lnTo>
                    <a:pt x="15623" y="3600"/>
                  </a:lnTo>
                  <a:lnTo>
                    <a:pt x="15798" y="3702"/>
                  </a:lnTo>
                  <a:lnTo>
                    <a:pt x="15940" y="3784"/>
                  </a:lnTo>
                  <a:lnTo>
                    <a:pt x="15940" y="4148"/>
                  </a:lnTo>
                  <a:close/>
                  <a:moveTo>
                    <a:pt x="15623" y="3980"/>
                  </a:moveTo>
                  <a:lnTo>
                    <a:pt x="15744" y="4049"/>
                  </a:lnTo>
                  <a:lnTo>
                    <a:pt x="15940" y="4165"/>
                  </a:lnTo>
                  <a:lnTo>
                    <a:pt x="15940" y="4531"/>
                  </a:lnTo>
                  <a:lnTo>
                    <a:pt x="15694" y="4675"/>
                  </a:lnTo>
                  <a:lnTo>
                    <a:pt x="15623" y="4715"/>
                  </a:lnTo>
                  <a:lnTo>
                    <a:pt x="15623" y="4715"/>
                  </a:lnTo>
                  <a:lnTo>
                    <a:pt x="15623" y="4715"/>
                  </a:lnTo>
                  <a:lnTo>
                    <a:pt x="15304" y="4531"/>
                  </a:lnTo>
                  <a:lnTo>
                    <a:pt x="15304" y="4165"/>
                  </a:lnTo>
                  <a:lnTo>
                    <a:pt x="15623" y="3980"/>
                  </a:lnTo>
                  <a:close/>
                  <a:moveTo>
                    <a:pt x="15292" y="4155"/>
                  </a:moveTo>
                  <a:lnTo>
                    <a:pt x="14971" y="4340"/>
                  </a:lnTo>
                  <a:lnTo>
                    <a:pt x="14969" y="4340"/>
                  </a:lnTo>
                  <a:lnTo>
                    <a:pt x="14657" y="4158"/>
                  </a:lnTo>
                  <a:lnTo>
                    <a:pt x="14976" y="3973"/>
                  </a:lnTo>
                  <a:lnTo>
                    <a:pt x="14976" y="3973"/>
                  </a:lnTo>
                  <a:lnTo>
                    <a:pt x="14976" y="3605"/>
                  </a:lnTo>
                  <a:lnTo>
                    <a:pt x="15103" y="3678"/>
                  </a:lnTo>
                  <a:lnTo>
                    <a:pt x="15292" y="3787"/>
                  </a:lnTo>
                  <a:lnTo>
                    <a:pt x="15292" y="4155"/>
                  </a:lnTo>
                  <a:close/>
                  <a:moveTo>
                    <a:pt x="14962" y="3583"/>
                  </a:moveTo>
                  <a:lnTo>
                    <a:pt x="14673" y="3418"/>
                  </a:lnTo>
                  <a:lnTo>
                    <a:pt x="14645" y="3401"/>
                  </a:lnTo>
                  <a:lnTo>
                    <a:pt x="14645" y="3401"/>
                  </a:lnTo>
                  <a:lnTo>
                    <a:pt x="14645" y="3401"/>
                  </a:lnTo>
                  <a:lnTo>
                    <a:pt x="14326" y="3583"/>
                  </a:lnTo>
                  <a:lnTo>
                    <a:pt x="14326" y="3219"/>
                  </a:lnTo>
                  <a:lnTo>
                    <a:pt x="14645" y="3035"/>
                  </a:lnTo>
                  <a:lnTo>
                    <a:pt x="14962" y="3219"/>
                  </a:lnTo>
                  <a:lnTo>
                    <a:pt x="14962" y="3583"/>
                  </a:lnTo>
                  <a:close/>
                  <a:moveTo>
                    <a:pt x="14645" y="3413"/>
                  </a:moveTo>
                  <a:lnTo>
                    <a:pt x="14669" y="3427"/>
                  </a:lnTo>
                  <a:lnTo>
                    <a:pt x="14962" y="3598"/>
                  </a:lnTo>
                  <a:lnTo>
                    <a:pt x="14962" y="3966"/>
                  </a:lnTo>
                  <a:lnTo>
                    <a:pt x="14725" y="4103"/>
                  </a:lnTo>
                  <a:lnTo>
                    <a:pt x="14645" y="4151"/>
                  </a:lnTo>
                  <a:lnTo>
                    <a:pt x="14645" y="4151"/>
                  </a:lnTo>
                  <a:lnTo>
                    <a:pt x="14643" y="4151"/>
                  </a:lnTo>
                  <a:lnTo>
                    <a:pt x="14326" y="3966"/>
                  </a:lnTo>
                  <a:lnTo>
                    <a:pt x="14326" y="3598"/>
                  </a:lnTo>
                  <a:lnTo>
                    <a:pt x="14645" y="3413"/>
                  </a:lnTo>
                  <a:close/>
                  <a:moveTo>
                    <a:pt x="14309" y="4351"/>
                  </a:moveTo>
                  <a:lnTo>
                    <a:pt x="14309" y="4723"/>
                  </a:lnTo>
                  <a:lnTo>
                    <a:pt x="13993" y="4905"/>
                  </a:lnTo>
                  <a:lnTo>
                    <a:pt x="13678" y="4723"/>
                  </a:lnTo>
                  <a:lnTo>
                    <a:pt x="13997" y="4538"/>
                  </a:lnTo>
                  <a:lnTo>
                    <a:pt x="13997" y="4172"/>
                  </a:lnTo>
                  <a:lnTo>
                    <a:pt x="14309" y="4351"/>
                  </a:lnTo>
                  <a:close/>
                  <a:moveTo>
                    <a:pt x="13986" y="4148"/>
                  </a:moveTo>
                  <a:lnTo>
                    <a:pt x="13667" y="3964"/>
                  </a:lnTo>
                  <a:lnTo>
                    <a:pt x="13664" y="3964"/>
                  </a:lnTo>
                  <a:lnTo>
                    <a:pt x="13664" y="3964"/>
                  </a:lnTo>
                  <a:lnTo>
                    <a:pt x="13345" y="4151"/>
                  </a:lnTo>
                  <a:lnTo>
                    <a:pt x="13345" y="3787"/>
                  </a:lnTo>
                  <a:lnTo>
                    <a:pt x="13664" y="3602"/>
                  </a:lnTo>
                  <a:lnTo>
                    <a:pt x="13986" y="3784"/>
                  </a:lnTo>
                  <a:lnTo>
                    <a:pt x="13986" y="4148"/>
                  </a:lnTo>
                  <a:close/>
                  <a:moveTo>
                    <a:pt x="13664" y="3980"/>
                  </a:moveTo>
                  <a:lnTo>
                    <a:pt x="13986" y="4165"/>
                  </a:lnTo>
                  <a:lnTo>
                    <a:pt x="13986" y="4531"/>
                  </a:lnTo>
                  <a:lnTo>
                    <a:pt x="13667" y="4715"/>
                  </a:lnTo>
                  <a:lnTo>
                    <a:pt x="13664" y="4715"/>
                  </a:lnTo>
                  <a:lnTo>
                    <a:pt x="13664" y="4715"/>
                  </a:lnTo>
                  <a:lnTo>
                    <a:pt x="13345" y="4531"/>
                  </a:lnTo>
                  <a:lnTo>
                    <a:pt x="13345" y="4165"/>
                  </a:lnTo>
                  <a:lnTo>
                    <a:pt x="13664" y="3980"/>
                  </a:lnTo>
                  <a:close/>
                  <a:moveTo>
                    <a:pt x="13334" y="4155"/>
                  </a:moveTo>
                  <a:lnTo>
                    <a:pt x="13015" y="4340"/>
                  </a:lnTo>
                  <a:lnTo>
                    <a:pt x="12877" y="4262"/>
                  </a:lnTo>
                  <a:lnTo>
                    <a:pt x="12700" y="4158"/>
                  </a:lnTo>
                  <a:lnTo>
                    <a:pt x="13019" y="3973"/>
                  </a:lnTo>
                  <a:lnTo>
                    <a:pt x="13019" y="3973"/>
                  </a:lnTo>
                  <a:lnTo>
                    <a:pt x="13019" y="3607"/>
                  </a:lnTo>
                  <a:lnTo>
                    <a:pt x="13041" y="3619"/>
                  </a:lnTo>
                  <a:lnTo>
                    <a:pt x="13334" y="3787"/>
                  </a:lnTo>
                  <a:lnTo>
                    <a:pt x="13334" y="4155"/>
                  </a:lnTo>
                  <a:close/>
                  <a:moveTo>
                    <a:pt x="13007" y="3586"/>
                  </a:moveTo>
                  <a:lnTo>
                    <a:pt x="12686" y="3401"/>
                  </a:lnTo>
                  <a:lnTo>
                    <a:pt x="12686" y="3401"/>
                  </a:lnTo>
                  <a:lnTo>
                    <a:pt x="12686" y="3401"/>
                  </a:lnTo>
                  <a:lnTo>
                    <a:pt x="12634" y="3430"/>
                  </a:lnTo>
                  <a:lnTo>
                    <a:pt x="12367" y="3583"/>
                  </a:lnTo>
                  <a:lnTo>
                    <a:pt x="12367" y="3219"/>
                  </a:lnTo>
                  <a:lnTo>
                    <a:pt x="12686" y="3035"/>
                  </a:lnTo>
                  <a:lnTo>
                    <a:pt x="13007" y="3219"/>
                  </a:lnTo>
                  <a:lnTo>
                    <a:pt x="13007" y="3586"/>
                  </a:lnTo>
                  <a:close/>
                  <a:moveTo>
                    <a:pt x="12670" y="3423"/>
                  </a:moveTo>
                  <a:lnTo>
                    <a:pt x="12686" y="3413"/>
                  </a:lnTo>
                  <a:lnTo>
                    <a:pt x="13007" y="3600"/>
                  </a:lnTo>
                  <a:lnTo>
                    <a:pt x="13007" y="3966"/>
                  </a:lnTo>
                  <a:lnTo>
                    <a:pt x="12686" y="4151"/>
                  </a:lnTo>
                  <a:lnTo>
                    <a:pt x="12686" y="4151"/>
                  </a:lnTo>
                  <a:lnTo>
                    <a:pt x="12686" y="4151"/>
                  </a:lnTo>
                  <a:lnTo>
                    <a:pt x="12367" y="3966"/>
                  </a:lnTo>
                  <a:lnTo>
                    <a:pt x="12367" y="3598"/>
                  </a:lnTo>
                  <a:lnTo>
                    <a:pt x="12670" y="3423"/>
                  </a:lnTo>
                  <a:close/>
                  <a:moveTo>
                    <a:pt x="12353" y="4351"/>
                  </a:moveTo>
                  <a:lnTo>
                    <a:pt x="12353" y="4720"/>
                  </a:lnTo>
                  <a:lnTo>
                    <a:pt x="12034" y="4905"/>
                  </a:lnTo>
                  <a:lnTo>
                    <a:pt x="11720" y="4723"/>
                  </a:lnTo>
                  <a:lnTo>
                    <a:pt x="12039" y="4538"/>
                  </a:lnTo>
                  <a:lnTo>
                    <a:pt x="12039" y="4538"/>
                  </a:lnTo>
                  <a:lnTo>
                    <a:pt x="12039" y="4172"/>
                  </a:lnTo>
                  <a:lnTo>
                    <a:pt x="12353" y="4351"/>
                  </a:lnTo>
                  <a:close/>
                  <a:moveTo>
                    <a:pt x="11377" y="4155"/>
                  </a:moveTo>
                  <a:lnTo>
                    <a:pt x="11273" y="4217"/>
                  </a:lnTo>
                  <a:lnTo>
                    <a:pt x="11056" y="4340"/>
                  </a:lnTo>
                  <a:lnTo>
                    <a:pt x="11056" y="4340"/>
                  </a:lnTo>
                  <a:lnTo>
                    <a:pt x="10744" y="4158"/>
                  </a:lnTo>
                  <a:lnTo>
                    <a:pt x="11060" y="3973"/>
                  </a:lnTo>
                  <a:lnTo>
                    <a:pt x="11060" y="3973"/>
                  </a:lnTo>
                  <a:lnTo>
                    <a:pt x="11060" y="3607"/>
                  </a:lnTo>
                  <a:lnTo>
                    <a:pt x="11377" y="3787"/>
                  </a:lnTo>
                  <a:lnTo>
                    <a:pt x="11377" y="4155"/>
                  </a:lnTo>
                  <a:close/>
                  <a:moveTo>
                    <a:pt x="11046" y="3583"/>
                  </a:moveTo>
                  <a:lnTo>
                    <a:pt x="10760" y="3418"/>
                  </a:lnTo>
                  <a:lnTo>
                    <a:pt x="10730" y="3401"/>
                  </a:lnTo>
                  <a:lnTo>
                    <a:pt x="10730" y="3401"/>
                  </a:lnTo>
                  <a:lnTo>
                    <a:pt x="10730" y="3401"/>
                  </a:lnTo>
                  <a:lnTo>
                    <a:pt x="10411" y="3583"/>
                  </a:lnTo>
                  <a:lnTo>
                    <a:pt x="10411" y="3219"/>
                  </a:lnTo>
                  <a:lnTo>
                    <a:pt x="10730" y="3035"/>
                  </a:lnTo>
                  <a:lnTo>
                    <a:pt x="11046" y="3219"/>
                  </a:lnTo>
                  <a:lnTo>
                    <a:pt x="11046" y="3583"/>
                  </a:lnTo>
                  <a:close/>
                  <a:moveTo>
                    <a:pt x="10730" y="3413"/>
                  </a:moveTo>
                  <a:lnTo>
                    <a:pt x="10753" y="3427"/>
                  </a:lnTo>
                  <a:lnTo>
                    <a:pt x="11046" y="3598"/>
                  </a:lnTo>
                  <a:lnTo>
                    <a:pt x="11046" y="3966"/>
                  </a:lnTo>
                  <a:lnTo>
                    <a:pt x="10732" y="4151"/>
                  </a:lnTo>
                  <a:lnTo>
                    <a:pt x="10730" y="4151"/>
                  </a:lnTo>
                  <a:lnTo>
                    <a:pt x="10730" y="4151"/>
                  </a:lnTo>
                  <a:lnTo>
                    <a:pt x="10411" y="3966"/>
                  </a:lnTo>
                  <a:lnTo>
                    <a:pt x="10411" y="3598"/>
                  </a:lnTo>
                  <a:lnTo>
                    <a:pt x="10730" y="3413"/>
                  </a:lnTo>
                  <a:close/>
                  <a:moveTo>
                    <a:pt x="10397" y="4351"/>
                  </a:moveTo>
                  <a:lnTo>
                    <a:pt x="10397" y="4723"/>
                  </a:lnTo>
                  <a:lnTo>
                    <a:pt x="10080" y="4905"/>
                  </a:lnTo>
                  <a:lnTo>
                    <a:pt x="9763" y="4723"/>
                  </a:lnTo>
                  <a:lnTo>
                    <a:pt x="10085" y="4538"/>
                  </a:lnTo>
                  <a:lnTo>
                    <a:pt x="10085" y="4172"/>
                  </a:lnTo>
                  <a:lnTo>
                    <a:pt x="10397" y="4351"/>
                  </a:lnTo>
                  <a:close/>
                  <a:moveTo>
                    <a:pt x="10070" y="4148"/>
                  </a:moveTo>
                  <a:lnTo>
                    <a:pt x="9751" y="3964"/>
                  </a:lnTo>
                  <a:lnTo>
                    <a:pt x="9751" y="3964"/>
                  </a:lnTo>
                  <a:lnTo>
                    <a:pt x="9751" y="3964"/>
                  </a:lnTo>
                  <a:lnTo>
                    <a:pt x="9430" y="4151"/>
                  </a:lnTo>
                  <a:lnTo>
                    <a:pt x="9430" y="3787"/>
                  </a:lnTo>
                  <a:lnTo>
                    <a:pt x="9751" y="3602"/>
                  </a:lnTo>
                  <a:lnTo>
                    <a:pt x="10070" y="3784"/>
                  </a:lnTo>
                  <a:lnTo>
                    <a:pt x="10070" y="4148"/>
                  </a:lnTo>
                  <a:close/>
                  <a:moveTo>
                    <a:pt x="9735" y="3990"/>
                  </a:moveTo>
                  <a:lnTo>
                    <a:pt x="9735" y="3990"/>
                  </a:lnTo>
                  <a:lnTo>
                    <a:pt x="9735" y="3988"/>
                  </a:lnTo>
                  <a:lnTo>
                    <a:pt x="9751" y="3980"/>
                  </a:lnTo>
                  <a:lnTo>
                    <a:pt x="10070" y="4165"/>
                  </a:lnTo>
                  <a:lnTo>
                    <a:pt x="10070" y="4531"/>
                  </a:lnTo>
                  <a:lnTo>
                    <a:pt x="9751" y="4715"/>
                  </a:lnTo>
                  <a:lnTo>
                    <a:pt x="9751" y="4715"/>
                  </a:lnTo>
                  <a:lnTo>
                    <a:pt x="9749" y="4715"/>
                  </a:lnTo>
                  <a:lnTo>
                    <a:pt x="9430" y="4531"/>
                  </a:lnTo>
                  <a:lnTo>
                    <a:pt x="9430" y="4165"/>
                  </a:lnTo>
                  <a:lnTo>
                    <a:pt x="9735" y="3990"/>
                  </a:lnTo>
                  <a:close/>
                  <a:moveTo>
                    <a:pt x="9418" y="4155"/>
                  </a:moveTo>
                  <a:lnTo>
                    <a:pt x="9102" y="4340"/>
                  </a:lnTo>
                  <a:lnTo>
                    <a:pt x="8962" y="4262"/>
                  </a:lnTo>
                  <a:lnTo>
                    <a:pt x="8785" y="4158"/>
                  </a:lnTo>
                  <a:lnTo>
                    <a:pt x="9104" y="3973"/>
                  </a:lnTo>
                  <a:lnTo>
                    <a:pt x="9104" y="3973"/>
                  </a:lnTo>
                  <a:lnTo>
                    <a:pt x="9104" y="3607"/>
                  </a:lnTo>
                  <a:lnTo>
                    <a:pt x="9128" y="3619"/>
                  </a:lnTo>
                  <a:lnTo>
                    <a:pt x="9418" y="3787"/>
                  </a:lnTo>
                  <a:lnTo>
                    <a:pt x="9418" y="4155"/>
                  </a:lnTo>
                  <a:close/>
                  <a:moveTo>
                    <a:pt x="8754" y="3423"/>
                  </a:moveTo>
                  <a:lnTo>
                    <a:pt x="8771" y="3413"/>
                  </a:lnTo>
                  <a:lnTo>
                    <a:pt x="9092" y="3600"/>
                  </a:lnTo>
                  <a:lnTo>
                    <a:pt x="9092" y="3966"/>
                  </a:lnTo>
                  <a:lnTo>
                    <a:pt x="8773" y="4151"/>
                  </a:lnTo>
                  <a:lnTo>
                    <a:pt x="8771" y="4151"/>
                  </a:lnTo>
                  <a:lnTo>
                    <a:pt x="8771" y="4151"/>
                  </a:lnTo>
                  <a:lnTo>
                    <a:pt x="8454" y="3966"/>
                  </a:lnTo>
                  <a:lnTo>
                    <a:pt x="8454" y="3598"/>
                  </a:lnTo>
                  <a:lnTo>
                    <a:pt x="8754" y="3423"/>
                  </a:lnTo>
                  <a:close/>
                  <a:moveTo>
                    <a:pt x="8442" y="4354"/>
                  </a:moveTo>
                  <a:lnTo>
                    <a:pt x="8442" y="4720"/>
                  </a:lnTo>
                  <a:lnTo>
                    <a:pt x="8119" y="4905"/>
                  </a:lnTo>
                  <a:lnTo>
                    <a:pt x="7807" y="4723"/>
                  </a:lnTo>
                  <a:lnTo>
                    <a:pt x="7908" y="4663"/>
                  </a:lnTo>
                  <a:lnTo>
                    <a:pt x="8126" y="4538"/>
                  </a:lnTo>
                  <a:lnTo>
                    <a:pt x="8126" y="4538"/>
                  </a:lnTo>
                  <a:lnTo>
                    <a:pt x="8126" y="4172"/>
                  </a:lnTo>
                  <a:lnTo>
                    <a:pt x="8442" y="4354"/>
                  </a:lnTo>
                  <a:close/>
                  <a:moveTo>
                    <a:pt x="7462" y="4155"/>
                  </a:moveTo>
                  <a:lnTo>
                    <a:pt x="7143" y="4340"/>
                  </a:lnTo>
                  <a:lnTo>
                    <a:pt x="6982" y="4245"/>
                  </a:lnTo>
                  <a:lnTo>
                    <a:pt x="6829" y="4158"/>
                  </a:lnTo>
                  <a:lnTo>
                    <a:pt x="7148" y="3973"/>
                  </a:lnTo>
                  <a:lnTo>
                    <a:pt x="7148" y="3973"/>
                  </a:lnTo>
                  <a:lnTo>
                    <a:pt x="7148" y="3607"/>
                  </a:lnTo>
                  <a:lnTo>
                    <a:pt x="7389" y="3744"/>
                  </a:lnTo>
                  <a:lnTo>
                    <a:pt x="7462" y="3787"/>
                  </a:lnTo>
                  <a:lnTo>
                    <a:pt x="7462" y="4155"/>
                  </a:lnTo>
                  <a:close/>
                  <a:moveTo>
                    <a:pt x="7136" y="3586"/>
                  </a:moveTo>
                  <a:lnTo>
                    <a:pt x="6911" y="3458"/>
                  </a:lnTo>
                  <a:lnTo>
                    <a:pt x="6814" y="3401"/>
                  </a:lnTo>
                  <a:lnTo>
                    <a:pt x="6814" y="3401"/>
                  </a:lnTo>
                  <a:lnTo>
                    <a:pt x="6814" y="3401"/>
                  </a:lnTo>
                  <a:lnTo>
                    <a:pt x="6746" y="3442"/>
                  </a:lnTo>
                  <a:lnTo>
                    <a:pt x="6495" y="3583"/>
                  </a:lnTo>
                  <a:lnTo>
                    <a:pt x="6495" y="3219"/>
                  </a:lnTo>
                  <a:lnTo>
                    <a:pt x="6656" y="3127"/>
                  </a:lnTo>
                  <a:lnTo>
                    <a:pt x="6817" y="3035"/>
                  </a:lnTo>
                  <a:lnTo>
                    <a:pt x="7136" y="3219"/>
                  </a:lnTo>
                  <a:lnTo>
                    <a:pt x="7136" y="3586"/>
                  </a:lnTo>
                  <a:close/>
                  <a:moveTo>
                    <a:pt x="6814" y="3413"/>
                  </a:moveTo>
                  <a:lnTo>
                    <a:pt x="6975" y="3505"/>
                  </a:lnTo>
                  <a:lnTo>
                    <a:pt x="7136" y="3600"/>
                  </a:lnTo>
                  <a:lnTo>
                    <a:pt x="7136" y="3966"/>
                  </a:lnTo>
                  <a:lnTo>
                    <a:pt x="6817" y="4151"/>
                  </a:lnTo>
                  <a:lnTo>
                    <a:pt x="6817" y="4151"/>
                  </a:lnTo>
                  <a:lnTo>
                    <a:pt x="6814" y="4151"/>
                  </a:lnTo>
                  <a:lnTo>
                    <a:pt x="6495" y="3966"/>
                  </a:lnTo>
                  <a:lnTo>
                    <a:pt x="6495" y="3598"/>
                  </a:lnTo>
                  <a:lnTo>
                    <a:pt x="6814" y="3413"/>
                  </a:lnTo>
                  <a:close/>
                  <a:moveTo>
                    <a:pt x="6481" y="4351"/>
                  </a:moveTo>
                  <a:lnTo>
                    <a:pt x="6481" y="4723"/>
                  </a:lnTo>
                  <a:lnTo>
                    <a:pt x="6162" y="4905"/>
                  </a:lnTo>
                  <a:lnTo>
                    <a:pt x="6002" y="4812"/>
                  </a:lnTo>
                  <a:lnTo>
                    <a:pt x="5850" y="4723"/>
                  </a:lnTo>
                  <a:lnTo>
                    <a:pt x="6169" y="4538"/>
                  </a:lnTo>
                  <a:lnTo>
                    <a:pt x="6169" y="4538"/>
                  </a:lnTo>
                  <a:lnTo>
                    <a:pt x="6169" y="4172"/>
                  </a:lnTo>
                  <a:lnTo>
                    <a:pt x="6481" y="4351"/>
                  </a:lnTo>
                  <a:close/>
                  <a:moveTo>
                    <a:pt x="5503" y="4155"/>
                  </a:moveTo>
                  <a:lnTo>
                    <a:pt x="5345" y="4247"/>
                  </a:lnTo>
                  <a:lnTo>
                    <a:pt x="5186" y="4340"/>
                  </a:lnTo>
                  <a:lnTo>
                    <a:pt x="5047" y="4262"/>
                  </a:lnTo>
                  <a:lnTo>
                    <a:pt x="4870" y="4158"/>
                  </a:lnTo>
                  <a:lnTo>
                    <a:pt x="5189" y="3973"/>
                  </a:lnTo>
                  <a:lnTo>
                    <a:pt x="5189" y="3973"/>
                  </a:lnTo>
                  <a:lnTo>
                    <a:pt x="5189" y="3607"/>
                  </a:lnTo>
                  <a:lnTo>
                    <a:pt x="5212" y="3619"/>
                  </a:lnTo>
                  <a:lnTo>
                    <a:pt x="5503" y="3787"/>
                  </a:lnTo>
                  <a:lnTo>
                    <a:pt x="5503" y="4155"/>
                  </a:lnTo>
                  <a:close/>
                  <a:moveTo>
                    <a:pt x="5177" y="3586"/>
                  </a:moveTo>
                  <a:lnTo>
                    <a:pt x="4858" y="3401"/>
                  </a:lnTo>
                  <a:lnTo>
                    <a:pt x="4856" y="3401"/>
                  </a:lnTo>
                  <a:lnTo>
                    <a:pt x="4856" y="3401"/>
                  </a:lnTo>
                  <a:lnTo>
                    <a:pt x="4539" y="3583"/>
                  </a:lnTo>
                  <a:lnTo>
                    <a:pt x="4539" y="3219"/>
                  </a:lnTo>
                  <a:lnTo>
                    <a:pt x="4856" y="3035"/>
                  </a:lnTo>
                  <a:lnTo>
                    <a:pt x="5177" y="3219"/>
                  </a:lnTo>
                  <a:lnTo>
                    <a:pt x="5177" y="3586"/>
                  </a:lnTo>
                  <a:close/>
                  <a:moveTo>
                    <a:pt x="4719" y="3494"/>
                  </a:moveTo>
                  <a:lnTo>
                    <a:pt x="4856" y="3413"/>
                  </a:lnTo>
                  <a:lnTo>
                    <a:pt x="5177" y="3600"/>
                  </a:lnTo>
                  <a:lnTo>
                    <a:pt x="5177" y="3966"/>
                  </a:lnTo>
                  <a:lnTo>
                    <a:pt x="4858" y="4151"/>
                  </a:lnTo>
                  <a:lnTo>
                    <a:pt x="4856" y="4151"/>
                  </a:lnTo>
                  <a:lnTo>
                    <a:pt x="4856" y="4151"/>
                  </a:lnTo>
                  <a:lnTo>
                    <a:pt x="4539" y="3966"/>
                  </a:lnTo>
                  <a:lnTo>
                    <a:pt x="4539" y="3598"/>
                  </a:lnTo>
                  <a:lnTo>
                    <a:pt x="4719" y="3494"/>
                  </a:lnTo>
                  <a:close/>
                  <a:moveTo>
                    <a:pt x="4508" y="4342"/>
                  </a:moveTo>
                  <a:lnTo>
                    <a:pt x="4527" y="4354"/>
                  </a:lnTo>
                  <a:lnTo>
                    <a:pt x="4527" y="4723"/>
                  </a:lnTo>
                  <a:lnTo>
                    <a:pt x="4270" y="4871"/>
                  </a:lnTo>
                  <a:lnTo>
                    <a:pt x="4208" y="4907"/>
                  </a:lnTo>
                  <a:lnTo>
                    <a:pt x="3892" y="4723"/>
                  </a:lnTo>
                  <a:lnTo>
                    <a:pt x="3996" y="4663"/>
                  </a:lnTo>
                  <a:lnTo>
                    <a:pt x="4211" y="4538"/>
                  </a:lnTo>
                  <a:lnTo>
                    <a:pt x="4211" y="4538"/>
                  </a:lnTo>
                  <a:lnTo>
                    <a:pt x="4211" y="4169"/>
                  </a:lnTo>
                  <a:lnTo>
                    <a:pt x="4508" y="4342"/>
                  </a:lnTo>
                  <a:close/>
                  <a:moveTo>
                    <a:pt x="4196" y="4148"/>
                  </a:moveTo>
                  <a:lnTo>
                    <a:pt x="3880" y="3964"/>
                  </a:lnTo>
                  <a:lnTo>
                    <a:pt x="3880" y="3964"/>
                  </a:lnTo>
                  <a:lnTo>
                    <a:pt x="3880" y="3964"/>
                  </a:lnTo>
                  <a:lnTo>
                    <a:pt x="3558" y="4151"/>
                  </a:lnTo>
                  <a:lnTo>
                    <a:pt x="3558" y="3784"/>
                  </a:lnTo>
                  <a:lnTo>
                    <a:pt x="3688" y="3711"/>
                  </a:lnTo>
                  <a:lnTo>
                    <a:pt x="3880" y="3600"/>
                  </a:lnTo>
                  <a:lnTo>
                    <a:pt x="4052" y="3702"/>
                  </a:lnTo>
                  <a:lnTo>
                    <a:pt x="4196" y="3784"/>
                  </a:lnTo>
                  <a:lnTo>
                    <a:pt x="4196" y="4148"/>
                  </a:lnTo>
                  <a:close/>
                  <a:moveTo>
                    <a:pt x="3880" y="3980"/>
                  </a:moveTo>
                  <a:lnTo>
                    <a:pt x="3967" y="4030"/>
                  </a:lnTo>
                  <a:lnTo>
                    <a:pt x="4055" y="4080"/>
                  </a:lnTo>
                  <a:lnTo>
                    <a:pt x="4196" y="4165"/>
                  </a:lnTo>
                  <a:lnTo>
                    <a:pt x="4196" y="4531"/>
                  </a:lnTo>
                  <a:lnTo>
                    <a:pt x="3986" y="4656"/>
                  </a:lnTo>
                  <a:lnTo>
                    <a:pt x="3880" y="4715"/>
                  </a:lnTo>
                  <a:lnTo>
                    <a:pt x="3880" y="4715"/>
                  </a:lnTo>
                  <a:lnTo>
                    <a:pt x="3880" y="4715"/>
                  </a:lnTo>
                  <a:lnTo>
                    <a:pt x="3558" y="4531"/>
                  </a:lnTo>
                  <a:lnTo>
                    <a:pt x="3558" y="4165"/>
                  </a:lnTo>
                  <a:lnTo>
                    <a:pt x="3880" y="3980"/>
                  </a:lnTo>
                  <a:close/>
                  <a:moveTo>
                    <a:pt x="3547" y="4155"/>
                  </a:moveTo>
                  <a:lnTo>
                    <a:pt x="3228" y="4340"/>
                  </a:lnTo>
                  <a:lnTo>
                    <a:pt x="3067" y="4245"/>
                  </a:lnTo>
                  <a:lnTo>
                    <a:pt x="2916" y="4158"/>
                  </a:lnTo>
                  <a:lnTo>
                    <a:pt x="3235" y="3973"/>
                  </a:lnTo>
                  <a:lnTo>
                    <a:pt x="3235" y="3973"/>
                  </a:lnTo>
                  <a:lnTo>
                    <a:pt x="3235" y="3607"/>
                  </a:lnTo>
                  <a:lnTo>
                    <a:pt x="3473" y="3744"/>
                  </a:lnTo>
                  <a:lnTo>
                    <a:pt x="3547" y="3787"/>
                  </a:lnTo>
                  <a:lnTo>
                    <a:pt x="3547" y="4155"/>
                  </a:lnTo>
                  <a:close/>
                  <a:moveTo>
                    <a:pt x="3223" y="3586"/>
                  </a:moveTo>
                  <a:lnTo>
                    <a:pt x="2998" y="3458"/>
                  </a:lnTo>
                  <a:lnTo>
                    <a:pt x="2902" y="3401"/>
                  </a:lnTo>
                  <a:lnTo>
                    <a:pt x="2902" y="3401"/>
                  </a:lnTo>
                  <a:lnTo>
                    <a:pt x="2902" y="3401"/>
                  </a:lnTo>
                  <a:lnTo>
                    <a:pt x="2833" y="3442"/>
                  </a:lnTo>
                  <a:lnTo>
                    <a:pt x="2583" y="3583"/>
                  </a:lnTo>
                  <a:lnTo>
                    <a:pt x="2583" y="3219"/>
                  </a:lnTo>
                  <a:lnTo>
                    <a:pt x="2741" y="3127"/>
                  </a:lnTo>
                  <a:lnTo>
                    <a:pt x="2902" y="3035"/>
                  </a:lnTo>
                  <a:lnTo>
                    <a:pt x="3223" y="3219"/>
                  </a:lnTo>
                  <a:lnTo>
                    <a:pt x="3223" y="3586"/>
                  </a:lnTo>
                  <a:close/>
                  <a:moveTo>
                    <a:pt x="2902" y="3413"/>
                  </a:moveTo>
                  <a:lnTo>
                    <a:pt x="3060" y="3505"/>
                  </a:lnTo>
                  <a:lnTo>
                    <a:pt x="3223" y="3600"/>
                  </a:lnTo>
                  <a:lnTo>
                    <a:pt x="3223" y="3966"/>
                  </a:lnTo>
                  <a:lnTo>
                    <a:pt x="2902" y="4151"/>
                  </a:lnTo>
                  <a:lnTo>
                    <a:pt x="2902" y="4151"/>
                  </a:lnTo>
                  <a:lnTo>
                    <a:pt x="2899" y="4151"/>
                  </a:lnTo>
                  <a:lnTo>
                    <a:pt x="2583" y="3966"/>
                  </a:lnTo>
                  <a:lnTo>
                    <a:pt x="2583" y="3598"/>
                  </a:lnTo>
                  <a:lnTo>
                    <a:pt x="2902" y="3413"/>
                  </a:lnTo>
                  <a:close/>
                  <a:moveTo>
                    <a:pt x="2566" y="4351"/>
                  </a:moveTo>
                  <a:lnTo>
                    <a:pt x="2566" y="4723"/>
                  </a:lnTo>
                  <a:lnTo>
                    <a:pt x="2249" y="4905"/>
                  </a:lnTo>
                  <a:lnTo>
                    <a:pt x="1935" y="4723"/>
                  </a:lnTo>
                  <a:lnTo>
                    <a:pt x="2254" y="4538"/>
                  </a:lnTo>
                  <a:lnTo>
                    <a:pt x="2254" y="4538"/>
                  </a:lnTo>
                  <a:lnTo>
                    <a:pt x="2254" y="4172"/>
                  </a:lnTo>
                  <a:lnTo>
                    <a:pt x="2566" y="4351"/>
                  </a:lnTo>
                  <a:close/>
                  <a:moveTo>
                    <a:pt x="1590" y="4155"/>
                  </a:moveTo>
                  <a:lnTo>
                    <a:pt x="1271" y="4340"/>
                  </a:lnTo>
                  <a:lnTo>
                    <a:pt x="1127" y="4257"/>
                  </a:lnTo>
                  <a:lnTo>
                    <a:pt x="957" y="4155"/>
                  </a:lnTo>
                  <a:lnTo>
                    <a:pt x="1271" y="3973"/>
                  </a:lnTo>
                  <a:lnTo>
                    <a:pt x="1271" y="3973"/>
                  </a:lnTo>
                  <a:lnTo>
                    <a:pt x="1271" y="3607"/>
                  </a:lnTo>
                  <a:lnTo>
                    <a:pt x="1578" y="3780"/>
                  </a:lnTo>
                  <a:lnTo>
                    <a:pt x="1590" y="3787"/>
                  </a:lnTo>
                  <a:lnTo>
                    <a:pt x="1590" y="4155"/>
                  </a:lnTo>
                  <a:close/>
                  <a:moveTo>
                    <a:pt x="1271" y="5105"/>
                  </a:moveTo>
                  <a:lnTo>
                    <a:pt x="1271" y="5103"/>
                  </a:lnTo>
                  <a:lnTo>
                    <a:pt x="1271" y="4734"/>
                  </a:lnTo>
                  <a:lnTo>
                    <a:pt x="1406" y="4812"/>
                  </a:lnTo>
                  <a:lnTo>
                    <a:pt x="1590" y="4919"/>
                  </a:lnTo>
                  <a:lnTo>
                    <a:pt x="1590" y="5285"/>
                  </a:lnTo>
                  <a:lnTo>
                    <a:pt x="1271" y="5469"/>
                  </a:lnTo>
                  <a:lnTo>
                    <a:pt x="957" y="5287"/>
                  </a:lnTo>
                  <a:lnTo>
                    <a:pt x="1099" y="5205"/>
                  </a:lnTo>
                  <a:lnTo>
                    <a:pt x="1271" y="5105"/>
                  </a:lnTo>
                  <a:close/>
                  <a:moveTo>
                    <a:pt x="1271" y="6235"/>
                  </a:moveTo>
                  <a:lnTo>
                    <a:pt x="1271" y="6235"/>
                  </a:lnTo>
                  <a:lnTo>
                    <a:pt x="1271" y="5866"/>
                  </a:lnTo>
                  <a:lnTo>
                    <a:pt x="1590" y="6051"/>
                  </a:lnTo>
                  <a:lnTo>
                    <a:pt x="1590" y="6415"/>
                  </a:lnTo>
                  <a:lnTo>
                    <a:pt x="1472" y="6483"/>
                  </a:lnTo>
                  <a:lnTo>
                    <a:pt x="1269" y="6601"/>
                  </a:lnTo>
                  <a:lnTo>
                    <a:pt x="1144" y="6528"/>
                  </a:lnTo>
                  <a:lnTo>
                    <a:pt x="957" y="6419"/>
                  </a:lnTo>
                  <a:lnTo>
                    <a:pt x="1111" y="6330"/>
                  </a:lnTo>
                  <a:lnTo>
                    <a:pt x="1271" y="6235"/>
                  </a:lnTo>
                  <a:close/>
                  <a:moveTo>
                    <a:pt x="1271" y="7365"/>
                  </a:moveTo>
                  <a:lnTo>
                    <a:pt x="1271" y="7365"/>
                  </a:lnTo>
                  <a:lnTo>
                    <a:pt x="1271" y="6996"/>
                  </a:lnTo>
                  <a:lnTo>
                    <a:pt x="1590" y="7180"/>
                  </a:lnTo>
                  <a:lnTo>
                    <a:pt x="1590" y="7544"/>
                  </a:lnTo>
                  <a:lnTo>
                    <a:pt x="1269" y="7731"/>
                  </a:lnTo>
                  <a:lnTo>
                    <a:pt x="1016" y="7585"/>
                  </a:lnTo>
                  <a:lnTo>
                    <a:pt x="955" y="7549"/>
                  </a:lnTo>
                  <a:lnTo>
                    <a:pt x="1271" y="7365"/>
                  </a:lnTo>
                  <a:close/>
                  <a:moveTo>
                    <a:pt x="1271" y="8497"/>
                  </a:moveTo>
                  <a:lnTo>
                    <a:pt x="1271" y="8497"/>
                  </a:lnTo>
                  <a:lnTo>
                    <a:pt x="1271" y="8128"/>
                  </a:lnTo>
                  <a:lnTo>
                    <a:pt x="1590" y="8310"/>
                  </a:lnTo>
                  <a:lnTo>
                    <a:pt x="1590" y="8676"/>
                  </a:lnTo>
                  <a:lnTo>
                    <a:pt x="1288" y="8851"/>
                  </a:lnTo>
                  <a:lnTo>
                    <a:pt x="1271" y="8861"/>
                  </a:lnTo>
                  <a:lnTo>
                    <a:pt x="957" y="8681"/>
                  </a:lnTo>
                  <a:lnTo>
                    <a:pt x="1111" y="8591"/>
                  </a:lnTo>
                  <a:lnTo>
                    <a:pt x="1196" y="8542"/>
                  </a:lnTo>
                  <a:lnTo>
                    <a:pt x="1271" y="8497"/>
                  </a:lnTo>
                  <a:close/>
                  <a:moveTo>
                    <a:pt x="1271" y="9627"/>
                  </a:moveTo>
                  <a:lnTo>
                    <a:pt x="1271" y="9627"/>
                  </a:lnTo>
                  <a:lnTo>
                    <a:pt x="1271" y="9256"/>
                  </a:lnTo>
                  <a:lnTo>
                    <a:pt x="1590" y="9442"/>
                  </a:lnTo>
                  <a:lnTo>
                    <a:pt x="1590" y="9806"/>
                  </a:lnTo>
                  <a:lnTo>
                    <a:pt x="1271" y="9991"/>
                  </a:lnTo>
                  <a:lnTo>
                    <a:pt x="957" y="9809"/>
                  </a:lnTo>
                  <a:lnTo>
                    <a:pt x="1111" y="9721"/>
                  </a:lnTo>
                  <a:lnTo>
                    <a:pt x="1271" y="9627"/>
                  </a:lnTo>
                  <a:close/>
                  <a:moveTo>
                    <a:pt x="1274" y="10005"/>
                  </a:moveTo>
                  <a:lnTo>
                    <a:pt x="1593" y="9823"/>
                  </a:lnTo>
                  <a:lnTo>
                    <a:pt x="1593" y="10189"/>
                  </a:lnTo>
                  <a:lnTo>
                    <a:pt x="1593" y="10191"/>
                  </a:lnTo>
                  <a:lnTo>
                    <a:pt x="1909" y="10376"/>
                  </a:lnTo>
                  <a:lnTo>
                    <a:pt x="1902" y="10380"/>
                  </a:lnTo>
                  <a:lnTo>
                    <a:pt x="1595" y="10558"/>
                  </a:lnTo>
                  <a:lnTo>
                    <a:pt x="1557" y="10536"/>
                  </a:lnTo>
                  <a:lnTo>
                    <a:pt x="1274" y="10371"/>
                  </a:lnTo>
                  <a:lnTo>
                    <a:pt x="1274" y="10005"/>
                  </a:lnTo>
                  <a:close/>
                  <a:moveTo>
                    <a:pt x="2231" y="10546"/>
                  </a:moveTo>
                  <a:lnTo>
                    <a:pt x="1938" y="10376"/>
                  </a:lnTo>
                  <a:lnTo>
                    <a:pt x="2254" y="10191"/>
                  </a:lnTo>
                  <a:lnTo>
                    <a:pt x="2254" y="10189"/>
                  </a:lnTo>
                  <a:lnTo>
                    <a:pt x="2254" y="9825"/>
                  </a:lnTo>
                  <a:lnTo>
                    <a:pt x="2566" y="10002"/>
                  </a:lnTo>
                  <a:lnTo>
                    <a:pt x="2566" y="10373"/>
                  </a:lnTo>
                  <a:lnTo>
                    <a:pt x="2271" y="10546"/>
                  </a:lnTo>
                  <a:lnTo>
                    <a:pt x="2249" y="10558"/>
                  </a:lnTo>
                  <a:lnTo>
                    <a:pt x="2231" y="10546"/>
                  </a:lnTo>
                  <a:close/>
                  <a:moveTo>
                    <a:pt x="2254" y="9806"/>
                  </a:moveTo>
                  <a:lnTo>
                    <a:pt x="2254" y="9806"/>
                  </a:lnTo>
                  <a:lnTo>
                    <a:pt x="2254" y="9440"/>
                  </a:lnTo>
                  <a:lnTo>
                    <a:pt x="2415" y="9348"/>
                  </a:lnTo>
                  <a:lnTo>
                    <a:pt x="2500" y="9296"/>
                  </a:lnTo>
                  <a:lnTo>
                    <a:pt x="2568" y="9258"/>
                  </a:lnTo>
                  <a:lnTo>
                    <a:pt x="2568" y="9627"/>
                  </a:lnTo>
                  <a:lnTo>
                    <a:pt x="2568" y="9627"/>
                  </a:lnTo>
                  <a:lnTo>
                    <a:pt x="2625" y="9657"/>
                  </a:lnTo>
                  <a:lnTo>
                    <a:pt x="2887" y="9811"/>
                  </a:lnTo>
                  <a:lnTo>
                    <a:pt x="2594" y="9979"/>
                  </a:lnTo>
                  <a:lnTo>
                    <a:pt x="2573" y="9991"/>
                  </a:lnTo>
                  <a:lnTo>
                    <a:pt x="2254" y="9806"/>
                  </a:lnTo>
                  <a:close/>
                  <a:moveTo>
                    <a:pt x="2583" y="10380"/>
                  </a:moveTo>
                  <a:lnTo>
                    <a:pt x="2644" y="10343"/>
                  </a:lnTo>
                  <a:lnTo>
                    <a:pt x="2902" y="10196"/>
                  </a:lnTo>
                  <a:lnTo>
                    <a:pt x="3223" y="10380"/>
                  </a:lnTo>
                  <a:lnTo>
                    <a:pt x="3223" y="10749"/>
                  </a:lnTo>
                  <a:lnTo>
                    <a:pt x="2923" y="10922"/>
                  </a:lnTo>
                  <a:lnTo>
                    <a:pt x="2902" y="10934"/>
                  </a:lnTo>
                  <a:lnTo>
                    <a:pt x="2724" y="10832"/>
                  </a:lnTo>
                  <a:lnTo>
                    <a:pt x="2583" y="10749"/>
                  </a:lnTo>
                  <a:lnTo>
                    <a:pt x="2583" y="10380"/>
                  </a:lnTo>
                  <a:close/>
                  <a:moveTo>
                    <a:pt x="2932" y="10199"/>
                  </a:moveTo>
                  <a:lnTo>
                    <a:pt x="2902" y="10180"/>
                  </a:lnTo>
                  <a:lnTo>
                    <a:pt x="2902" y="10180"/>
                  </a:lnTo>
                  <a:lnTo>
                    <a:pt x="2902" y="10180"/>
                  </a:lnTo>
                  <a:lnTo>
                    <a:pt x="2583" y="10364"/>
                  </a:lnTo>
                  <a:lnTo>
                    <a:pt x="2583" y="10002"/>
                  </a:lnTo>
                  <a:lnTo>
                    <a:pt x="2682" y="9946"/>
                  </a:lnTo>
                  <a:lnTo>
                    <a:pt x="2902" y="9818"/>
                  </a:lnTo>
                  <a:lnTo>
                    <a:pt x="3223" y="10005"/>
                  </a:lnTo>
                  <a:lnTo>
                    <a:pt x="3223" y="10364"/>
                  </a:lnTo>
                  <a:lnTo>
                    <a:pt x="2932" y="10199"/>
                  </a:lnTo>
                  <a:close/>
                  <a:moveTo>
                    <a:pt x="3107" y="9922"/>
                  </a:moveTo>
                  <a:lnTo>
                    <a:pt x="2916" y="9811"/>
                  </a:lnTo>
                  <a:lnTo>
                    <a:pt x="3029" y="9745"/>
                  </a:lnTo>
                  <a:lnTo>
                    <a:pt x="3069" y="9721"/>
                  </a:lnTo>
                  <a:lnTo>
                    <a:pt x="3235" y="9627"/>
                  </a:lnTo>
                  <a:lnTo>
                    <a:pt x="3235" y="9627"/>
                  </a:lnTo>
                  <a:lnTo>
                    <a:pt x="3235" y="9258"/>
                  </a:lnTo>
                  <a:lnTo>
                    <a:pt x="3355" y="9329"/>
                  </a:lnTo>
                  <a:lnTo>
                    <a:pt x="3547" y="9442"/>
                  </a:lnTo>
                  <a:lnTo>
                    <a:pt x="3547" y="9806"/>
                  </a:lnTo>
                  <a:lnTo>
                    <a:pt x="3228" y="9991"/>
                  </a:lnTo>
                  <a:lnTo>
                    <a:pt x="3107" y="9922"/>
                  </a:lnTo>
                  <a:close/>
                  <a:moveTo>
                    <a:pt x="3235" y="10002"/>
                  </a:moveTo>
                  <a:lnTo>
                    <a:pt x="3547" y="9823"/>
                  </a:lnTo>
                  <a:lnTo>
                    <a:pt x="3547" y="10189"/>
                  </a:lnTo>
                  <a:lnTo>
                    <a:pt x="3547" y="10191"/>
                  </a:lnTo>
                  <a:lnTo>
                    <a:pt x="3830" y="10352"/>
                  </a:lnTo>
                  <a:lnTo>
                    <a:pt x="3866" y="10373"/>
                  </a:lnTo>
                  <a:lnTo>
                    <a:pt x="3551" y="10558"/>
                  </a:lnTo>
                  <a:lnTo>
                    <a:pt x="3393" y="10466"/>
                  </a:lnTo>
                  <a:lnTo>
                    <a:pt x="3291" y="10406"/>
                  </a:lnTo>
                  <a:lnTo>
                    <a:pt x="3235" y="10373"/>
                  </a:lnTo>
                  <a:lnTo>
                    <a:pt x="3235" y="10002"/>
                  </a:lnTo>
                  <a:close/>
                  <a:moveTo>
                    <a:pt x="3558" y="10948"/>
                  </a:moveTo>
                  <a:lnTo>
                    <a:pt x="3880" y="10761"/>
                  </a:lnTo>
                  <a:lnTo>
                    <a:pt x="4196" y="10945"/>
                  </a:lnTo>
                  <a:lnTo>
                    <a:pt x="4196" y="11312"/>
                  </a:lnTo>
                  <a:lnTo>
                    <a:pt x="4041" y="11404"/>
                  </a:lnTo>
                  <a:lnTo>
                    <a:pt x="3880" y="11496"/>
                  </a:lnTo>
                  <a:lnTo>
                    <a:pt x="3558" y="11312"/>
                  </a:lnTo>
                  <a:lnTo>
                    <a:pt x="3558" y="10948"/>
                  </a:lnTo>
                  <a:close/>
                  <a:moveTo>
                    <a:pt x="4142" y="10898"/>
                  </a:moveTo>
                  <a:lnTo>
                    <a:pt x="3880" y="10747"/>
                  </a:lnTo>
                  <a:lnTo>
                    <a:pt x="3880" y="10747"/>
                  </a:lnTo>
                  <a:lnTo>
                    <a:pt x="3880" y="10747"/>
                  </a:lnTo>
                  <a:lnTo>
                    <a:pt x="3797" y="10794"/>
                  </a:lnTo>
                  <a:lnTo>
                    <a:pt x="3558" y="10931"/>
                  </a:lnTo>
                  <a:lnTo>
                    <a:pt x="3558" y="10567"/>
                  </a:lnTo>
                  <a:lnTo>
                    <a:pt x="3740" y="10463"/>
                  </a:lnTo>
                  <a:lnTo>
                    <a:pt x="3880" y="10383"/>
                  </a:lnTo>
                  <a:lnTo>
                    <a:pt x="4015" y="10461"/>
                  </a:lnTo>
                  <a:lnTo>
                    <a:pt x="4196" y="10567"/>
                  </a:lnTo>
                  <a:lnTo>
                    <a:pt x="4196" y="10929"/>
                  </a:lnTo>
                  <a:lnTo>
                    <a:pt x="4142" y="10898"/>
                  </a:lnTo>
                  <a:close/>
                  <a:moveTo>
                    <a:pt x="4017" y="10447"/>
                  </a:moveTo>
                  <a:lnTo>
                    <a:pt x="3894" y="10376"/>
                  </a:lnTo>
                  <a:lnTo>
                    <a:pt x="4211" y="10191"/>
                  </a:lnTo>
                  <a:lnTo>
                    <a:pt x="4211" y="10189"/>
                  </a:lnTo>
                  <a:lnTo>
                    <a:pt x="4211" y="9820"/>
                  </a:lnTo>
                  <a:lnTo>
                    <a:pt x="4367" y="9910"/>
                  </a:lnTo>
                  <a:lnTo>
                    <a:pt x="4527" y="10005"/>
                  </a:lnTo>
                  <a:lnTo>
                    <a:pt x="4527" y="10373"/>
                  </a:lnTo>
                  <a:lnTo>
                    <a:pt x="4430" y="10430"/>
                  </a:lnTo>
                  <a:lnTo>
                    <a:pt x="4208" y="10558"/>
                  </a:lnTo>
                  <a:lnTo>
                    <a:pt x="4017" y="10447"/>
                  </a:lnTo>
                  <a:close/>
                  <a:moveTo>
                    <a:pt x="4371" y="9898"/>
                  </a:moveTo>
                  <a:lnTo>
                    <a:pt x="4213" y="9806"/>
                  </a:lnTo>
                  <a:lnTo>
                    <a:pt x="4213" y="9440"/>
                  </a:lnTo>
                  <a:lnTo>
                    <a:pt x="4388" y="9338"/>
                  </a:lnTo>
                  <a:lnTo>
                    <a:pt x="4527" y="9258"/>
                  </a:lnTo>
                  <a:lnTo>
                    <a:pt x="4527" y="9627"/>
                  </a:lnTo>
                  <a:lnTo>
                    <a:pt x="4527" y="9627"/>
                  </a:lnTo>
                  <a:lnTo>
                    <a:pt x="4764" y="9761"/>
                  </a:lnTo>
                  <a:lnTo>
                    <a:pt x="4844" y="9809"/>
                  </a:lnTo>
                  <a:lnTo>
                    <a:pt x="4530" y="9991"/>
                  </a:lnTo>
                  <a:lnTo>
                    <a:pt x="4371" y="9898"/>
                  </a:lnTo>
                  <a:close/>
                  <a:moveTo>
                    <a:pt x="4539" y="10380"/>
                  </a:moveTo>
                  <a:lnTo>
                    <a:pt x="4771" y="10246"/>
                  </a:lnTo>
                  <a:lnTo>
                    <a:pt x="4856" y="10196"/>
                  </a:lnTo>
                  <a:lnTo>
                    <a:pt x="5092" y="10331"/>
                  </a:lnTo>
                  <a:lnTo>
                    <a:pt x="5160" y="10371"/>
                  </a:lnTo>
                  <a:lnTo>
                    <a:pt x="5177" y="10380"/>
                  </a:lnTo>
                  <a:lnTo>
                    <a:pt x="5177" y="10749"/>
                  </a:lnTo>
                  <a:lnTo>
                    <a:pt x="4858" y="10934"/>
                  </a:lnTo>
                  <a:lnTo>
                    <a:pt x="4539" y="10749"/>
                  </a:lnTo>
                  <a:lnTo>
                    <a:pt x="4539" y="10380"/>
                  </a:lnTo>
                  <a:close/>
                  <a:moveTo>
                    <a:pt x="4858" y="10180"/>
                  </a:moveTo>
                  <a:lnTo>
                    <a:pt x="4856" y="10180"/>
                  </a:lnTo>
                  <a:lnTo>
                    <a:pt x="4856" y="10180"/>
                  </a:lnTo>
                  <a:lnTo>
                    <a:pt x="4723" y="10258"/>
                  </a:lnTo>
                  <a:lnTo>
                    <a:pt x="4539" y="10366"/>
                  </a:lnTo>
                  <a:lnTo>
                    <a:pt x="4539" y="10002"/>
                  </a:lnTo>
                  <a:lnTo>
                    <a:pt x="4631" y="9948"/>
                  </a:lnTo>
                  <a:lnTo>
                    <a:pt x="4858" y="9818"/>
                  </a:lnTo>
                  <a:lnTo>
                    <a:pt x="4884" y="9832"/>
                  </a:lnTo>
                  <a:lnTo>
                    <a:pt x="5177" y="10002"/>
                  </a:lnTo>
                  <a:lnTo>
                    <a:pt x="5177" y="10364"/>
                  </a:lnTo>
                  <a:lnTo>
                    <a:pt x="4858" y="10180"/>
                  </a:lnTo>
                  <a:close/>
                  <a:moveTo>
                    <a:pt x="4872" y="9809"/>
                  </a:moveTo>
                  <a:lnTo>
                    <a:pt x="4955" y="9761"/>
                  </a:lnTo>
                  <a:lnTo>
                    <a:pt x="5189" y="9627"/>
                  </a:lnTo>
                  <a:lnTo>
                    <a:pt x="5189" y="9627"/>
                  </a:lnTo>
                  <a:lnTo>
                    <a:pt x="5189" y="9258"/>
                  </a:lnTo>
                  <a:lnTo>
                    <a:pt x="5456" y="9411"/>
                  </a:lnTo>
                  <a:lnTo>
                    <a:pt x="5503" y="9440"/>
                  </a:lnTo>
                  <a:lnTo>
                    <a:pt x="5503" y="9806"/>
                  </a:lnTo>
                  <a:lnTo>
                    <a:pt x="5345" y="9898"/>
                  </a:lnTo>
                  <a:lnTo>
                    <a:pt x="5186" y="9991"/>
                  </a:lnTo>
                  <a:lnTo>
                    <a:pt x="4872" y="9809"/>
                  </a:lnTo>
                  <a:close/>
                  <a:moveTo>
                    <a:pt x="5189" y="10005"/>
                  </a:moveTo>
                  <a:lnTo>
                    <a:pt x="5352" y="9910"/>
                  </a:lnTo>
                  <a:lnTo>
                    <a:pt x="5503" y="9823"/>
                  </a:lnTo>
                  <a:lnTo>
                    <a:pt x="5503" y="10189"/>
                  </a:lnTo>
                  <a:lnTo>
                    <a:pt x="5503" y="10191"/>
                  </a:lnTo>
                  <a:lnTo>
                    <a:pt x="5671" y="10286"/>
                  </a:lnTo>
                  <a:lnTo>
                    <a:pt x="5718" y="10314"/>
                  </a:lnTo>
                  <a:lnTo>
                    <a:pt x="5822" y="10376"/>
                  </a:lnTo>
                  <a:lnTo>
                    <a:pt x="5671" y="10463"/>
                  </a:lnTo>
                  <a:lnTo>
                    <a:pt x="5510" y="10555"/>
                  </a:lnTo>
                  <a:lnTo>
                    <a:pt x="5198" y="10378"/>
                  </a:lnTo>
                  <a:lnTo>
                    <a:pt x="5189" y="10373"/>
                  </a:lnTo>
                  <a:lnTo>
                    <a:pt x="5189" y="10005"/>
                  </a:lnTo>
                  <a:close/>
                  <a:moveTo>
                    <a:pt x="6002" y="10463"/>
                  </a:moveTo>
                  <a:lnTo>
                    <a:pt x="5850" y="10376"/>
                  </a:lnTo>
                  <a:lnTo>
                    <a:pt x="6004" y="10286"/>
                  </a:lnTo>
                  <a:lnTo>
                    <a:pt x="6169" y="10191"/>
                  </a:lnTo>
                  <a:lnTo>
                    <a:pt x="6169" y="10189"/>
                  </a:lnTo>
                  <a:lnTo>
                    <a:pt x="6169" y="9825"/>
                  </a:lnTo>
                  <a:lnTo>
                    <a:pt x="6481" y="10002"/>
                  </a:lnTo>
                  <a:lnTo>
                    <a:pt x="6481" y="10373"/>
                  </a:lnTo>
                  <a:lnTo>
                    <a:pt x="6389" y="10425"/>
                  </a:lnTo>
                  <a:lnTo>
                    <a:pt x="6165" y="10555"/>
                  </a:lnTo>
                  <a:lnTo>
                    <a:pt x="6002" y="10463"/>
                  </a:lnTo>
                  <a:close/>
                  <a:moveTo>
                    <a:pt x="6169" y="9806"/>
                  </a:moveTo>
                  <a:lnTo>
                    <a:pt x="6169" y="9806"/>
                  </a:lnTo>
                  <a:lnTo>
                    <a:pt x="6169" y="9440"/>
                  </a:lnTo>
                  <a:lnTo>
                    <a:pt x="6356" y="9331"/>
                  </a:lnTo>
                  <a:lnTo>
                    <a:pt x="6484" y="9258"/>
                  </a:lnTo>
                  <a:lnTo>
                    <a:pt x="6484" y="9627"/>
                  </a:lnTo>
                  <a:lnTo>
                    <a:pt x="6484" y="9627"/>
                  </a:lnTo>
                  <a:lnTo>
                    <a:pt x="6538" y="9657"/>
                  </a:lnTo>
                  <a:lnTo>
                    <a:pt x="6800" y="9811"/>
                  </a:lnTo>
                  <a:lnTo>
                    <a:pt x="6510" y="9979"/>
                  </a:lnTo>
                  <a:lnTo>
                    <a:pt x="6488" y="9991"/>
                  </a:lnTo>
                  <a:lnTo>
                    <a:pt x="6169" y="9806"/>
                  </a:lnTo>
                  <a:close/>
                  <a:moveTo>
                    <a:pt x="6495" y="10380"/>
                  </a:moveTo>
                  <a:lnTo>
                    <a:pt x="6814" y="10196"/>
                  </a:lnTo>
                  <a:lnTo>
                    <a:pt x="7025" y="10317"/>
                  </a:lnTo>
                  <a:lnTo>
                    <a:pt x="7136" y="10380"/>
                  </a:lnTo>
                  <a:lnTo>
                    <a:pt x="7136" y="10749"/>
                  </a:lnTo>
                  <a:lnTo>
                    <a:pt x="6838" y="10922"/>
                  </a:lnTo>
                  <a:lnTo>
                    <a:pt x="6817" y="10934"/>
                  </a:lnTo>
                  <a:lnTo>
                    <a:pt x="6637" y="10832"/>
                  </a:lnTo>
                  <a:lnTo>
                    <a:pt x="6495" y="10749"/>
                  </a:lnTo>
                  <a:lnTo>
                    <a:pt x="6495" y="10380"/>
                  </a:lnTo>
                  <a:close/>
                  <a:moveTo>
                    <a:pt x="6848" y="10199"/>
                  </a:moveTo>
                  <a:lnTo>
                    <a:pt x="6814" y="10180"/>
                  </a:lnTo>
                  <a:lnTo>
                    <a:pt x="6814" y="10180"/>
                  </a:lnTo>
                  <a:lnTo>
                    <a:pt x="6814" y="10180"/>
                  </a:lnTo>
                  <a:lnTo>
                    <a:pt x="6495" y="10364"/>
                  </a:lnTo>
                  <a:lnTo>
                    <a:pt x="6495" y="10002"/>
                  </a:lnTo>
                  <a:lnTo>
                    <a:pt x="6595" y="9946"/>
                  </a:lnTo>
                  <a:lnTo>
                    <a:pt x="6814" y="9818"/>
                  </a:lnTo>
                  <a:lnTo>
                    <a:pt x="7136" y="10005"/>
                  </a:lnTo>
                  <a:lnTo>
                    <a:pt x="7136" y="10364"/>
                  </a:lnTo>
                  <a:lnTo>
                    <a:pt x="6848" y="10199"/>
                  </a:lnTo>
                  <a:close/>
                  <a:moveTo>
                    <a:pt x="7022" y="9922"/>
                  </a:moveTo>
                  <a:lnTo>
                    <a:pt x="6829" y="9811"/>
                  </a:lnTo>
                  <a:lnTo>
                    <a:pt x="6944" y="9745"/>
                  </a:lnTo>
                  <a:lnTo>
                    <a:pt x="6985" y="9721"/>
                  </a:lnTo>
                  <a:lnTo>
                    <a:pt x="7148" y="9627"/>
                  </a:lnTo>
                  <a:lnTo>
                    <a:pt x="7148" y="9627"/>
                  </a:lnTo>
                  <a:lnTo>
                    <a:pt x="7148" y="9258"/>
                  </a:lnTo>
                  <a:lnTo>
                    <a:pt x="7268" y="9329"/>
                  </a:lnTo>
                  <a:lnTo>
                    <a:pt x="7462" y="9442"/>
                  </a:lnTo>
                  <a:lnTo>
                    <a:pt x="7462" y="9806"/>
                  </a:lnTo>
                  <a:lnTo>
                    <a:pt x="7143" y="9991"/>
                  </a:lnTo>
                  <a:lnTo>
                    <a:pt x="7022" y="9922"/>
                  </a:lnTo>
                  <a:close/>
                  <a:moveTo>
                    <a:pt x="7148" y="10002"/>
                  </a:moveTo>
                  <a:lnTo>
                    <a:pt x="7462" y="9823"/>
                  </a:lnTo>
                  <a:lnTo>
                    <a:pt x="7462" y="10189"/>
                  </a:lnTo>
                  <a:lnTo>
                    <a:pt x="7462" y="10191"/>
                  </a:lnTo>
                  <a:lnTo>
                    <a:pt x="7743" y="10352"/>
                  </a:lnTo>
                  <a:lnTo>
                    <a:pt x="7781" y="10373"/>
                  </a:lnTo>
                  <a:lnTo>
                    <a:pt x="7467" y="10558"/>
                  </a:lnTo>
                  <a:lnTo>
                    <a:pt x="7204" y="10406"/>
                  </a:lnTo>
                  <a:lnTo>
                    <a:pt x="7148" y="10373"/>
                  </a:lnTo>
                  <a:lnTo>
                    <a:pt x="7148" y="10002"/>
                  </a:lnTo>
                  <a:close/>
                  <a:moveTo>
                    <a:pt x="7930" y="10447"/>
                  </a:moveTo>
                  <a:lnTo>
                    <a:pt x="7809" y="10376"/>
                  </a:lnTo>
                  <a:lnTo>
                    <a:pt x="8126" y="10191"/>
                  </a:lnTo>
                  <a:lnTo>
                    <a:pt x="8126" y="10189"/>
                  </a:lnTo>
                  <a:lnTo>
                    <a:pt x="8126" y="9825"/>
                  </a:lnTo>
                  <a:lnTo>
                    <a:pt x="8442" y="10005"/>
                  </a:lnTo>
                  <a:lnTo>
                    <a:pt x="8442" y="10371"/>
                  </a:lnTo>
                  <a:lnTo>
                    <a:pt x="8121" y="10555"/>
                  </a:lnTo>
                  <a:lnTo>
                    <a:pt x="7930" y="10447"/>
                  </a:lnTo>
                  <a:close/>
                  <a:moveTo>
                    <a:pt x="8126" y="9806"/>
                  </a:moveTo>
                  <a:lnTo>
                    <a:pt x="8126" y="9806"/>
                  </a:lnTo>
                  <a:lnTo>
                    <a:pt x="8126" y="9442"/>
                  </a:lnTo>
                  <a:lnTo>
                    <a:pt x="8442" y="9256"/>
                  </a:lnTo>
                  <a:lnTo>
                    <a:pt x="8442" y="9627"/>
                  </a:lnTo>
                  <a:lnTo>
                    <a:pt x="8442" y="9627"/>
                  </a:lnTo>
                  <a:lnTo>
                    <a:pt x="8679" y="9761"/>
                  </a:lnTo>
                  <a:lnTo>
                    <a:pt x="8759" y="9809"/>
                  </a:lnTo>
                  <a:lnTo>
                    <a:pt x="8445" y="9991"/>
                  </a:lnTo>
                  <a:lnTo>
                    <a:pt x="8126" y="9806"/>
                  </a:lnTo>
                  <a:close/>
                  <a:moveTo>
                    <a:pt x="8454" y="10380"/>
                  </a:moveTo>
                  <a:lnTo>
                    <a:pt x="8759" y="10203"/>
                  </a:lnTo>
                  <a:lnTo>
                    <a:pt x="8771" y="10196"/>
                  </a:lnTo>
                  <a:lnTo>
                    <a:pt x="8891" y="10265"/>
                  </a:lnTo>
                  <a:lnTo>
                    <a:pt x="9092" y="10380"/>
                  </a:lnTo>
                  <a:lnTo>
                    <a:pt x="9092" y="10749"/>
                  </a:lnTo>
                  <a:lnTo>
                    <a:pt x="8771" y="10934"/>
                  </a:lnTo>
                  <a:lnTo>
                    <a:pt x="8454" y="10749"/>
                  </a:lnTo>
                  <a:lnTo>
                    <a:pt x="8454" y="10380"/>
                  </a:lnTo>
                  <a:close/>
                  <a:moveTo>
                    <a:pt x="8771" y="10180"/>
                  </a:moveTo>
                  <a:lnTo>
                    <a:pt x="8771" y="10180"/>
                  </a:lnTo>
                  <a:lnTo>
                    <a:pt x="8771" y="10180"/>
                  </a:lnTo>
                  <a:lnTo>
                    <a:pt x="8757" y="10187"/>
                  </a:lnTo>
                  <a:lnTo>
                    <a:pt x="8454" y="10364"/>
                  </a:lnTo>
                  <a:lnTo>
                    <a:pt x="8454" y="10002"/>
                  </a:lnTo>
                  <a:lnTo>
                    <a:pt x="8601" y="9917"/>
                  </a:lnTo>
                  <a:lnTo>
                    <a:pt x="8773" y="9818"/>
                  </a:lnTo>
                  <a:lnTo>
                    <a:pt x="8799" y="9832"/>
                  </a:lnTo>
                  <a:lnTo>
                    <a:pt x="9092" y="10002"/>
                  </a:lnTo>
                  <a:lnTo>
                    <a:pt x="9092" y="10364"/>
                  </a:lnTo>
                  <a:lnTo>
                    <a:pt x="8771" y="10180"/>
                  </a:lnTo>
                  <a:close/>
                  <a:moveTo>
                    <a:pt x="8787" y="9809"/>
                  </a:moveTo>
                  <a:lnTo>
                    <a:pt x="9104" y="9627"/>
                  </a:lnTo>
                  <a:lnTo>
                    <a:pt x="9104" y="9627"/>
                  </a:lnTo>
                  <a:lnTo>
                    <a:pt x="9104" y="9258"/>
                  </a:lnTo>
                  <a:lnTo>
                    <a:pt x="9371" y="9411"/>
                  </a:lnTo>
                  <a:lnTo>
                    <a:pt x="9418" y="9440"/>
                  </a:lnTo>
                  <a:lnTo>
                    <a:pt x="9418" y="9806"/>
                  </a:lnTo>
                  <a:lnTo>
                    <a:pt x="9102" y="9991"/>
                  </a:lnTo>
                  <a:lnTo>
                    <a:pt x="8787" y="9809"/>
                  </a:lnTo>
                  <a:close/>
                  <a:moveTo>
                    <a:pt x="9104" y="10005"/>
                  </a:moveTo>
                  <a:lnTo>
                    <a:pt x="9418" y="9823"/>
                  </a:lnTo>
                  <a:lnTo>
                    <a:pt x="9418" y="10189"/>
                  </a:lnTo>
                  <a:lnTo>
                    <a:pt x="9418" y="10191"/>
                  </a:lnTo>
                  <a:lnTo>
                    <a:pt x="9633" y="10314"/>
                  </a:lnTo>
                  <a:lnTo>
                    <a:pt x="9737" y="10376"/>
                  </a:lnTo>
                  <a:lnTo>
                    <a:pt x="9423" y="10555"/>
                  </a:lnTo>
                  <a:lnTo>
                    <a:pt x="9111" y="10378"/>
                  </a:lnTo>
                  <a:lnTo>
                    <a:pt x="9104" y="10373"/>
                  </a:lnTo>
                  <a:lnTo>
                    <a:pt x="9104" y="10005"/>
                  </a:lnTo>
                  <a:close/>
                  <a:moveTo>
                    <a:pt x="9430" y="10948"/>
                  </a:moveTo>
                  <a:lnTo>
                    <a:pt x="9751" y="10761"/>
                  </a:lnTo>
                  <a:lnTo>
                    <a:pt x="10070" y="10948"/>
                  </a:lnTo>
                  <a:lnTo>
                    <a:pt x="10070" y="11312"/>
                  </a:lnTo>
                  <a:lnTo>
                    <a:pt x="9749" y="11496"/>
                  </a:lnTo>
                  <a:lnTo>
                    <a:pt x="9430" y="11312"/>
                  </a:lnTo>
                  <a:lnTo>
                    <a:pt x="9430" y="10948"/>
                  </a:lnTo>
                  <a:close/>
                  <a:moveTo>
                    <a:pt x="9751" y="10747"/>
                  </a:moveTo>
                  <a:lnTo>
                    <a:pt x="9751" y="10747"/>
                  </a:lnTo>
                  <a:lnTo>
                    <a:pt x="9751" y="10747"/>
                  </a:lnTo>
                  <a:lnTo>
                    <a:pt x="9681" y="10787"/>
                  </a:lnTo>
                  <a:lnTo>
                    <a:pt x="9430" y="10931"/>
                  </a:lnTo>
                  <a:lnTo>
                    <a:pt x="9430" y="10570"/>
                  </a:lnTo>
                  <a:lnTo>
                    <a:pt x="9749" y="10385"/>
                  </a:lnTo>
                  <a:lnTo>
                    <a:pt x="9751" y="10383"/>
                  </a:lnTo>
                  <a:lnTo>
                    <a:pt x="9754" y="10385"/>
                  </a:lnTo>
                  <a:lnTo>
                    <a:pt x="10070" y="10570"/>
                  </a:lnTo>
                  <a:lnTo>
                    <a:pt x="10070" y="10931"/>
                  </a:lnTo>
                  <a:lnTo>
                    <a:pt x="9751" y="10747"/>
                  </a:lnTo>
                  <a:close/>
                  <a:moveTo>
                    <a:pt x="9766" y="10376"/>
                  </a:moveTo>
                  <a:lnTo>
                    <a:pt x="10085" y="10191"/>
                  </a:lnTo>
                  <a:lnTo>
                    <a:pt x="10085" y="10189"/>
                  </a:lnTo>
                  <a:lnTo>
                    <a:pt x="10085" y="10189"/>
                  </a:lnTo>
                  <a:lnTo>
                    <a:pt x="10085" y="9823"/>
                  </a:lnTo>
                  <a:lnTo>
                    <a:pt x="10193" y="9884"/>
                  </a:lnTo>
                  <a:lnTo>
                    <a:pt x="10397" y="10002"/>
                  </a:lnTo>
                  <a:lnTo>
                    <a:pt x="10397" y="10373"/>
                  </a:lnTo>
                  <a:lnTo>
                    <a:pt x="10078" y="10555"/>
                  </a:lnTo>
                  <a:lnTo>
                    <a:pt x="9766" y="10376"/>
                  </a:lnTo>
                  <a:close/>
                  <a:moveTo>
                    <a:pt x="10085" y="9806"/>
                  </a:moveTo>
                  <a:lnTo>
                    <a:pt x="10085" y="9440"/>
                  </a:lnTo>
                  <a:lnTo>
                    <a:pt x="10397" y="9258"/>
                  </a:lnTo>
                  <a:lnTo>
                    <a:pt x="10397" y="9627"/>
                  </a:lnTo>
                  <a:lnTo>
                    <a:pt x="10397" y="9627"/>
                  </a:lnTo>
                  <a:lnTo>
                    <a:pt x="10456" y="9660"/>
                  </a:lnTo>
                  <a:lnTo>
                    <a:pt x="10716" y="9811"/>
                  </a:lnTo>
                  <a:lnTo>
                    <a:pt x="10498" y="9936"/>
                  </a:lnTo>
                  <a:lnTo>
                    <a:pt x="10404" y="9991"/>
                  </a:lnTo>
                  <a:lnTo>
                    <a:pt x="10085" y="9806"/>
                  </a:lnTo>
                  <a:close/>
                  <a:moveTo>
                    <a:pt x="10411" y="10380"/>
                  </a:moveTo>
                  <a:lnTo>
                    <a:pt x="10479" y="10340"/>
                  </a:lnTo>
                  <a:lnTo>
                    <a:pt x="10730" y="10196"/>
                  </a:lnTo>
                  <a:lnTo>
                    <a:pt x="10749" y="10206"/>
                  </a:lnTo>
                  <a:lnTo>
                    <a:pt x="11046" y="10380"/>
                  </a:lnTo>
                  <a:lnTo>
                    <a:pt x="11046" y="10749"/>
                  </a:lnTo>
                  <a:lnTo>
                    <a:pt x="10730" y="10934"/>
                  </a:lnTo>
                  <a:lnTo>
                    <a:pt x="10411" y="10749"/>
                  </a:lnTo>
                  <a:lnTo>
                    <a:pt x="10411" y="10380"/>
                  </a:lnTo>
                  <a:close/>
                  <a:moveTo>
                    <a:pt x="10730" y="10180"/>
                  </a:moveTo>
                  <a:lnTo>
                    <a:pt x="10730" y="10180"/>
                  </a:lnTo>
                  <a:lnTo>
                    <a:pt x="10730" y="10180"/>
                  </a:lnTo>
                  <a:lnTo>
                    <a:pt x="10411" y="10366"/>
                  </a:lnTo>
                  <a:lnTo>
                    <a:pt x="10411" y="10002"/>
                  </a:lnTo>
                  <a:lnTo>
                    <a:pt x="10730" y="9818"/>
                  </a:lnTo>
                  <a:lnTo>
                    <a:pt x="10926" y="9931"/>
                  </a:lnTo>
                  <a:lnTo>
                    <a:pt x="11046" y="10002"/>
                  </a:lnTo>
                  <a:lnTo>
                    <a:pt x="11046" y="10364"/>
                  </a:lnTo>
                  <a:lnTo>
                    <a:pt x="10730" y="10180"/>
                  </a:lnTo>
                  <a:close/>
                  <a:moveTo>
                    <a:pt x="10744" y="9809"/>
                  </a:moveTo>
                  <a:lnTo>
                    <a:pt x="10770" y="9794"/>
                  </a:lnTo>
                  <a:lnTo>
                    <a:pt x="11060" y="9627"/>
                  </a:lnTo>
                  <a:lnTo>
                    <a:pt x="11060" y="9627"/>
                  </a:lnTo>
                  <a:lnTo>
                    <a:pt x="11060" y="9256"/>
                  </a:lnTo>
                  <a:lnTo>
                    <a:pt x="11377" y="9442"/>
                  </a:lnTo>
                  <a:lnTo>
                    <a:pt x="11377" y="9806"/>
                  </a:lnTo>
                  <a:lnTo>
                    <a:pt x="11056" y="9991"/>
                  </a:lnTo>
                  <a:lnTo>
                    <a:pt x="10744" y="9809"/>
                  </a:lnTo>
                  <a:close/>
                  <a:moveTo>
                    <a:pt x="11060" y="10002"/>
                  </a:moveTo>
                  <a:lnTo>
                    <a:pt x="11377" y="9823"/>
                  </a:lnTo>
                  <a:lnTo>
                    <a:pt x="11377" y="10189"/>
                  </a:lnTo>
                  <a:lnTo>
                    <a:pt x="11377" y="10191"/>
                  </a:lnTo>
                  <a:lnTo>
                    <a:pt x="11694" y="10376"/>
                  </a:lnTo>
                  <a:lnTo>
                    <a:pt x="11599" y="10430"/>
                  </a:lnTo>
                  <a:lnTo>
                    <a:pt x="11379" y="10558"/>
                  </a:lnTo>
                  <a:lnTo>
                    <a:pt x="11273" y="10496"/>
                  </a:lnTo>
                  <a:lnTo>
                    <a:pt x="11060" y="10373"/>
                  </a:lnTo>
                  <a:lnTo>
                    <a:pt x="11060" y="10002"/>
                  </a:lnTo>
                  <a:close/>
                  <a:moveTo>
                    <a:pt x="11722" y="10376"/>
                  </a:moveTo>
                  <a:lnTo>
                    <a:pt x="12039" y="10191"/>
                  </a:lnTo>
                  <a:lnTo>
                    <a:pt x="12039" y="10189"/>
                  </a:lnTo>
                  <a:lnTo>
                    <a:pt x="12039" y="9825"/>
                  </a:lnTo>
                  <a:lnTo>
                    <a:pt x="12353" y="10005"/>
                  </a:lnTo>
                  <a:lnTo>
                    <a:pt x="12353" y="10373"/>
                  </a:lnTo>
                  <a:lnTo>
                    <a:pt x="12036" y="10558"/>
                  </a:lnTo>
                  <a:lnTo>
                    <a:pt x="11722" y="10376"/>
                  </a:lnTo>
                  <a:close/>
                  <a:moveTo>
                    <a:pt x="12039" y="9806"/>
                  </a:moveTo>
                  <a:lnTo>
                    <a:pt x="12039" y="9806"/>
                  </a:lnTo>
                  <a:lnTo>
                    <a:pt x="12039" y="9442"/>
                  </a:lnTo>
                  <a:lnTo>
                    <a:pt x="12294" y="9291"/>
                  </a:lnTo>
                  <a:lnTo>
                    <a:pt x="12355" y="9256"/>
                  </a:lnTo>
                  <a:lnTo>
                    <a:pt x="12355" y="9627"/>
                  </a:lnTo>
                  <a:lnTo>
                    <a:pt x="12355" y="9627"/>
                  </a:lnTo>
                  <a:lnTo>
                    <a:pt x="12592" y="9761"/>
                  </a:lnTo>
                  <a:lnTo>
                    <a:pt x="12674" y="9809"/>
                  </a:lnTo>
                  <a:lnTo>
                    <a:pt x="12358" y="9991"/>
                  </a:lnTo>
                  <a:lnTo>
                    <a:pt x="12039" y="9806"/>
                  </a:lnTo>
                  <a:close/>
                  <a:moveTo>
                    <a:pt x="12367" y="10380"/>
                  </a:moveTo>
                  <a:lnTo>
                    <a:pt x="12672" y="10203"/>
                  </a:lnTo>
                  <a:lnTo>
                    <a:pt x="12686" y="10196"/>
                  </a:lnTo>
                  <a:lnTo>
                    <a:pt x="12807" y="10265"/>
                  </a:lnTo>
                  <a:lnTo>
                    <a:pt x="13007" y="10380"/>
                  </a:lnTo>
                  <a:lnTo>
                    <a:pt x="13007" y="10749"/>
                  </a:lnTo>
                  <a:lnTo>
                    <a:pt x="12686" y="10934"/>
                  </a:lnTo>
                  <a:lnTo>
                    <a:pt x="12367" y="10749"/>
                  </a:lnTo>
                  <a:lnTo>
                    <a:pt x="12367" y="10380"/>
                  </a:lnTo>
                  <a:close/>
                  <a:moveTo>
                    <a:pt x="12686" y="10180"/>
                  </a:moveTo>
                  <a:lnTo>
                    <a:pt x="12686" y="10180"/>
                  </a:lnTo>
                  <a:lnTo>
                    <a:pt x="12686" y="10180"/>
                  </a:lnTo>
                  <a:lnTo>
                    <a:pt x="12672" y="10187"/>
                  </a:lnTo>
                  <a:lnTo>
                    <a:pt x="12367" y="10364"/>
                  </a:lnTo>
                  <a:lnTo>
                    <a:pt x="12367" y="10002"/>
                  </a:lnTo>
                  <a:lnTo>
                    <a:pt x="12514" y="9917"/>
                  </a:lnTo>
                  <a:lnTo>
                    <a:pt x="12686" y="9818"/>
                  </a:lnTo>
                  <a:lnTo>
                    <a:pt x="12714" y="9832"/>
                  </a:lnTo>
                  <a:lnTo>
                    <a:pt x="13007" y="10002"/>
                  </a:lnTo>
                  <a:lnTo>
                    <a:pt x="13007" y="10364"/>
                  </a:lnTo>
                  <a:lnTo>
                    <a:pt x="12686" y="10180"/>
                  </a:lnTo>
                  <a:close/>
                  <a:moveTo>
                    <a:pt x="12700" y="9809"/>
                  </a:moveTo>
                  <a:lnTo>
                    <a:pt x="13019" y="9627"/>
                  </a:lnTo>
                  <a:lnTo>
                    <a:pt x="13019" y="9627"/>
                  </a:lnTo>
                  <a:lnTo>
                    <a:pt x="13019" y="9258"/>
                  </a:lnTo>
                  <a:lnTo>
                    <a:pt x="13286" y="9411"/>
                  </a:lnTo>
                  <a:lnTo>
                    <a:pt x="13334" y="9440"/>
                  </a:lnTo>
                  <a:lnTo>
                    <a:pt x="13334" y="9806"/>
                  </a:lnTo>
                  <a:lnTo>
                    <a:pt x="13015" y="9991"/>
                  </a:lnTo>
                  <a:lnTo>
                    <a:pt x="12700" y="9809"/>
                  </a:lnTo>
                  <a:close/>
                  <a:moveTo>
                    <a:pt x="13019" y="10005"/>
                  </a:moveTo>
                  <a:lnTo>
                    <a:pt x="13334" y="9823"/>
                  </a:lnTo>
                  <a:lnTo>
                    <a:pt x="13334" y="10189"/>
                  </a:lnTo>
                  <a:lnTo>
                    <a:pt x="13334" y="10191"/>
                  </a:lnTo>
                  <a:lnTo>
                    <a:pt x="13549" y="10314"/>
                  </a:lnTo>
                  <a:lnTo>
                    <a:pt x="13653" y="10376"/>
                  </a:lnTo>
                  <a:lnTo>
                    <a:pt x="13338" y="10555"/>
                  </a:lnTo>
                  <a:lnTo>
                    <a:pt x="13026" y="10378"/>
                  </a:lnTo>
                  <a:lnTo>
                    <a:pt x="13019" y="10373"/>
                  </a:lnTo>
                  <a:lnTo>
                    <a:pt x="13019" y="10005"/>
                  </a:lnTo>
                  <a:close/>
                  <a:moveTo>
                    <a:pt x="13345" y="10948"/>
                  </a:moveTo>
                  <a:lnTo>
                    <a:pt x="13664" y="10761"/>
                  </a:lnTo>
                  <a:lnTo>
                    <a:pt x="13986" y="10948"/>
                  </a:lnTo>
                  <a:lnTo>
                    <a:pt x="13986" y="11312"/>
                  </a:lnTo>
                  <a:lnTo>
                    <a:pt x="13664" y="11496"/>
                  </a:lnTo>
                  <a:lnTo>
                    <a:pt x="13345" y="11312"/>
                  </a:lnTo>
                  <a:lnTo>
                    <a:pt x="13345" y="10948"/>
                  </a:lnTo>
                  <a:close/>
                  <a:moveTo>
                    <a:pt x="13667" y="10747"/>
                  </a:moveTo>
                  <a:lnTo>
                    <a:pt x="13664" y="10747"/>
                  </a:lnTo>
                  <a:lnTo>
                    <a:pt x="13664" y="10747"/>
                  </a:lnTo>
                  <a:lnTo>
                    <a:pt x="13596" y="10787"/>
                  </a:lnTo>
                  <a:lnTo>
                    <a:pt x="13345" y="10931"/>
                  </a:lnTo>
                  <a:lnTo>
                    <a:pt x="13345" y="10570"/>
                  </a:lnTo>
                  <a:lnTo>
                    <a:pt x="13664" y="10385"/>
                  </a:lnTo>
                  <a:lnTo>
                    <a:pt x="13664" y="10383"/>
                  </a:lnTo>
                  <a:lnTo>
                    <a:pt x="13669" y="10385"/>
                  </a:lnTo>
                  <a:lnTo>
                    <a:pt x="13986" y="10570"/>
                  </a:lnTo>
                  <a:lnTo>
                    <a:pt x="13986" y="10931"/>
                  </a:lnTo>
                  <a:lnTo>
                    <a:pt x="13667" y="10747"/>
                  </a:lnTo>
                  <a:close/>
                  <a:moveTo>
                    <a:pt x="13678" y="10376"/>
                  </a:moveTo>
                  <a:lnTo>
                    <a:pt x="13997" y="10191"/>
                  </a:lnTo>
                  <a:lnTo>
                    <a:pt x="13997" y="10189"/>
                  </a:lnTo>
                  <a:lnTo>
                    <a:pt x="13997" y="10189"/>
                  </a:lnTo>
                  <a:lnTo>
                    <a:pt x="13997" y="9823"/>
                  </a:lnTo>
                  <a:lnTo>
                    <a:pt x="14309" y="10002"/>
                  </a:lnTo>
                  <a:lnTo>
                    <a:pt x="14309" y="10373"/>
                  </a:lnTo>
                  <a:lnTo>
                    <a:pt x="13993" y="10555"/>
                  </a:lnTo>
                  <a:lnTo>
                    <a:pt x="13678" y="10376"/>
                  </a:lnTo>
                  <a:close/>
                  <a:moveTo>
                    <a:pt x="14000" y="9806"/>
                  </a:moveTo>
                  <a:lnTo>
                    <a:pt x="14000" y="9440"/>
                  </a:lnTo>
                  <a:lnTo>
                    <a:pt x="14312" y="9258"/>
                  </a:lnTo>
                  <a:lnTo>
                    <a:pt x="14312" y="9627"/>
                  </a:lnTo>
                  <a:lnTo>
                    <a:pt x="14312" y="9627"/>
                  </a:lnTo>
                  <a:lnTo>
                    <a:pt x="14368" y="9660"/>
                  </a:lnTo>
                  <a:lnTo>
                    <a:pt x="14628" y="9809"/>
                  </a:lnTo>
                  <a:lnTo>
                    <a:pt x="14316" y="9991"/>
                  </a:lnTo>
                  <a:lnTo>
                    <a:pt x="14000" y="9806"/>
                  </a:lnTo>
                  <a:close/>
                  <a:moveTo>
                    <a:pt x="14326" y="10380"/>
                  </a:moveTo>
                  <a:lnTo>
                    <a:pt x="14392" y="10340"/>
                  </a:lnTo>
                  <a:lnTo>
                    <a:pt x="14645" y="10196"/>
                  </a:lnTo>
                  <a:lnTo>
                    <a:pt x="14664" y="10206"/>
                  </a:lnTo>
                  <a:lnTo>
                    <a:pt x="14962" y="10380"/>
                  </a:lnTo>
                  <a:lnTo>
                    <a:pt x="14962" y="10749"/>
                  </a:lnTo>
                  <a:lnTo>
                    <a:pt x="14820" y="10832"/>
                  </a:lnTo>
                  <a:lnTo>
                    <a:pt x="14645" y="10934"/>
                  </a:lnTo>
                  <a:lnTo>
                    <a:pt x="14326" y="10749"/>
                  </a:lnTo>
                  <a:lnTo>
                    <a:pt x="14326" y="10380"/>
                  </a:lnTo>
                  <a:close/>
                  <a:moveTo>
                    <a:pt x="14645" y="10180"/>
                  </a:moveTo>
                  <a:lnTo>
                    <a:pt x="14645" y="10180"/>
                  </a:lnTo>
                  <a:lnTo>
                    <a:pt x="14645" y="10180"/>
                  </a:lnTo>
                  <a:lnTo>
                    <a:pt x="14326" y="10366"/>
                  </a:lnTo>
                  <a:lnTo>
                    <a:pt x="14326" y="10002"/>
                  </a:lnTo>
                  <a:lnTo>
                    <a:pt x="14527" y="9887"/>
                  </a:lnTo>
                  <a:lnTo>
                    <a:pt x="14643" y="9818"/>
                  </a:lnTo>
                  <a:lnTo>
                    <a:pt x="14841" y="9931"/>
                  </a:lnTo>
                  <a:lnTo>
                    <a:pt x="14962" y="10002"/>
                  </a:lnTo>
                  <a:lnTo>
                    <a:pt x="14962" y="10364"/>
                  </a:lnTo>
                  <a:lnTo>
                    <a:pt x="14645" y="10180"/>
                  </a:lnTo>
                  <a:close/>
                  <a:moveTo>
                    <a:pt x="14659" y="9809"/>
                  </a:moveTo>
                  <a:lnTo>
                    <a:pt x="14976" y="9627"/>
                  </a:lnTo>
                  <a:lnTo>
                    <a:pt x="14976" y="9627"/>
                  </a:lnTo>
                  <a:lnTo>
                    <a:pt x="14976" y="9256"/>
                  </a:lnTo>
                  <a:lnTo>
                    <a:pt x="15117" y="9338"/>
                  </a:lnTo>
                  <a:lnTo>
                    <a:pt x="15292" y="9440"/>
                  </a:lnTo>
                  <a:lnTo>
                    <a:pt x="15292" y="9806"/>
                  </a:lnTo>
                  <a:lnTo>
                    <a:pt x="14971" y="9991"/>
                  </a:lnTo>
                  <a:lnTo>
                    <a:pt x="14659" y="9809"/>
                  </a:lnTo>
                  <a:close/>
                  <a:moveTo>
                    <a:pt x="14978" y="10002"/>
                  </a:moveTo>
                  <a:lnTo>
                    <a:pt x="15177" y="9889"/>
                  </a:lnTo>
                  <a:lnTo>
                    <a:pt x="15292" y="9823"/>
                  </a:lnTo>
                  <a:lnTo>
                    <a:pt x="15292" y="10189"/>
                  </a:lnTo>
                  <a:lnTo>
                    <a:pt x="15292" y="10191"/>
                  </a:lnTo>
                  <a:lnTo>
                    <a:pt x="15573" y="10352"/>
                  </a:lnTo>
                  <a:lnTo>
                    <a:pt x="15609" y="10376"/>
                  </a:lnTo>
                  <a:lnTo>
                    <a:pt x="15332" y="10536"/>
                  </a:lnTo>
                  <a:lnTo>
                    <a:pt x="15295" y="10558"/>
                  </a:lnTo>
                  <a:lnTo>
                    <a:pt x="14978" y="10373"/>
                  </a:lnTo>
                  <a:lnTo>
                    <a:pt x="14978" y="10002"/>
                  </a:lnTo>
                  <a:close/>
                  <a:moveTo>
                    <a:pt x="15304" y="10948"/>
                  </a:moveTo>
                  <a:lnTo>
                    <a:pt x="15623" y="10761"/>
                  </a:lnTo>
                  <a:lnTo>
                    <a:pt x="15940" y="10945"/>
                  </a:lnTo>
                  <a:lnTo>
                    <a:pt x="15940" y="11312"/>
                  </a:lnTo>
                  <a:lnTo>
                    <a:pt x="15746" y="11425"/>
                  </a:lnTo>
                  <a:lnTo>
                    <a:pt x="15623" y="11496"/>
                  </a:lnTo>
                  <a:lnTo>
                    <a:pt x="15304" y="11312"/>
                  </a:lnTo>
                  <a:lnTo>
                    <a:pt x="15304" y="10948"/>
                  </a:lnTo>
                  <a:close/>
                  <a:moveTo>
                    <a:pt x="15907" y="10910"/>
                  </a:moveTo>
                  <a:lnTo>
                    <a:pt x="15623" y="10747"/>
                  </a:lnTo>
                  <a:lnTo>
                    <a:pt x="15623" y="10747"/>
                  </a:lnTo>
                  <a:lnTo>
                    <a:pt x="15623" y="10747"/>
                  </a:lnTo>
                  <a:lnTo>
                    <a:pt x="15500" y="10818"/>
                  </a:lnTo>
                  <a:lnTo>
                    <a:pt x="15304" y="10931"/>
                  </a:lnTo>
                  <a:lnTo>
                    <a:pt x="15304" y="10567"/>
                  </a:lnTo>
                  <a:lnTo>
                    <a:pt x="15517" y="10444"/>
                  </a:lnTo>
                  <a:lnTo>
                    <a:pt x="15623" y="10383"/>
                  </a:lnTo>
                  <a:lnTo>
                    <a:pt x="15758" y="10461"/>
                  </a:lnTo>
                  <a:lnTo>
                    <a:pt x="15940" y="10567"/>
                  </a:lnTo>
                  <a:lnTo>
                    <a:pt x="15940" y="10929"/>
                  </a:lnTo>
                  <a:lnTo>
                    <a:pt x="15907" y="10910"/>
                  </a:lnTo>
                  <a:close/>
                  <a:moveTo>
                    <a:pt x="15760" y="10447"/>
                  </a:moveTo>
                  <a:lnTo>
                    <a:pt x="15637" y="10376"/>
                  </a:lnTo>
                  <a:lnTo>
                    <a:pt x="15954" y="10191"/>
                  </a:lnTo>
                  <a:lnTo>
                    <a:pt x="15954" y="10189"/>
                  </a:lnTo>
                  <a:lnTo>
                    <a:pt x="15954" y="9823"/>
                  </a:lnTo>
                  <a:lnTo>
                    <a:pt x="16271" y="10005"/>
                  </a:lnTo>
                  <a:lnTo>
                    <a:pt x="16271" y="10371"/>
                  </a:lnTo>
                  <a:lnTo>
                    <a:pt x="16065" y="10492"/>
                  </a:lnTo>
                  <a:lnTo>
                    <a:pt x="15952" y="10558"/>
                  </a:lnTo>
                  <a:lnTo>
                    <a:pt x="15760" y="10447"/>
                  </a:lnTo>
                  <a:close/>
                  <a:moveTo>
                    <a:pt x="15956" y="9806"/>
                  </a:moveTo>
                  <a:lnTo>
                    <a:pt x="15956" y="9440"/>
                  </a:lnTo>
                  <a:lnTo>
                    <a:pt x="16230" y="9279"/>
                  </a:lnTo>
                  <a:lnTo>
                    <a:pt x="16271" y="9258"/>
                  </a:lnTo>
                  <a:lnTo>
                    <a:pt x="16271" y="9627"/>
                  </a:lnTo>
                  <a:lnTo>
                    <a:pt x="16271" y="9627"/>
                  </a:lnTo>
                  <a:lnTo>
                    <a:pt x="16507" y="9761"/>
                  </a:lnTo>
                  <a:lnTo>
                    <a:pt x="16590" y="9809"/>
                  </a:lnTo>
                  <a:lnTo>
                    <a:pt x="16275" y="9991"/>
                  </a:lnTo>
                  <a:lnTo>
                    <a:pt x="15956" y="9806"/>
                  </a:lnTo>
                  <a:close/>
                  <a:moveTo>
                    <a:pt x="16282" y="10380"/>
                  </a:moveTo>
                  <a:lnTo>
                    <a:pt x="16507" y="10248"/>
                  </a:lnTo>
                  <a:lnTo>
                    <a:pt x="16601" y="10196"/>
                  </a:lnTo>
                  <a:lnTo>
                    <a:pt x="16859" y="10345"/>
                  </a:lnTo>
                  <a:lnTo>
                    <a:pt x="16923" y="10380"/>
                  </a:lnTo>
                  <a:lnTo>
                    <a:pt x="16923" y="10749"/>
                  </a:lnTo>
                  <a:lnTo>
                    <a:pt x="16601" y="10934"/>
                  </a:lnTo>
                  <a:lnTo>
                    <a:pt x="16282" y="10749"/>
                  </a:lnTo>
                  <a:lnTo>
                    <a:pt x="16282" y="10380"/>
                  </a:lnTo>
                  <a:close/>
                  <a:moveTo>
                    <a:pt x="16601" y="10180"/>
                  </a:moveTo>
                  <a:lnTo>
                    <a:pt x="16601" y="10180"/>
                  </a:lnTo>
                  <a:lnTo>
                    <a:pt x="16599" y="10180"/>
                  </a:lnTo>
                  <a:lnTo>
                    <a:pt x="16495" y="10241"/>
                  </a:lnTo>
                  <a:lnTo>
                    <a:pt x="16282" y="10364"/>
                  </a:lnTo>
                  <a:lnTo>
                    <a:pt x="16282" y="10002"/>
                  </a:lnTo>
                  <a:lnTo>
                    <a:pt x="16344" y="9967"/>
                  </a:lnTo>
                  <a:lnTo>
                    <a:pt x="16601" y="9818"/>
                  </a:lnTo>
                  <a:lnTo>
                    <a:pt x="16627" y="9832"/>
                  </a:lnTo>
                  <a:lnTo>
                    <a:pt x="16923" y="10002"/>
                  </a:lnTo>
                  <a:lnTo>
                    <a:pt x="16923" y="10364"/>
                  </a:lnTo>
                  <a:lnTo>
                    <a:pt x="16601" y="10180"/>
                  </a:lnTo>
                  <a:close/>
                  <a:moveTo>
                    <a:pt x="16615" y="9809"/>
                  </a:moveTo>
                  <a:lnTo>
                    <a:pt x="16750" y="9731"/>
                  </a:lnTo>
                  <a:lnTo>
                    <a:pt x="16934" y="9627"/>
                  </a:lnTo>
                  <a:lnTo>
                    <a:pt x="16934" y="9627"/>
                  </a:lnTo>
                  <a:lnTo>
                    <a:pt x="16934" y="9258"/>
                  </a:lnTo>
                  <a:lnTo>
                    <a:pt x="17199" y="9411"/>
                  </a:lnTo>
                  <a:lnTo>
                    <a:pt x="17246" y="9440"/>
                  </a:lnTo>
                  <a:lnTo>
                    <a:pt x="17246" y="9806"/>
                  </a:lnTo>
                  <a:lnTo>
                    <a:pt x="16930" y="9991"/>
                  </a:lnTo>
                  <a:lnTo>
                    <a:pt x="16615" y="9809"/>
                  </a:lnTo>
                  <a:close/>
                  <a:moveTo>
                    <a:pt x="16934" y="10005"/>
                  </a:moveTo>
                  <a:lnTo>
                    <a:pt x="17246" y="9823"/>
                  </a:lnTo>
                  <a:lnTo>
                    <a:pt x="17246" y="10189"/>
                  </a:lnTo>
                  <a:lnTo>
                    <a:pt x="17246" y="10191"/>
                  </a:lnTo>
                  <a:lnTo>
                    <a:pt x="17511" y="10343"/>
                  </a:lnTo>
                  <a:lnTo>
                    <a:pt x="17568" y="10376"/>
                  </a:lnTo>
                  <a:lnTo>
                    <a:pt x="17253" y="10555"/>
                  </a:lnTo>
                  <a:lnTo>
                    <a:pt x="16942" y="10378"/>
                  </a:lnTo>
                  <a:lnTo>
                    <a:pt x="16934" y="10373"/>
                  </a:lnTo>
                  <a:lnTo>
                    <a:pt x="16934" y="10005"/>
                  </a:lnTo>
                  <a:close/>
                  <a:moveTo>
                    <a:pt x="17594" y="10376"/>
                  </a:moveTo>
                  <a:lnTo>
                    <a:pt x="17913" y="10191"/>
                  </a:lnTo>
                  <a:lnTo>
                    <a:pt x="17913" y="10189"/>
                  </a:lnTo>
                  <a:lnTo>
                    <a:pt x="17913" y="9823"/>
                  </a:lnTo>
                  <a:lnTo>
                    <a:pt x="18227" y="10002"/>
                  </a:lnTo>
                  <a:lnTo>
                    <a:pt x="18227" y="10373"/>
                  </a:lnTo>
                  <a:lnTo>
                    <a:pt x="18227" y="10373"/>
                  </a:lnTo>
                  <a:lnTo>
                    <a:pt x="18111" y="10440"/>
                  </a:lnTo>
                  <a:lnTo>
                    <a:pt x="17908" y="10555"/>
                  </a:lnTo>
                  <a:lnTo>
                    <a:pt x="17594" y="10376"/>
                  </a:lnTo>
                  <a:close/>
                  <a:moveTo>
                    <a:pt x="17915" y="9806"/>
                  </a:moveTo>
                  <a:lnTo>
                    <a:pt x="17915" y="9440"/>
                  </a:lnTo>
                  <a:lnTo>
                    <a:pt x="18151" y="9303"/>
                  </a:lnTo>
                  <a:lnTo>
                    <a:pt x="18227" y="9258"/>
                  </a:lnTo>
                  <a:lnTo>
                    <a:pt x="18227" y="9627"/>
                  </a:lnTo>
                  <a:lnTo>
                    <a:pt x="18227" y="9627"/>
                  </a:lnTo>
                  <a:lnTo>
                    <a:pt x="18284" y="9660"/>
                  </a:lnTo>
                  <a:lnTo>
                    <a:pt x="18544" y="9811"/>
                  </a:lnTo>
                  <a:lnTo>
                    <a:pt x="18326" y="9936"/>
                  </a:lnTo>
                  <a:lnTo>
                    <a:pt x="18232" y="9991"/>
                  </a:lnTo>
                  <a:lnTo>
                    <a:pt x="17915" y="9806"/>
                  </a:lnTo>
                  <a:close/>
                  <a:moveTo>
                    <a:pt x="18239" y="10380"/>
                  </a:moveTo>
                  <a:lnTo>
                    <a:pt x="18307" y="10340"/>
                  </a:lnTo>
                  <a:lnTo>
                    <a:pt x="18560" y="10196"/>
                  </a:lnTo>
                  <a:lnTo>
                    <a:pt x="18579" y="10206"/>
                  </a:lnTo>
                  <a:lnTo>
                    <a:pt x="18877" y="10380"/>
                  </a:lnTo>
                  <a:lnTo>
                    <a:pt x="18877" y="10749"/>
                  </a:lnTo>
                  <a:lnTo>
                    <a:pt x="18560" y="10934"/>
                  </a:lnTo>
                  <a:lnTo>
                    <a:pt x="18239" y="10749"/>
                  </a:lnTo>
                  <a:lnTo>
                    <a:pt x="18239" y="10380"/>
                  </a:lnTo>
                  <a:close/>
                  <a:moveTo>
                    <a:pt x="18560" y="10180"/>
                  </a:moveTo>
                  <a:lnTo>
                    <a:pt x="18560" y="10180"/>
                  </a:lnTo>
                  <a:lnTo>
                    <a:pt x="18560" y="10180"/>
                  </a:lnTo>
                  <a:lnTo>
                    <a:pt x="18241" y="10364"/>
                  </a:lnTo>
                  <a:lnTo>
                    <a:pt x="18241" y="10002"/>
                  </a:lnTo>
                  <a:lnTo>
                    <a:pt x="18558" y="9818"/>
                  </a:lnTo>
                  <a:lnTo>
                    <a:pt x="18756" y="9931"/>
                  </a:lnTo>
                  <a:lnTo>
                    <a:pt x="18877" y="10002"/>
                  </a:lnTo>
                  <a:lnTo>
                    <a:pt x="18877" y="10364"/>
                  </a:lnTo>
                  <a:lnTo>
                    <a:pt x="18560" y="10180"/>
                  </a:lnTo>
                  <a:close/>
                  <a:moveTo>
                    <a:pt x="18572" y="9809"/>
                  </a:moveTo>
                  <a:lnTo>
                    <a:pt x="18600" y="9794"/>
                  </a:lnTo>
                  <a:lnTo>
                    <a:pt x="18889" y="9627"/>
                  </a:lnTo>
                  <a:lnTo>
                    <a:pt x="18889" y="9627"/>
                  </a:lnTo>
                  <a:lnTo>
                    <a:pt x="18889" y="9256"/>
                  </a:lnTo>
                  <a:lnTo>
                    <a:pt x="19033" y="9338"/>
                  </a:lnTo>
                  <a:lnTo>
                    <a:pt x="19205" y="9440"/>
                  </a:lnTo>
                  <a:lnTo>
                    <a:pt x="19205" y="9806"/>
                  </a:lnTo>
                  <a:lnTo>
                    <a:pt x="18884" y="9991"/>
                  </a:lnTo>
                  <a:lnTo>
                    <a:pt x="18572" y="9809"/>
                  </a:lnTo>
                  <a:close/>
                  <a:moveTo>
                    <a:pt x="18893" y="10002"/>
                  </a:moveTo>
                  <a:lnTo>
                    <a:pt x="19011" y="9934"/>
                  </a:lnTo>
                  <a:lnTo>
                    <a:pt x="19205" y="9823"/>
                  </a:lnTo>
                  <a:lnTo>
                    <a:pt x="19205" y="10189"/>
                  </a:lnTo>
                  <a:lnTo>
                    <a:pt x="19205" y="10191"/>
                  </a:lnTo>
                  <a:lnTo>
                    <a:pt x="19522" y="10376"/>
                  </a:lnTo>
                  <a:lnTo>
                    <a:pt x="19210" y="10558"/>
                  </a:lnTo>
                  <a:lnTo>
                    <a:pt x="18893" y="10373"/>
                  </a:lnTo>
                  <a:lnTo>
                    <a:pt x="18893" y="10002"/>
                  </a:lnTo>
                  <a:close/>
                  <a:moveTo>
                    <a:pt x="19217" y="10948"/>
                  </a:moveTo>
                  <a:lnTo>
                    <a:pt x="19536" y="10761"/>
                  </a:lnTo>
                  <a:lnTo>
                    <a:pt x="19855" y="10948"/>
                  </a:lnTo>
                  <a:lnTo>
                    <a:pt x="19855" y="11312"/>
                  </a:lnTo>
                  <a:lnTo>
                    <a:pt x="19536" y="11496"/>
                  </a:lnTo>
                  <a:lnTo>
                    <a:pt x="19340" y="11383"/>
                  </a:lnTo>
                  <a:lnTo>
                    <a:pt x="19217" y="11312"/>
                  </a:lnTo>
                  <a:lnTo>
                    <a:pt x="19217" y="10948"/>
                  </a:lnTo>
                  <a:close/>
                  <a:moveTo>
                    <a:pt x="19536" y="10747"/>
                  </a:moveTo>
                  <a:lnTo>
                    <a:pt x="19536" y="10747"/>
                  </a:lnTo>
                  <a:lnTo>
                    <a:pt x="19534" y="10747"/>
                  </a:lnTo>
                  <a:lnTo>
                    <a:pt x="19441" y="10799"/>
                  </a:lnTo>
                  <a:lnTo>
                    <a:pt x="19217" y="10931"/>
                  </a:lnTo>
                  <a:lnTo>
                    <a:pt x="19217" y="10567"/>
                  </a:lnTo>
                  <a:lnTo>
                    <a:pt x="19536" y="10383"/>
                  </a:lnTo>
                  <a:lnTo>
                    <a:pt x="19746" y="10503"/>
                  </a:lnTo>
                  <a:lnTo>
                    <a:pt x="19855" y="10567"/>
                  </a:lnTo>
                  <a:lnTo>
                    <a:pt x="19855" y="10929"/>
                  </a:lnTo>
                  <a:lnTo>
                    <a:pt x="19536" y="10747"/>
                  </a:lnTo>
                  <a:close/>
                  <a:moveTo>
                    <a:pt x="19550" y="10376"/>
                  </a:moveTo>
                  <a:lnTo>
                    <a:pt x="19869" y="10191"/>
                  </a:lnTo>
                  <a:lnTo>
                    <a:pt x="19869" y="10189"/>
                  </a:lnTo>
                  <a:lnTo>
                    <a:pt x="19869" y="9823"/>
                  </a:lnTo>
                  <a:lnTo>
                    <a:pt x="20181" y="10002"/>
                  </a:lnTo>
                  <a:lnTo>
                    <a:pt x="20181" y="10373"/>
                  </a:lnTo>
                  <a:lnTo>
                    <a:pt x="20127" y="10406"/>
                  </a:lnTo>
                  <a:lnTo>
                    <a:pt x="19864" y="10558"/>
                  </a:lnTo>
                  <a:lnTo>
                    <a:pt x="19550" y="10376"/>
                  </a:lnTo>
                  <a:close/>
                  <a:moveTo>
                    <a:pt x="19869" y="9806"/>
                  </a:moveTo>
                  <a:lnTo>
                    <a:pt x="19869" y="9440"/>
                  </a:lnTo>
                  <a:lnTo>
                    <a:pt x="20013" y="9355"/>
                  </a:lnTo>
                  <a:lnTo>
                    <a:pt x="20186" y="9258"/>
                  </a:lnTo>
                  <a:lnTo>
                    <a:pt x="20186" y="9627"/>
                  </a:lnTo>
                  <a:lnTo>
                    <a:pt x="20186" y="9627"/>
                  </a:lnTo>
                  <a:lnTo>
                    <a:pt x="20422" y="9761"/>
                  </a:lnTo>
                  <a:lnTo>
                    <a:pt x="20502" y="9809"/>
                  </a:lnTo>
                  <a:lnTo>
                    <a:pt x="20190" y="9991"/>
                  </a:lnTo>
                  <a:lnTo>
                    <a:pt x="19869" y="9806"/>
                  </a:lnTo>
                  <a:close/>
                  <a:moveTo>
                    <a:pt x="20198" y="10380"/>
                  </a:moveTo>
                  <a:lnTo>
                    <a:pt x="20422" y="10248"/>
                  </a:lnTo>
                  <a:lnTo>
                    <a:pt x="20514" y="10196"/>
                  </a:lnTo>
                  <a:lnTo>
                    <a:pt x="20772" y="10345"/>
                  </a:lnTo>
                  <a:lnTo>
                    <a:pt x="20836" y="10380"/>
                  </a:lnTo>
                  <a:lnTo>
                    <a:pt x="20836" y="10749"/>
                  </a:lnTo>
                  <a:lnTo>
                    <a:pt x="20514" y="10934"/>
                  </a:lnTo>
                  <a:lnTo>
                    <a:pt x="20198" y="10749"/>
                  </a:lnTo>
                  <a:lnTo>
                    <a:pt x="20198" y="10380"/>
                  </a:lnTo>
                  <a:close/>
                  <a:moveTo>
                    <a:pt x="20514" y="10180"/>
                  </a:moveTo>
                  <a:lnTo>
                    <a:pt x="20514" y="10180"/>
                  </a:lnTo>
                  <a:lnTo>
                    <a:pt x="20514" y="10180"/>
                  </a:lnTo>
                  <a:lnTo>
                    <a:pt x="20410" y="10241"/>
                  </a:lnTo>
                  <a:lnTo>
                    <a:pt x="20198" y="10364"/>
                  </a:lnTo>
                  <a:lnTo>
                    <a:pt x="20198" y="10002"/>
                  </a:lnTo>
                  <a:lnTo>
                    <a:pt x="20257" y="9967"/>
                  </a:lnTo>
                  <a:lnTo>
                    <a:pt x="20517" y="9818"/>
                  </a:lnTo>
                  <a:lnTo>
                    <a:pt x="20543" y="9832"/>
                  </a:lnTo>
                  <a:lnTo>
                    <a:pt x="20836" y="10002"/>
                  </a:lnTo>
                  <a:lnTo>
                    <a:pt x="20836" y="10364"/>
                  </a:lnTo>
                  <a:lnTo>
                    <a:pt x="20514" y="10180"/>
                  </a:lnTo>
                  <a:close/>
                  <a:moveTo>
                    <a:pt x="20531" y="9809"/>
                  </a:moveTo>
                  <a:lnTo>
                    <a:pt x="20665" y="9731"/>
                  </a:lnTo>
                  <a:lnTo>
                    <a:pt x="20847" y="9627"/>
                  </a:lnTo>
                  <a:lnTo>
                    <a:pt x="20847" y="9627"/>
                  </a:lnTo>
                  <a:lnTo>
                    <a:pt x="20847" y="9258"/>
                  </a:lnTo>
                  <a:lnTo>
                    <a:pt x="21114" y="9411"/>
                  </a:lnTo>
                  <a:lnTo>
                    <a:pt x="21162" y="9440"/>
                  </a:lnTo>
                  <a:lnTo>
                    <a:pt x="21162" y="9806"/>
                  </a:lnTo>
                  <a:lnTo>
                    <a:pt x="20845" y="9991"/>
                  </a:lnTo>
                  <a:lnTo>
                    <a:pt x="20531" y="9809"/>
                  </a:lnTo>
                  <a:close/>
                  <a:moveTo>
                    <a:pt x="20847" y="10005"/>
                  </a:moveTo>
                  <a:lnTo>
                    <a:pt x="21162" y="9823"/>
                  </a:lnTo>
                  <a:lnTo>
                    <a:pt x="21162" y="10189"/>
                  </a:lnTo>
                  <a:lnTo>
                    <a:pt x="21162" y="10191"/>
                  </a:lnTo>
                  <a:lnTo>
                    <a:pt x="21426" y="10343"/>
                  </a:lnTo>
                  <a:lnTo>
                    <a:pt x="21481" y="10376"/>
                  </a:lnTo>
                  <a:lnTo>
                    <a:pt x="21166" y="10555"/>
                  </a:lnTo>
                  <a:lnTo>
                    <a:pt x="20854" y="10378"/>
                  </a:lnTo>
                  <a:lnTo>
                    <a:pt x="20847" y="10373"/>
                  </a:lnTo>
                  <a:lnTo>
                    <a:pt x="20847" y="10005"/>
                  </a:lnTo>
                  <a:close/>
                  <a:moveTo>
                    <a:pt x="21509" y="10376"/>
                  </a:moveTo>
                  <a:lnTo>
                    <a:pt x="21828" y="10191"/>
                  </a:lnTo>
                  <a:lnTo>
                    <a:pt x="21828" y="10189"/>
                  </a:lnTo>
                  <a:lnTo>
                    <a:pt x="21828" y="9823"/>
                  </a:lnTo>
                  <a:lnTo>
                    <a:pt x="22140" y="10005"/>
                  </a:lnTo>
                  <a:lnTo>
                    <a:pt x="22140" y="10373"/>
                  </a:lnTo>
                  <a:lnTo>
                    <a:pt x="22140" y="10373"/>
                  </a:lnTo>
                  <a:lnTo>
                    <a:pt x="22026" y="10440"/>
                  </a:lnTo>
                  <a:lnTo>
                    <a:pt x="21823" y="10555"/>
                  </a:lnTo>
                  <a:lnTo>
                    <a:pt x="21509" y="10376"/>
                  </a:lnTo>
                  <a:close/>
                  <a:moveTo>
                    <a:pt x="21828" y="9806"/>
                  </a:moveTo>
                  <a:lnTo>
                    <a:pt x="21828" y="9440"/>
                  </a:lnTo>
                  <a:lnTo>
                    <a:pt x="22064" y="9303"/>
                  </a:lnTo>
                  <a:lnTo>
                    <a:pt x="22140" y="9258"/>
                  </a:lnTo>
                  <a:lnTo>
                    <a:pt x="22140" y="9627"/>
                  </a:lnTo>
                  <a:lnTo>
                    <a:pt x="22140" y="9627"/>
                  </a:lnTo>
                  <a:lnTo>
                    <a:pt x="22213" y="9667"/>
                  </a:lnTo>
                  <a:lnTo>
                    <a:pt x="22459" y="9809"/>
                  </a:lnTo>
                  <a:lnTo>
                    <a:pt x="22145" y="9991"/>
                  </a:lnTo>
                  <a:lnTo>
                    <a:pt x="21828" y="9806"/>
                  </a:lnTo>
                  <a:close/>
                  <a:moveTo>
                    <a:pt x="22154" y="10380"/>
                  </a:moveTo>
                  <a:lnTo>
                    <a:pt x="22475" y="10196"/>
                  </a:lnTo>
                  <a:lnTo>
                    <a:pt x="22790" y="10380"/>
                  </a:lnTo>
                  <a:lnTo>
                    <a:pt x="22790" y="10749"/>
                  </a:lnTo>
                  <a:lnTo>
                    <a:pt x="22648" y="10832"/>
                  </a:lnTo>
                  <a:lnTo>
                    <a:pt x="22473" y="10934"/>
                  </a:lnTo>
                  <a:lnTo>
                    <a:pt x="22154" y="10749"/>
                  </a:lnTo>
                  <a:lnTo>
                    <a:pt x="22154" y="10380"/>
                  </a:lnTo>
                  <a:close/>
                  <a:moveTo>
                    <a:pt x="22475" y="10180"/>
                  </a:moveTo>
                  <a:lnTo>
                    <a:pt x="22475" y="10180"/>
                  </a:lnTo>
                  <a:lnTo>
                    <a:pt x="22473" y="10180"/>
                  </a:lnTo>
                  <a:lnTo>
                    <a:pt x="22241" y="10314"/>
                  </a:lnTo>
                  <a:lnTo>
                    <a:pt x="22156" y="10364"/>
                  </a:lnTo>
                  <a:lnTo>
                    <a:pt x="22156" y="10002"/>
                  </a:lnTo>
                  <a:lnTo>
                    <a:pt x="22355" y="9887"/>
                  </a:lnTo>
                  <a:lnTo>
                    <a:pt x="22473" y="9818"/>
                  </a:lnTo>
                  <a:lnTo>
                    <a:pt x="22601" y="9891"/>
                  </a:lnTo>
                  <a:lnTo>
                    <a:pt x="22790" y="10002"/>
                  </a:lnTo>
                  <a:lnTo>
                    <a:pt x="22790" y="10364"/>
                  </a:lnTo>
                  <a:lnTo>
                    <a:pt x="22475" y="10180"/>
                  </a:lnTo>
                  <a:close/>
                  <a:moveTo>
                    <a:pt x="22154" y="9617"/>
                  </a:moveTo>
                  <a:lnTo>
                    <a:pt x="22154" y="9251"/>
                  </a:lnTo>
                  <a:lnTo>
                    <a:pt x="22445" y="9083"/>
                  </a:lnTo>
                  <a:lnTo>
                    <a:pt x="22475" y="9066"/>
                  </a:lnTo>
                  <a:lnTo>
                    <a:pt x="22775" y="9239"/>
                  </a:lnTo>
                  <a:lnTo>
                    <a:pt x="22790" y="9248"/>
                  </a:lnTo>
                  <a:lnTo>
                    <a:pt x="22790" y="9617"/>
                  </a:lnTo>
                  <a:lnTo>
                    <a:pt x="22473" y="9801"/>
                  </a:lnTo>
                  <a:lnTo>
                    <a:pt x="22154" y="9617"/>
                  </a:lnTo>
                  <a:close/>
                  <a:moveTo>
                    <a:pt x="22475" y="9050"/>
                  </a:moveTo>
                  <a:lnTo>
                    <a:pt x="22475" y="9050"/>
                  </a:lnTo>
                  <a:lnTo>
                    <a:pt x="22473" y="9050"/>
                  </a:lnTo>
                  <a:lnTo>
                    <a:pt x="22156" y="9234"/>
                  </a:lnTo>
                  <a:lnTo>
                    <a:pt x="22156" y="8870"/>
                  </a:lnTo>
                  <a:lnTo>
                    <a:pt x="22367" y="8750"/>
                  </a:lnTo>
                  <a:lnTo>
                    <a:pt x="22473" y="8688"/>
                  </a:lnTo>
                  <a:lnTo>
                    <a:pt x="22768" y="8858"/>
                  </a:lnTo>
                  <a:lnTo>
                    <a:pt x="22790" y="8870"/>
                  </a:lnTo>
                  <a:lnTo>
                    <a:pt x="22790" y="9232"/>
                  </a:lnTo>
                  <a:lnTo>
                    <a:pt x="22475" y="9050"/>
                  </a:lnTo>
                  <a:close/>
                  <a:moveTo>
                    <a:pt x="22473" y="8672"/>
                  </a:moveTo>
                  <a:lnTo>
                    <a:pt x="22154" y="8487"/>
                  </a:lnTo>
                  <a:lnTo>
                    <a:pt x="22154" y="8121"/>
                  </a:lnTo>
                  <a:lnTo>
                    <a:pt x="22156" y="8121"/>
                  </a:lnTo>
                  <a:lnTo>
                    <a:pt x="22156" y="8119"/>
                  </a:lnTo>
                  <a:lnTo>
                    <a:pt x="22397" y="7979"/>
                  </a:lnTo>
                  <a:lnTo>
                    <a:pt x="22475" y="7934"/>
                  </a:lnTo>
                  <a:lnTo>
                    <a:pt x="22790" y="8119"/>
                  </a:lnTo>
                  <a:lnTo>
                    <a:pt x="22790" y="8487"/>
                  </a:lnTo>
                  <a:lnTo>
                    <a:pt x="22648" y="8570"/>
                  </a:lnTo>
                  <a:lnTo>
                    <a:pt x="22473" y="8672"/>
                  </a:lnTo>
                  <a:close/>
                  <a:moveTo>
                    <a:pt x="22475" y="7920"/>
                  </a:moveTo>
                  <a:lnTo>
                    <a:pt x="22475" y="7923"/>
                  </a:lnTo>
                  <a:lnTo>
                    <a:pt x="22473" y="7920"/>
                  </a:lnTo>
                  <a:lnTo>
                    <a:pt x="22423" y="7951"/>
                  </a:lnTo>
                  <a:lnTo>
                    <a:pt x="22156" y="8102"/>
                  </a:lnTo>
                  <a:lnTo>
                    <a:pt x="22156" y="7743"/>
                  </a:lnTo>
                  <a:lnTo>
                    <a:pt x="22315" y="7651"/>
                  </a:lnTo>
                  <a:lnTo>
                    <a:pt x="22473" y="7559"/>
                  </a:lnTo>
                  <a:lnTo>
                    <a:pt x="22674" y="7674"/>
                  </a:lnTo>
                  <a:lnTo>
                    <a:pt x="22790" y="7743"/>
                  </a:lnTo>
                  <a:lnTo>
                    <a:pt x="22790" y="8102"/>
                  </a:lnTo>
                  <a:lnTo>
                    <a:pt x="22475" y="7920"/>
                  </a:lnTo>
                  <a:close/>
                  <a:moveTo>
                    <a:pt x="22473" y="7542"/>
                  </a:moveTo>
                  <a:lnTo>
                    <a:pt x="22154" y="7358"/>
                  </a:lnTo>
                  <a:lnTo>
                    <a:pt x="22154" y="6989"/>
                  </a:lnTo>
                  <a:lnTo>
                    <a:pt x="22397" y="6850"/>
                  </a:lnTo>
                  <a:lnTo>
                    <a:pt x="22475" y="6805"/>
                  </a:lnTo>
                  <a:lnTo>
                    <a:pt x="22790" y="6989"/>
                  </a:lnTo>
                  <a:lnTo>
                    <a:pt x="22790" y="7358"/>
                  </a:lnTo>
                  <a:lnTo>
                    <a:pt x="22615" y="7459"/>
                  </a:lnTo>
                  <a:lnTo>
                    <a:pt x="22473" y="7542"/>
                  </a:lnTo>
                  <a:close/>
                  <a:moveTo>
                    <a:pt x="22475" y="6788"/>
                  </a:moveTo>
                  <a:lnTo>
                    <a:pt x="22475" y="6790"/>
                  </a:lnTo>
                  <a:lnTo>
                    <a:pt x="22473" y="6788"/>
                  </a:lnTo>
                  <a:lnTo>
                    <a:pt x="22367" y="6852"/>
                  </a:lnTo>
                  <a:lnTo>
                    <a:pt x="22156" y="6972"/>
                  </a:lnTo>
                  <a:lnTo>
                    <a:pt x="22156" y="6609"/>
                  </a:lnTo>
                  <a:lnTo>
                    <a:pt x="22473" y="6427"/>
                  </a:lnTo>
                  <a:lnTo>
                    <a:pt x="22473" y="6429"/>
                  </a:lnTo>
                  <a:lnTo>
                    <a:pt x="22475" y="6427"/>
                  </a:lnTo>
                  <a:lnTo>
                    <a:pt x="22790" y="6611"/>
                  </a:lnTo>
                  <a:lnTo>
                    <a:pt x="22790" y="6972"/>
                  </a:lnTo>
                  <a:lnTo>
                    <a:pt x="22475" y="6788"/>
                  </a:lnTo>
                  <a:close/>
                  <a:moveTo>
                    <a:pt x="22473" y="6410"/>
                  </a:moveTo>
                  <a:lnTo>
                    <a:pt x="22473" y="6410"/>
                  </a:lnTo>
                  <a:lnTo>
                    <a:pt x="22473" y="6412"/>
                  </a:lnTo>
                  <a:lnTo>
                    <a:pt x="22154" y="6228"/>
                  </a:lnTo>
                  <a:lnTo>
                    <a:pt x="22154" y="5859"/>
                  </a:lnTo>
                  <a:lnTo>
                    <a:pt x="22156" y="5859"/>
                  </a:lnTo>
                  <a:lnTo>
                    <a:pt x="22156" y="5859"/>
                  </a:lnTo>
                  <a:lnTo>
                    <a:pt x="22397" y="5720"/>
                  </a:lnTo>
                  <a:lnTo>
                    <a:pt x="22475" y="5675"/>
                  </a:lnTo>
                  <a:lnTo>
                    <a:pt x="22790" y="5859"/>
                  </a:lnTo>
                  <a:lnTo>
                    <a:pt x="22790" y="6228"/>
                  </a:lnTo>
                  <a:lnTo>
                    <a:pt x="22473" y="6410"/>
                  </a:lnTo>
                  <a:close/>
                  <a:moveTo>
                    <a:pt x="22475" y="5661"/>
                  </a:moveTo>
                  <a:lnTo>
                    <a:pt x="22475" y="5661"/>
                  </a:lnTo>
                  <a:lnTo>
                    <a:pt x="22473" y="5661"/>
                  </a:lnTo>
                  <a:lnTo>
                    <a:pt x="22367" y="5722"/>
                  </a:lnTo>
                  <a:lnTo>
                    <a:pt x="22156" y="5843"/>
                  </a:lnTo>
                  <a:lnTo>
                    <a:pt x="22156" y="5479"/>
                  </a:lnTo>
                  <a:lnTo>
                    <a:pt x="22315" y="5387"/>
                  </a:lnTo>
                  <a:lnTo>
                    <a:pt x="22473" y="5294"/>
                  </a:lnTo>
                  <a:lnTo>
                    <a:pt x="22622" y="5382"/>
                  </a:lnTo>
                  <a:lnTo>
                    <a:pt x="22790" y="5481"/>
                  </a:lnTo>
                  <a:lnTo>
                    <a:pt x="22790" y="5843"/>
                  </a:lnTo>
                  <a:lnTo>
                    <a:pt x="22475" y="5661"/>
                  </a:lnTo>
                  <a:close/>
                  <a:moveTo>
                    <a:pt x="22154" y="5096"/>
                  </a:moveTo>
                  <a:lnTo>
                    <a:pt x="22154" y="4730"/>
                  </a:lnTo>
                  <a:lnTo>
                    <a:pt x="22156" y="4730"/>
                  </a:lnTo>
                  <a:lnTo>
                    <a:pt x="22156" y="4727"/>
                  </a:lnTo>
                  <a:lnTo>
                    <a:pt x="22419" y="4574"/>
                  </a:lnTo>
                  <a:lnTo>
                    <a:pt x="22475" y="4543"/>
                  </a:lnTo>
                  <a:lnTo>
                    <a:pt x="22790" y="4727"/>
                  </a:lnTo>
                  <a:lnTo>
                    <a:pt x="22790" y="5096"/>
                  </a:lnTo>
                  <a:lnTo>
                    <a:pt x="22556" y="5233"/>
                  </a:lnTo>
                  <a:lnTo>
                    <a:pt x="22473" y="5280"/>
                  </a:lnTo>
                  <a:lnTo>
                    <a:pt x="22154" y="5096"/>
                  </a:lnTo>
                  <a:close/>
                  <a:moveTo>
                    <a:pt x="22475" y="4531"/>
                  </a:moveTo>
                  <a:lnTo>
                    <a:pt x="22475" y="4531"/>
                  </a:lnTo>
                  <a:lnTo>
                    <a:pt x="22473" y="4531"/>
                  </a:lnTo>
                  <a:lnTo>
                    <a:pt x="22423" y="4559"/>
                  </a:lnTo>
                  <a:lnTo>
                    <a:pt x="22156" y="4711"/>
                  </a:lnTo>
                  <a:lnTo>
                    <a:pt x="22156" y="4349"/>
                  </a:lnTo>
                  <a:lnTo>
                    <a:pt x="22272" y="4283"/>
                  </a:lnTo>
                  <a:lnTo>
                    <a:pt x="22473" y="4165"/>
                  </a:lnTo>
                  <a:lnTo>
                    <a:pt x="22551" y="4210"/>
                  </a:lnTo>
                  <a:lnTo>
                    <a:pt x="22790" y="4349"/>
                  </a:lnTo>
                  <a:lnTo>
                    <a:pt x="22790" y="4713"/>
                  </a:lnTo>
                  <a:lnTo>
                    <a:pt x="22475" y="4531"/>
                  </a:lnTo>
                  <a:close/>
                  <a:moveTo>
                    <a:pt x="22473" y="4151"/>
                  </a:moveTo>
                  <a:lnTo>
                    <a:pt x="22473" y="4151"/>
                  </a:lnTo>
                  <a:lnTo>
                    <a:pt x="22154" y="3966"/>
                  </a:lnTo>
                  <a:lnTo>
                    <a:pt x="22154" y="3600"/>
                  </a:lnTo>
                  <a:lnTo>
                    <a:pt x="22156" y="3600"/>
                  </a:lnTo>
                  <a:lnTo>
                    <a:pt x="22156" y="3598"/>
                  </a:lnTo>
                  <a:lnTo>
                    <a:pt x="22345" y="3486"/>
                  </a:lnTo>
                  <a:lnTo>
                    <a:pt x="22475" y="3413"/>
                  </a:lnTo>
                  <a:lnTo>
                    <a:pt x="22790" y="3598"/>
                  </a:lnTo>
                  <a:lnTo>
                    <a:pt x="22790" y="3966"/>
                  </a:lnTo>
                  <a:lnTo>
                    <a:pt x="22556" y="4103"/>
                  </a:lnTo>
                  <a:lnTo>
                    <a:pt x="22475" y="4151"/>
                  </a:lnTo>
                  <a:lnTo>
                    <a:pt x="22473" y="4151"/>
                  </a:lnTo>
                  <a:close/>
                  <a:moveTo>
                    <a:pt x="22475" y="3401"/>
                  </a:moveTo>
                  <a:lnTo>
                    <a:pt x="22475" y="3401"/>
                  </a:lnTo>
                  <a:lnTo>
                    <a:pt x="22473" y="3401"/>
                  </a:lnTo>
                  <a:lnTo>
                    <a:pt x="22423" y="3432"/>
                  </a:lnTo>
                  <a:lnTo>
                    <a:pt x="22156" y="3583"/>
                  </a:lnTo>
                  <a:lnTo>
                    <a:pt x="22156" y="3219"/>
                  </a:lnTo>
                  <a:lnTo>
                    <a:pt x="22473" y="3035"/>
                  </a:lnTo>
                  <a:lnTo>
                    <a:pt x="22790" y="3219"/>
                  </a:lnTo>
                  <a:lnTo>
                    <a:pt x="22790" y="3583"/>
                  </a:lnTo>
                  <a:lnTo>
                    <a:pt x="22475" y="3401"/>
                  </a:lnTo>
                  <a:close/>
                  <a:moveTo>
                    <a:pt x="22140" y="3222"/>
                  </a:moveTo>
                  <a:lnTo>
                    <a:pt x="22140" y="3590"/>
                  </a:lnTo>
                  <a:lnTo>
                    <a:pt x="22140" y="3590"/>
                  </a:lnTo>
                  <a:lnTo>
                    <a:pt x="21882" y="3742"/>
                  </a:lnTo>
                  <a:lnTo>
                    <a:pt x="21826" y="3775"/>
                  </a:lnTo>
                  <a:lnTo>
                    <a:pt x="21507" y="3593"/>
                  </a:lnTo>
                  <a:lnTo>
                    <a:pt x="21828" y="3411"/>
                  </a:lnTo>
                  <a:lnTo>
                    <a:pt x="21828" y="3408"/>
                  </a:lnTo>
                  <a:lnTo>
                    <a:pt x="21828" y="3042"/>
                  </a:lnTo>
                  <a:lnTo>
                    <a:pt x="22140" y="3222"/>
                  </a:lnTo>
                  <a:close/>
                  <a:moveTo>
                    <a:pt x="21162" y="3026"/>
                  </a:moveTo>
                  <a:lnTo>
                    <a:pt x="21062" y="3085"/>
                  </a:lnTo>
                  <a:lnTo>
                    <a:pt x="20843" y="3210"/>
                  </a:lnTo>
                  <a:lnTo>
                    <a:pt x="20528" y="3028"/>
                  </a:lnTo>
                  <a:lnTo>
                    <a:pt x="20847" y="2844"/>
                  </a:lnTo>
                  <a:lnTo>
                    <a:pt x="20847" y="2844"/>
                  </a:lnTo>
                  <a:lnTo>
                    <a:pt x="20847" y="2475"/>
                  </a:lnTo>
                  <a:lnTo>
                    <a:pt x="21162" y="2657"/>
                  </a:lnTo>
                  <a:lnTo>
                    <a:pt x="21162" y="3026"/>
                  </a:lnTo>
                  <a:close/>
                  <a:moveTo>
                    <a:pt x="20836" y="2451"/>
                  </a:moveTo>
                  <a:lnTo>
                    <a:pt x="20514" y="2267"/>
                  </a:lnTo>
                  <a:lnTo>
                    <a:pt x="20514" y="2267"/>
                  </a:lnTo>
                  <a:lnTo>
                    <a:pt x="20514" y="2267"/>
                  </a:lnTo>
                  <a:lnTo>
                    <a:pt x="20410" y="2328"/>
                  </a:lnTo>
                  <a:lnTo>
                    <a:pt x="20198" y="2451"/>
                  </a:lnTo>
                  <a:lnTo>
                    <a:pt x="20198" y="2092"/>
                  </a:lnTo>
                  <a:lnTo>
                    <a:pt x="20356" y="1998"/>
                  </a:lnTo>
                  <a:lnTo>
                    <a:pt x="20517" y="1905"/>
                  </a:lnTo>
                  <a:lnTo>
                    <a:pt x="20836" y="2092"/>
                  </a:lnTo>
                  <a:lnTo>
                    <a:pt x="20836" y="2451"/>
                  </a:lnTo>
                  <a:close/>
                  <a:moveTo>
                    <a:pt x="20387" y="2357"/>
                  </a:moveTo>
                  <a:lnTo>
                    <a:pt x="20514" y="2284"/>
                  </a:lnTo>
                  <a:lnTo>
                    <a:pt x="20836" y="2468"/>
                  </a:lnTo>
                  <a:lnTo>
                    <a:pt x="20836" y="2837"/>
                  </a:lnTo>
                  <a:lnTo>
                    <a:pt x="20517" y="3021"/>
                  </a:lnTo>
                  <a:lnTo>
                    <a:pt x="20318" y="2907"/>
                  </a:lnTo>
                  <a:lnTo>
                    <a:pt x="20198" y="2837"/>
                  </a:lnTo>
                  <a:lnTo>
                    <a:pt x="20198" y="2468"/>
                  </a:lnTo>
                  <a:lnTo>
                    <a:pt x="20387" y="2357"/>
                  </a:lnTo>
                  <a:close/>
                  <a:moveTo>
                    <a:pt x="20181" y="3224"/>
                  </a:moveTo>
                  <a:lnTo>
                    <a:pt x="20181" y="3590"/>
                  </a:lnTo>
                  <a:lnTo>
                    <a:pt x="19968" y="3716"/>
                  </a:lnTo>
                  <a:lnTo>
                    <a:pt x="19867" y="3775"/>
                  </a:lnTo>
                  <a:lnTo>
                    <a:pt x="19621" y="3635"/>
                  </a:lnTo>
                  <a:lnTo>
                    <a:pt x="19550" y="3593"/>
                  </a:lnTo>
                  <a:lnTo>
                    <a:pt x="19869" y="3411"/>
                  </a:lnTo>
                  <a:lnTo>
                    <a:pt x="19869" y="3408"/>
                  </a:lnTo>
                  <a:lnTo>
                    <a:pt x="19869" y="3042"/>
                  </a:lnTo>
                  <a:lnTo>
                    <a:pt x="20181" y="3224"/>
                  </a:lnTo>
                  <a:close/>
                  <a:moveTo>
                    <a:pt x="19536" y="2851"/>
                  </a:moveTo>
                  <a:lnTo>
                    <a:pt x="19855" y="3035"/>
                  </a:lnTo>
                  <a:lnTo>
                    <a:pt x="19855" y="3401"/>
                  </a:lnTo>
                  <a:lnTo>
                    <a:pt x="19763" y="3456"/>
                  </a:lnTo>
                  <a:lnTo>
                    <a:pt x="19536" y="3586"/>
                  </a:lnTo>
                  <a:lnTo>
                    <a:pt x="19430" y="3524"/>
                  </a:lnTo>
                  <a:lnTo>
                    <a:pt x="19217" y="3401"/>
                  </a:lnTo>
                  <a:lnTo>
                    <a:pt x="19217" y="3035"/>
                  </a:lnTo>
                  <a:lnTo>
                    <a:pt x="19536" y="2851"/>
                  </a:lnTo>
                  <a:close/>
                  <a:moveTo>
                    <a:pt x="19205" y="3026"/>
                  </a:moveTo>
                  <a:lnTo>
                    <a:pt x="19141" y="3063"/>
                  </a:lnTo>
                  <a:lnTo>
                    <a:pt x="18884" y="3210"/>
                  </a:lnTo>
                  <a:lnTo>
                    <a:pt x="18834" y="3182"/>
                  </a:lnTo>
                  <a:lnTo>
                    <a:pt x="18572" y="3028"/>
                  </a:lnTo>
                  <a:lnTo>
                    <a:pt x="18889" y="2844"/>
                  </a:lnTo>
                  <a:lnTo>
                    <a:pt x="18889" y="2844"/>
                  </a:lnTo>
                  <a:lnTo>
                    <a:pt x="18889" y="2473"/>
                  </a:lnTo>
                  <a:lnTo>
                    <a:pt x="19042" y="2562"/>
                  </a:lnTo>
                  <a:lnTo>
                    <a:pt x="19205" y="2657"/>
                  </a:lnTo>
                  <a:lnTo>
                    <a:pt x="19205" y="3026"/>
                  </a:lnTo>
                  <a:close/>
                  <a:moveTo>
                    <a:pt x="18877" y="2451"/>
                  </a:moveTo>
                  <a:lnTo>
                    <a:pt x="18603" y="2293"/>
                  </a:lnTo>
                  <a:lnTo>
                    <a:pt x="18560" y="2267"/>
                  </a:lnTo>
                  <a:lnTo>
                    <a:pt x="18560" y="2267"/>
                  </a:lnTo>
                  <a:lnTo>
                    <a:pt x="18560" y="2267"/>
                  </a:lnTo>
                  <a:lnTo>
                    <a:pt x="18241" y="2451"/>
                  </a:lnTo>
                  <a:lnTo>
                    <a:pt x="18241" y="2090"/>
                  </a:lnTo>
                  <a:lnTo>
                    <a:pt x="18418" y="1986"/>
                  </a:lnTo>
                  <a:lnTo>
                    <a:pt x="18558" y="1905"/>
                  </a:lnTo>
                  <a:lnTo>
                    <a:pt x="18674" y="1972"/>
                  </a:lnTo>
                  <a:lnTo>
                    <a:pt x="18877" y="2092"/>
                  </a:lnTo>
                  <a:lnTo>
                    <a:pt x="18877" y="2451"/>
                  </a:lnTo>
                  <a:close/>
                  <a:moveTo>
                    <a:pt x="18560" y="2284"/>
                  </a:moveTo>
                  <a:lnTo>
                    <a:pt x="18584" y="2295"/>
                  </a:lnTo>
                  <a:lnTo>
                    <a:pt x="18877" y="2468"/>
                  </a:lnTo>
                  <a:lnTo>
                    <a:pt x="18877" y="2837"/>
                  </a:lnTo>
                  <a:lnTo>
                    <a:pt x="18714" y="2931"/>
                  </a:lnTo>
                  <a:lnTo>
                    <a:pt x="18560" y="3021"/>
                  </a:lnTo>
                  <a:lnTo>
                    <a:pt x="18560" y="3021"/>
                  </a:lnTo>
                  <a:lnTo>
                    <a:pt x="18558" y="3021"/>
                  </a:lnTo>
                  <a:lnTo>
                    <a:pt x="18239" y="2837"/>
                  </a:lnTo>
                  <a:lnTo>
                    <a:pt x="18239" y="2468"/>
                  </a:lnTo>
                  <a:lnTo>
                    <a:pt x="18241" y="2468"/>
                  </a:lnTo>
                  <a:lnTo>
                    <a:pt x="18241" y="2468"/>
                  </a:lnTo>
                  <a:lnTo>
                    <a:pt x="18560" y="2284"/>
                  </a:lnTo>
                  <a:close/>
                  <a:moveTo>
                    <a:pt x="18227" y="3222"/>
                  </a:moveTo>
                  <a:lnTo>
                    <a:pt x="18227" y="3590"/>
                  </a:lnTo>
                  <a:lnTo>
                    <a:pt x="18227" y="3590"/>
                  </a:lnTo>
                  <a:lnTo>
                    <a:pt x="17967" y="3742"/>
                  </a:lnTo>
                  <a:lnTo>
                    <a:pt x="17910" y="3775"/>
                  </a:lnTo>
                  <a:lnTo>
                    <a:pt x="17594" y="3593"/>
                  </a:lnTo>
                  <a:lnTo>
                    <a:pt x="17913" y="3411"/>
                  </a:lnTo>
                  <a:lnTo>
                    <a:pt x="17913" y="3408"/>
                  </a:lnTo>
                  <a:lnTo>
                    <a:pt x="17913" y="3042"/>
                  </a:lnTo>
                  <a:lnTo>
                    <a:pt x="18227" y="3222"/>
                  </a:lnTo>
                  <a:close/>
                  <a:moveTo>
                    <a:pt x="17246" y="3026"/>
                  </a:moveTo>
                  <a:lnTo>
                    <a:pt x="17147" y="3085"/>
                  </a:lnTo>
                  <a:lnTo>
                    <a:pt x="16930" y="3210"/>
                  </a:lnTo>
                  <a:lnTo>
                    <a:pt x="16613" y="3028"/>
                  </a:lnTo>
                  <a:lnTo>
                    <a:pt x="16934" y="2844"/>
                  </a:lnTo>
                  <a:lnTo>
                    <a:pt x="16934" y="2844"/>
                  </a:lnTo>
                  <a:lnTo>
                    <a:pt x="16934" y="2475"/>
                  </a:lnTo>
                  <a:lnTo>
                    <a:pt x="17246" y="2657"/>
                  </a:lnTo>
                  <a:lnTo>
                    <a:pt x="17246" y="3026"/>
                  </a:lnTo>
                  <a:close/>
                  <a:moveTo>
                    <a:pt x="16923" y="2451"/>
                  </a:moveTo>
                  <a:lnTo>
                    <a:pt x="16601" y="2267"/>
                  </a:lnTo>
                  <a:lnTo>
                    <a:pt x="16601" y="2267"/>
                  </a:lnTo>
                  <a:lnTo>
                    <a:pt x="16599" y="2267"/>
                  </a:lnTo>
                  <a:lnTo>
                    <a:pt x="16495" y="2328"/>
                  </a:lnTo>
                  <a:lnTo>
                    <a:pt x="16282" y="2451"/>
                  </a:lnTo>
                  <a:lnTo>
                    <a:pt x="16282" y="2092"/>
                  </a:lnTo>
                  <a:lnTo>
                    <a:pt x="16443" y="1998"/>
                  </a:lnTo>
                  <a:lnTo>
                    <a:pt x="16601" y="1905"/>
                  </a:lnTo>
                  <a:lnTo>
                    <a:pt x="16923" y="2092"/>
                  </a:lnTo>
                  <a:lnTo>
                    <a:pt x="16923" y="2451"/>
                  </a:lnTo>
                  <a:close/>
                  <a:moveTo>
                    <a:pt x="16474" y="2357"/>
                  </a:moveTo>
                  <a:lnTo>
                    <a:pt x="16601" y="2284"/>
                  </a:lnTo>
                  <a:lnTo>
                    <a:pt x="16923" y="2468"/>
                  </a:lnTo>
                  <a:lnTo>
                    <a:pt x="16923" y="2837"/>
                  </a:lnTo>
                  <a:lnTo>
                    <a:pt x="16601" y="3021"/>
                  </a:lnTo>
                  <a:lnTo>
                    <a:pt x="16405" y="2907"/>
                  </a:lnTo>
                  <a:lnTo>
                    <a:pt x="16282" y="2837"/>
                  </a:lnTo>
                  <a:lnTo>
                    <a:pt x="16282" y="2468"/>
                  </a:lnTo>
                  <a:lnTo>
                    <a:pt x="16474" y="2357"/>
                  </a:lnTo>
                  <a:close/>
                  <a:moveTo>
                    <a:pt x="16271" y="3224"/>
                  </a:moveTo>
                  <a:lnTo>
                    <a:pt x="16271" y="3590"/>
                  </a:lnTo>
                  <a:lnTo>
                    <a:pt x="16126" y="3676"/>
                  </a:lnTo>
                  <a:lnTo>
                    <a:pt x="15952" y="3775"/>
                  </a:lnTo>
                  <a:lnTo>
                    <a:pt x="15635" y="3593"/>
                  </a:lnTo>
                  <a:lnTo>
                    <a:pt x="15647" y="3588"/>
                  </a:lnTo>
                  <a:lnTo>
                    <a:pt x="15954" y="3411"/>
                  </a:lnTo>
                  <a:lnTo>
                    <a:pt x="15954" y="3408"/>
                  </a:lnTo>
                  <a:lnTo>
                    <a:pt x="15954" y="3040"/>
                  </a:lnTo>
                  <a:lnTo>
                    <a:pt x="16271" y="3224"/>
                  </a:lnTo>
                  <a:close/>
                  <a:moveTo>
                    <a:pt x="15623" y="2851"/>
                  </a:moveTo>
                  <a:lnTo>
                    <a:pt x="15940" y="3033"/>
                  </a:lnTo>
                  <a:lnTo>
                    <a:pt x="15940" y="3401"/>
                  </a:lnTo>
                  <a:lnTo>
                    <a:pt x="15789" y="3491"/>
                  </a:lnTo>
                  <a:lnTo>
                    <a:pt x="15623" y="3583"/>
                  </a:lnTo>
                  <a:lnTo>
                    <a:pt x="15396" y="3456"/>
                  </a:lnTo>
                  <a:lnTo>
                    <a:pt x="15304" y="3401"/>
                  </a:lnTo>
                  <a:lnTo>
                    <a:pt x="15304" y="3035"/>
                  </a:lnTo>
                  <a:lnTo>
                    <a:pt x="15623" y="2851"/>
                  </a:lnTo>
                  <a:close/>
                  <a:moveTo>
                    <a:pt x="15292" y="3026"/>
                  </a:moveTo>
                  <a:lnTo>
                    <a:pt x="14971" y="3210"/>
                  </a:lnTo>
                  <a:lnTo>
                    <a:pt x="14919" y="3182"/>
                  </a:lnTo>
                  <a:lnTo>
                    <a:pt x="14657" y="3028"/>
                  </a:lnTo>
                  <a:lnTo>
                    <a:pt x="14801" y="2943"/>
                  </a:lnTo>
                  <a:lnTo>
                    <a:pt x="14976" y="2844"/>
                  </a:lnTo>
                  <a:lnTo>
                    <a:pt x="14976" y="2844"/>
                  </a:lnTo>
                  <a:lnTo>
                    <a:pt x="14976" y="2473"/>
                  </a:lnTo>
                  <a:lnTo>
                    <a:pt x="15127" y="2562"/>
                  </a:lnTo>
                  <a:lnTo>
                    <a:pt x="15292" y="2657"/>
                  </a:lnTo>
                  <a:lnTo>
                    <a:pt x="15292" y="3026"/>
                  </a:lnTo>
                  <a:close/>
                  <a:moveTo>
                    <a:pt x="14962" y="2451"/>
                  </a:moveTo>
                  <a:lnTo>
                    <a:pt x="14690" y="2293"/>
                  </a:lnTo>
                  <a:lnTo>
                    <a:pt x="14645" y="2267"/>
                  </a:lnTo>
                  <a:lnTo>
                    <a:pt x="14645" y="2267"/>
                  </a:lnTo>
                  <a:lnTo>
                    <a:pt x="14645" y="2267"/>
                  </a:lnTo>
                  <a:lnTo>
                    <a:pt x="14326" y="2454"/>
                  </a:lnTo>
                  <a:lnTo>
                    <a:pt x="14326" y="2092"/>
                  </a:lnTo>
                  <a:lnTo>
                    <a:pt x="14638" y="1910"/>
                  </a:lnTo>
                  <a:lnTo>
                    <a:pt x="14643" y="1905"/>
                  </a:lnTo>
                  <a:lnTo>
                    <a:pt x="14761" y="1972"/>
                  </a:lnTo>
                  <a:lnTo>
                    <a:pt x="14962" y="2092"/>
                  </a:lnTo>
                  <a:lnTo>
                    <a:pt x="14962" y="2451"/>
                  </a:lnTo>
                  <a:close/>
                  <a:moveTo>
                    <a:pt x="14645" y="2284"/>
                  </a:moveTo>
                  <a:lnTo>
                    <a:pt x="14669" y="2295"/>
                  </a:lnTo>
                  <a:lnTo>
                    <a:pt x="14962" y="2468"/>
                  </a:lnTo>
                  <a:lnTo>
                    <a:pt x="14962" y="2837"/>
                  </a:lnTo>
                  <a:lnTo>
                    <a:pt x="14884" y="2881"/>
                  </a:lnTo>
                  <a:lnTo>
                    <a:pt x="14645" y="3021"/>
                  </a:lnTo>
                  <a:lnTo>
                    <a:pt x="14645" y="3021"/>
                  </a:lnTo>
                  <a:lnTo>
                    <a:pt x="14643" y="3021"/>
                  </a:lnTo>
                  <a:lnTo>
                    <a:pt x="14326" y="2837"/>
                  </a:lnTo>
                  <a:lnTo>
                    <a:pt x="14326" y="2468"/>
                  </a:lnTo>
                  <a:lnTo>
                    <a:pt x="14645" y="2284"/>
                  </a:lnTo>
                  <a:close/>
                  <a:moveTo>
                    <a:pt x="14309" y="3224"/>
                  </a:moveTo>
                  <a:lnTo>
                    <a:pt x="14309" y="3590"/>
                  </a:lnTo>
                  <a:lnTo>
                    <a:pt x="13995" y="3775"/>
                  </a:lnTo>
                  <a:lnTo>
                    <a:pt x="13678" y="3593"/>
                  </a:lnTo>
                  <a:lnTo>
                    <a:pt x="13997" y="3411"/>
                  </a:lnTo>
                  <a:lnTo>
                    <a:pt x="13997" y="3042"/>
                  </a:lnTo>
                  <a:lnTo>
                    <a:pt x="14309" y="3224"/>
                  </a:lnTo>
                  <a:close/>
                  <a:moveTo>
                    <a:pt x="13664" y="2851"/>
                  </a:moveTo>
                  <a:lnTo>
                    <a:pt x="13986" y="3035"/>
                  </a:lnTo>
                  <a:lnTo>
                    <a:pt x="13986" y="3401"/>
                  </a:lnTo>
                  <a:lnTo>
                    <a:pt x="13901" y="3451"/>
                  </a:lnTo>
                  <a:lnTo>
                    <a:pt x="13664" y="3583"/>
                  </a:lnTo>
                  <a:lnTo>
                    <a:pt x="13437" y="3456"/>
                  </a:lnTo>
                  <a:lnTo>
                    <a:pt x="13345" y="3401"/>
                  </a:lnTo>
                  <a:lnTo>
                    <a:pt x="13345" y="3035"/>
                  </a:lnTo>
                  <a:lnTo>
                    <a:pt x="13664" y="2851"/>
                  </a:lnTo>
                  <a:close/>
                  <a:moveTo>
                    <a:pt x="13334" y="3026"/>
                  </a:moveTo>
                  <a:lnTo>
                    <a:pt x="13232" y="3085"/>
                  </a:lnTo>
                  <a:lnTo>
                    <a:pt x="13015" y="3210"/>
                  </a:lnTo>
                  <a:lnTo>
                    <a:pt x="12698" y="3028"/>
                  </a:lnTo>
                  <a:lnTo>
                    <a:pt x="13019" y="2844"/>
                  </a:lnTo>
                  <a:lnTo>
                    <a:pt x="13019" y="2844"/>
                  </a:lnTo>
                  <a:lnTo>
                    <a:pt x="13019" y="2475"/>
                  </a:lnTo>
                  <a:lnTo>
                    <a:pt x="13334" y="2657"/>
                  </a:lnTo>
                  <a:lnTo>
                    <a:pt x="13334" y="3026"/>
                  </a:lnTo>
                  <a:close/>
                  <a:moveTo>
                    <a:pt x="13007" y="2451"/>
                  </a:moveTo>
                  <a:lnTo>
                    <a:pt x="12686" y="2267"/>
                  </a:lnTo>
                  <a:lnTo>
                    <a:pt x="12686" y="2267"/>
                  </a:lnTo>
                  <a:lnTo>
                    <a:pt x="12686" y="2267"/>
                  </a:lnTo>
                  <a:lnTo>
                    <a:pt x="12672" y="2274"/>
                  </a:lnTo>
                  <a:lnTo>
                    <a:pt x="12367" y="2451"/>
                  </a:lnTo>
                  <a:lnTo>
                    <a:pt x="12367" y="2092"/>
                  </a:lnTo>
                  <a:lnTo>
                    <a:pt x="12589" y="1962"/>
                  </a:lnTo>
                  <a:lnTo>
                    <a:pt x="12686" y="1905"/>
                  </a:lnTo>
                  <a:lnTo>
                    <a:pt x="13007" y="2092"/>
                  </a:lnTo>
                  <a:lnTo>
                    <a:pt x="13007" y="2451"/>
                  </a:lnTo>
                  <a:close/>
                  <a:moveTo>
                    <a:pt x="12670" y="2293"/>
                  </a:moveTo>
                  <a:lnTo>
                    <a:pt x="12686" y="2284"/>
                  </a:lnTo>
                  <a:lnTo>
                    <a:pt x="13007" y="2468"/>
                  </a:lnTo>
                  <a:lnTo>
                    <a:pt x="13007" y="2837"/>
                  </a:lnTo>
                  <a:lnTo>
                    <a:pt x="12686" y="3021"/>
                  </a:lnTo>
                  <a:lnTo>
                    <a:pt x="12490" y="2907"/>
                  </a:lnTo>
                  <a:lnTo>
                    <a:pt x="12367" y="2837"/>
                  </a:lnTo>
                  <a:lnTo>
                    <a:pt x="12367" y="2468"/>
                  </a:lnTo>
                  <a:lnTo>
                    <a:pt x="12670" y="2293"/>
                  </a:lnTo>
                  <a:close/>
                  <a:moveTo>
                    <a:pt x="12353" y="3224"/>
                  </a:moveTo>
                  <a:lnTo>
                    <a:pt x="12353" y="3590"/>
                  </a:lnTo>
                  <a:lnTo>
                    <a:pt x="12235" y="3659"/>
                  </a:lnTo>
                  <a:lnTo>
                    <a:pt x="12036" y="3775"/>
                  </a:lnTo>
                  <a:lnTo>
                    <a:pt x="11793" y="3635"/>
                  </a:lnTo>
                  <a:lnTo>
                    <a:pt x="11720" y="3593"/>
                  </a:lnTo>
                  <a:lnTo>
                    <a:pt x="12039" y="3411"/>
                  </a:lnTo>
                  <a:lnTo>
                    <a:pt x="12039" y="3408"/>
                  </a:lnTo>
                  <a:lnTo>
                    <a:pt x="12039" y="3042"/>
                  </a:lnTo>
                  <a:lnTo>
                    <a:pt x="12353" y="3224"/>
                  </a:lnTo>
                  <a:close/>
                  <a:moveTo>
                    <a:pt x="11377" y="3026"/>
                  </a:moveTo>
                  <a:lnTo>
                    <a:pt x="11056" y="3210"/>
                  </a:lnTo>
                  <a:lnTo>
                    <a:pt x="11004" y="3182"/>
                  </a:lnTo>
                  <a:lnTo>
                    <a:pt x="10741" y="3028"/>
                  </a:lnTo>
                  <a:lnTo>
                    <a:pt x="11060" y="2844"/>
                  </a:lnTo>
                  <a:lnTo>
                    <a:pt x="11060" y="2844"/>
                  </a:lnTo>
                  <a:lnTo>
                    <a:pt x="11060" y="2475"/>
                  </a:lnTo>
                  <a:lnTo>
                    <a:pt x="11377" y="2659"/>
                  </a:lnTo>
                  <a:lnTo>
                    <a:pt x="11377" y="3026"/>
                  </a:lnTo>
                  <a:close/>
                  <a:moveTo>
                    <a:pt x="11046" y="2451"/>
                  </a:moveTo>
                  <a:lnTo>
                    <a:pt x="10775" y="2293"/>
                  </a:lnTo>
                  <a:lnTo>
                    <a:pt x="10730" y="2267"/>
                  </a:lnTo>
                  <a:lnTo>
                    <a:pt x="10730" y="2267"/>
                  </a:lnTo>
                  <a:lnTo>
                    <a:pt x="10730" y="2267"/>
                  </a:lnTo>
                  <a:lnTo>
                    <a:pt x="10411" y="2454"/>
                  </a:lnTo>
                  <a:lnTo>
                    <a:pt x="10411" y="2092"/>
                  </a:lnTo>
                  <a:lnTo>
                    <a:pt x="10590" y="1986"/>
                  </a:lnTo>
                  <a:lnTo>
                    <a:pt x="10730" y="1905"/>
                  </a:lnTo>
                  <a:lnTo>
                    <a:pt x="10845" y="1972"/>
                  </a:lnTo>
                  <a:lnTo>
                    <a:pt x="11046" y="2092"/>
                  </a:lnTo>
                  <a:lnTo>
                    <a:pt x="11046" y="2451"/>
                  </a:lnTo>
                  <a:close/>
                  <a:moveTo>
                    <a:pt x="10730" y="2284"/>
                  </a:moveTo>
                  <a:lnTo>
                    <a:pt x="10753" y="2295"/>
                  </a:lnTo>
                  <a:lnTo>
                    <a:pt x="11046" y="2468"/>
                  </a:lnTo>
                  <a:lnTo>
                    <a:pt x="11046" y="2837"/>
                  </a:lnTo>
                  <a:lnTo>
                    <a:pt x="10886" y="2931"/>
                  </a:lnTo>
                  <a:lnTo>
                    <a:pt x="10732" y="3021"/>
                  </a:lnTo>
                  <a:lnTo>
                    <a:pt x="10730" y="3021"/>
                  </a:lnTo>
                  <a:lnTo>
                    <a:pt x="10730" y="3021"/>
                  </a:lnTo>
                  <a:lnTo>
                    <a:pt x="10411" y="2837"/>
                  </a:lnTo>
                  <a:lnTo>
                    <a:pt x="10411" y="2468"/>
                  </a:lnTo>
                  <a:lnTo>
                    <a:pt x="10730" y="2284"/>
                  </a:lnTo>
                  <a:close/>
                  <a:moveTo>
                    <a:pt x="10397" y="3224"/>
                  </a:moveTo>
                  <a:lnTo>
                    <a:pt x="10397" y="3590"/>
                  </a:lnTo>
                  <a:lnTo>
                    <a:pt x="10080" y="3775"/>
                  </a:lnTo>
                  <a:lnTo>
                    <a:pt x="9763" y="3593"/>
                  </a:lnTo>
                  <a:lnTo>
                    <a:pt x="10085" y="3411"/>
                  </a:lnTo>
                  <a:lnTo>
                    <a:pt x="10085" y="3042"/>
                  </a:lnTo>
                  <a:lnTo>
                    <a:pt x="10397" y="3224"/>
                  </a:lnTo>
                  <a:close/>
                  <a:moveTo>
                    <a:pt x="9751" y="2851"/>
                  </a:moveTo>
                  <a:lnTo>
                    <a:pt x="10070" y="3035"/>
                  </a:lnTo>
                  <a:lnTo>
                    <a:pt x="10070" y="3401"/>
                  </a:lnTo>
                  <a:lnTo>
                    <a:pt x="9985" y="3451"/>
                  </a:lnTo>
                  <a:lnTo>
                    <a:pt x="9749" y="3583"/>
                  </a:lnTo>
                  <a:lnTo>
                    <a:pt x="9525" y="3456"/>
                  </a:lnTo>
                  <a:lnTo>
                    <a:pt x="9430" y="3401"/>
                  </a:lnTo>
                  <a:lnTo>
                    <a:pt x="9430" y="3035"/>
                  </a:lnTo>
                  <a:lnTo>
                    <a:pt x="9751" y="2851"/>
                  </a:lnTo>
                  <a:close/>
                  <a:moveTo>
                    <a:pt x="9418" y="3026"/>
                  </a:moveTo>
                  <a:lnTo>
                    <a:pt x="9319" y="3085"/>
                  </a:lnTo>
                  <a:lnTo>
                    <a:pt x="9099" y="3210"/>
                  </a:lnTo>
                  <a:lnTo>
                    <a:pt x="8783" y="3028"/>
                  </a:lnTo>
                  <a:lnTo>
                    <a:pt x="9104" y="2844"/>
                  </a:lnTo>
                  <a:lnTo>
                    <a:pt x="9104" y="2844"/>
                  </a:lnTo>
                  <a:lnTo>
                    <a:pt x="9104" y="2475"/>
                  </a:lnTo>
                  <a:lnTo>
                    <a:pt x="9418" y="2657"/>
                  </a:lnTo>
                  <a:lnTo>
                    <a:pt x="9418" y="3026"/>
                  </a:lnTo>
                  <a:close/>
                  <a:moveTo>
                    <a:pt x="9092" y="2451"/>
                  </a:moveTo>
                  <a:lnTo>
                    <a:pt x="8771" y="2267"/>
                  </a:lnTo>
                  <a:lnTo>
                    <a:pt x="8771" y="2267"/>
                  </a:lnTo>
                  <a:lnTo>
                    <a:pt x="8771" y="2267"/>
                  </a:lnTo>
                  <a:lnTo>
                    <a:pt x="8757" y="2274"/>
                  </a:lnTo>
                  <a:lnTo>
                    <a:pt x="8454" y="2451"/>
                  </a:lnTo>
                  <a:lnTo>
                    <a:pt x="8454" y="2092"/>
                  </a:lnTo>
                  <a:lnTo>
                    <a:pt x="8674" y="1962"/>
                  </a:lnTo>
                  <a:lnTo>
                    <a:pt x="8773" y="1905"/>
                  </a:lnTo>
                  <a:lnTo>
                    <a:pt x="9092" y="2092"/>
                  </a:lnTo>
                  <a:lnTo>
                    <a:pt x="9092" y="2451"/>
                  </a:lnTo>
                  <a:close/>
                  <a:moveTo>
                    <a:pt x="8754" y="2293"/>
                  </a:moveTo>
                  <a:lnTo>
                    <a:pt x="8771" y="2284"/>
                  </a:lnTo>
                  <a:lnTo>
                    <a:pt x="9092" y="2468"/>
                  </a:lnTo>
                  <a:lnTo>
                    <a:pt x="9092" y="2837"/>
                  </a:lnTo>
                  <a:lnTo>
                    <a:pt x="8773" y="3021"/>
                  </a:lnTo>
                  <a:lnTo>
                    <a:pt x="8575" y="2907"/>
                  </a:lnTo>
                  <a:lnTo>
                    <a:pt x="8454" y="2837"/>
                  </a:lnTo>
                  <a:lnTo>
                    <a:pt x="8454" y="2468"/>
                  </a:lnTo>
                  <a:lnTo>
                    <a:pt x="8754" y="2293"/>
                  </a:lnTo>
                  <a:close/>
                  <a:moveTo>
                    <a:pt x="8190" y="3078"/>
                  </a:moveTo>
                  <a:lnTo>
                    <a:pt x="8442" y="3224"/>
                  </a:lnTo>
                  <a:lnTo>
                    <a:pt x="8442" y="3590"/>
                  </a:lnTo>
                  <a:lnTo>
                    <a:pt x="8428" y="3598"/>
                  </a:lnTo>
                  <a:lnTo>
                    <a:pt x="8121" y="3775"/>
                  </a:lnTo>
                  <a:lnTo>
                    <a:pt x="7807" y="3593"/>
                  </a:lnTo>
                  <a:lnTo>
                    <a:pt x="7859" y="3562"/>
                  </a:lnTo>
                  <a:lnTo>
                    <a:pt x="8126" y="3411"/>
                  </a:lnTo>
                  <a:lnTo>
                    <a:pt x="8126" y="3408"/>
                  </a:lnTo>
                  <a:lnTo>
                    <a:pt x="8126" y="3042"/>
                  </a:lnTo>
                  <a:lnTo>
                    <a:pt x="8190" y="3078"/>
                  </a:lnTo>
                  <a:close/>
                  <a:moveTo>
                    <a:pt x="7462" y="3026"/>
                  </a:moveTo>
                  <a:lnTo>
                    <a:pt x="7143" y="3210"/>
                  </a:lnTo>
                  <a:lnTo>
                    <a:pt x="6982" y="3118"/>
                  </a:lnTo>
                  <a:lnTo>
                    <a:pt x="6829" y="3028"/>
                  </a:lnTo>
                  <a:lnTo>
                    <a:pt x="7148" y="2844"/>
                  </a:lnTo>
                  <a:lnTo>
                    <a:pt x="7148" y="2844"/>
                  </a:lnTo>
                  <a:lnTo>
                    <a:pt x="7148" y="2475"/>
                  </a:lnTo>
                  <a:lnTo>
                    <a:pt x="7252" y="2534"/>
                  </a:lnTo>
                  <a:lnTo>
                    <a:pt x="7462" y="2657"/>
                  </a:lnTo>
                  <a:lnTo>
                    <a:pt x="7462" y="3026"/>
                  </a:lnTo>
                  <a:close/>
                  <a:moveTo>
                    <a:pt x="7136" y="2451"/>
                  </a:moveTo>
                  <a:lnTo>
                    <a:pt x="6871" y="2300"/>
                  </a:lnTo>
                  <a:lnTo>
                    <a:pt x="6814" y="2267"/>
                  </a:lnTo>
                  <a:lnTo>
                    <a:pt x="6814" y="2267"/>
                  </a:lnTo>
                  <a:lnTo>
                    <a:pt x="6814" y="2267"/>
                  </a:lnTo>
                  <a:lnTo>
                    <a:pt x="6495" y="2451"/>
                  </a:lnTo>
                  <a:lnTo>
                    <a:pt x="6495" y="2092"/>
                  </a:lnTo>
                  <a:lnTo>
                    <a:pt x="6656" y="1998"/>
                  </a:lnTo>
                  <a:lnTo>
                    <a:pt x="6708" y="1967"/>
                  </a:lnTo>
                  <a:lnTo>
                    <a:pt x="6814" y="1905"/>
                  </a:lnTo>
                  <a:lnTo>
                    <a:pt x="7098" y="2068"/>
                  </a:lnTo>
                  <a:lnTo>
                    <a:pt x="7136" y="2092"/>
                  </a:lnTo>
                  <a:lnTo>
                    <a:pt x="7136" y="2451"/>
                  </a:lnTo>
                  <a:close/>
                  <a:moveTo>
                    <a:pt x="6814" y="2284"/>
                  </a:moveTo>
                  <a:lnTo>
                    <a:pt x="6980" y="2378"/>
                  </a:lnTo>
                  <a:lnTo>
                    <a:pt x="7136" y="2468"/>
                  </a:lnTo>
                  <a:lnTo>
                    <a:pt x="7136" y="2837"/>
                  </a:lnTo>
                  <a:lnTo>
                    <a:pt x="6817" y="3021"/>
                  </a:lnTo>
                  <a:lnTo>
                    <a:pt x="6817" y="3021"/>
                  </a:lnTo>
                  <a:lnTo>
                    <a:pt x="6814" y="3021"/>
                  </a:lnTo>
                  <a:lnTo>
                    <a:pt x="6495" y="2837"/>
                  </a:lnTo>
                  <a:lnTo>
                    <a:pt x="6495" y="2468"/>
                  </a:lnTo>
                  <a:lnTo>
                    <a:pt x="6814" y="2284"/>
                  </a:lnTo>
                  <a:close/>
                  <a:moveTo>
                    <a:pt x="6481" y="3224"/>
                  </a:moveTo>
                  <a:lnTo>
                    <a:pt x="6481" y="3590"/>
                  </a:lnTo>
                  <a:lnTo>
                    <a:pt x="6252" y="3725"/>
                  </a:lnTo>
                  <a:lnTo>
                    <a:pt x="6165" y="3775"/>
                  </a:lnTo>
                  <a:lnTo>
                    <a:pt x="6002" y="3680"/>
                  </a:lnTo>
                  <a:lnTo>
                    <a:pt x="5850" y="3593"/>
                  </a:lnTo>
                  <a:lnTo>
                    <a:pt x="6169" y="3411"/>
                  </a:lnTo>
                  <a:lnTo>
                    <a:pt x="6169" y="3408"/>
                  </a:lnTo>
                  <a:lnTo>
                    <a:pt x="6169" y="3042"/>
                  </a:lnTo>
                  <a:lnTo>
                    <a:pt x="6481" y="3224"/>
                  </a:lnTo>
                  <a:close/>
                  <a:moveTo>
                    <a:pt x="5503" y="3026"/>
                  </a:moveTo>
                  <a:lnTo>
                    <a:pt x="5404" y="3085"/>
                  </a:lnTo>
                  <a:lnTo>
                    <a:pt x="5184" y="3210"/>
                  </a:lnTo>
                  <a:lnTo>
                    <a:pt x="4870" y="3028"/>
                  </a:lnTo>
                  <a:lnTo>
                    <a:pt x="5189" y="2844"/>
                  </a:lnTo>
                  <a:lnTo>
                    <a:pt x="5189" y="2844"/>
                  </a:lnTo>
                  <a:lnTo>
                    <a:pt x="5189" y="2475"/>
                  </a:lnTo>
                  <a:lnTo>
                    <a:pt x="5503" y="2657"/>
                  </a:lnTo>
                  <a:lnTo>
                    <a:pt x="5503" y="3026"/>
                  </a:lnTo>
                  <a:close/>
                  <a:moveTo>
                    <a:pt x="5177" y="2451"/>
                  </a:moveTo>
                  <a:lnTo>
                    <a:pt x="4858" y="2267"/>
                  </a:lnTo>
                  <a:lnTo>
                    <a:pt x="4856" y="2267"/>
                  </a:lnTo>
                  <a:lnTo>
                    <a:pt x="4856" y="2267"/>
                  </a:lnTo>
                  <a:lnTo>
                    <a:pt x="4723" y="2345"/>
                  </a:lnTo>
                  <a:lnTo>
                    <a:pt x="4539" y="2454"/>
                  </a:lnTo>
                  <a:lnTo>
                    <a:pt x="4539" y="2092"/>
                  </a:lnTo>
                  <a:lnTo>
                    <a:pt x="4721" y="1983"/>
                  </a:lnTo>
                  <a:lnTo>
                    <a:pt x="4858" y="1905"/>
                  </a:lnTo>
                  <a:lnTo>
                    <a:pt x="5177" y="2092"/>
                  </a:lnTo>
                  <a:lnTo>
                    <a:pt x="5177" y="2451"/>
                  </a:lnTo>
                  <a:close/>
                  <a:moveTo>
                    <a:pt x="4721" y="2362"/>
                  </a:moveTo>
                  <a:lnTo>
                    <a:pt x="4856" y="2284"/>
                  </a:lnTo>
                  <a:lnTo>
                    <a:pt x="5177" y="2468"/>
                  </a:lnTo>
                  <a:lnTo>
                    <a:pt x="5177" y="2837"/>
                  </a:lnTo>
                  <a:lnTo>
                    <a:pt x="4858" y="3021"/>
                  </a:lnTo>
                  <a:lnTo>
                    <a:pt x="4660" y="2907"/>
                  </a:lnTo>
                  <a:lnTo>
                    <a:pt x="4539" y="2837"/>
                  </a:lnTo>
                  <a:lnTo>
                    <a:pt x="4539" y="2468"/>
                  </a:lnTo>
                  <a:lnTo>
                    <a:pt x="4721" y="2362"/>
                  </a:lnTo>
                  <a:close/>
                  <a:moveTo>
                    <a:pt x="4527" y="3224"/>
                  </a:moveTo>
                  <a:lnTo>
                    <a:pt x="4527" y="3590"/>
                  </a:lnTo>
                  <a:lnTo>
                    <a:pt x="4211" y="3775"/>
                  </a:lnTo>
                  <a:lnTo>
                    <a:pt x="3892" y="3593"/>
                  </a:lnTo>
                  <a:lnTo>
                    <a:pt x="3944" y="3562"/>
                  </a:lnTo>
                  <a:lnTo>
                    <a:pt x="4211" y="3411"/>
                  </a:lnTo>
                  <a:lnTo>
                    <a:pt x="4211" y="3408"/>
                  </a:lnTo>
                  <a:lnTo>
                    <a:pt x="4211" y="3040"/>
                  </a:lnTo>
                  <a:lnTo>
                    <a:pt x="4527" y="3224"/>
                  </a:lnTo>
                  <a:close/>
                  <a:moveTo>
                    <a:pt x="3880" y="2851"/>
                  </a:moveTo>
                  <a:lnTo>
                    <a:pt x="4196" y="3033"/>
                  </a:lnTo>
                  <a:lnTo>
                    <a:pt x="4196" y="3401"/>
                  </a:lnTo>
                  <a:lnTo>
                    <a:pt x="4024" y="3501"/>
                  </a:lnTo>
                  <a:lnTo>
                    <a:pt x="3880" y="3583"/>
                  </a:lnTo>
                  <a:lnTo>
                    <a:pt x="3653" y="3456"/>
                  </a:lnTo>
                  <a:lnTo>
                    <a:pt x="3558" y="3401"/>
                  </a:lnTo>
                  <a:lnTo>
                    <a:pt x="3558" y="3035"/>
                  </a:lnTo>
                  <a:lnTo>
                    <a:pt x="3880" y="2851"/>
                  </a:lnTo>
                  <a:close/>
                  <a:moveTo>
                    <a:pt x="3547" y="3026"/>
                  </a:moveTo>
                  <a:lnTo>
                    <a:pt x="3228" y="3210"/>
                  </a:lnTo>
                  <a:lnTo>
                    <a:pt x="3067" y="3118"/>
                  </a:lnTo>
                  <a:lnTo>
                    <a:pt x="2913" y="3028"/>
                  </a:lnTo>
                  <a:lnTo>
                    <a:pt x="3235" y="2844"/>
                  </a:lnTo>
                  <a:lnTo>
                    <a:pt x="3235" y="2844"/>
                  </a:lnTo>
                  <a:lnTo>
                    <a:pt x="3235" y="2475"/>
                  </a:lnTo>
                  <a:lnTo>
                    <a:pt x="3336" y="2534"/>
                  </a:lnTo>
                  <a:lnTo>
                    <a:pt x="3547" y="2657"/>
                  </a:lnTo>
                  <a:lnTo>
                    <a:pt x="3547" y="3026"/>
                  </a:lnTo>
                  <a:close/>
                  <a:moveTo>
                    <a:pt x="3223" y="2451"/>
                  </a:moveTo>
                  <a:lnTo>
                    <a:pt x="2958" y="2300"/>
                  </a:lnTo>
                  <a:lnTo>
                    <a:pt x="2902" y="2267"/>
                  </a:lnTo>
                  <a:lnTo>
                    <a:pt x="2902" y="2267"/>
                  </a:lnTo>
                  <a:lnTo>
                    <a:pt x="2902" y="2267"/>
                  </a:lnTo>
                  <a:lnTo>
                    <a:pt x="2583" y="2451"/>
                  </a:lnTo>
                  <a:lnTo>
                    <a:pt x="2583" y="2092"/>
                  </a:lnTo>
                  <a:lnTo>
                    <a:pt x="2741" y="1998"/>
                  </a:lnTo>
                  <a:lnTo>
                    <a:pt x="2795" y="1967"/>
                  </a:lnTo>
                  <a:lnTo>
                    <a:pt x="2902" y="1905"/>
                  </a:lnTo>
                  <a:lnTo>
                    <a:pt x="3183" y="2068"/>
                  </a:lnTo>
                  <a:lnTo>
                    <a:pt x="3223" y="2092"/>
                  </a:lnTo>
                  <a:lnTo>
                    <a:pt x="3223" y="2451"/>
                  </a:lnTo>
                  <a:close/>
                  <a:moveTo>
                    <a:pt x="2644" y="2430"/>
                  </a:moveTo>
                  <a:lnTo>
                    <a:pt x="2902" y="2284"/>
                  </a:lnTo>
                  <a:lnTo>
                    <a:pt x="3065" y="2378"/>
                  </a:lnTo>
                  <a:lnTo>
                    <a:pt x="3223" y="2468"/>
                  </a:lnTo>
                  <a:lnTo>
                    <a:pt x="3223" y="2837"/>
                  </a:lnTo>
                  <a:lnTo>
                    <a:pt x="2902" y="3021"/>
                  </a:lnTo>
                  <a:lnTo>
                    <a:pt x="2902" y="3021"/>
                  </a:lnTo>
                  <a:lnTo>
                    <a:pt x="2899" y="3021"/>
                  </a:lnTo>
                  <a:lnTo>
                    <a:pt x="2583" y="2837"/>
                  </a:lnTo>
                  <a:lnTo>
                    <a:pt x="2583" y="2468"/>
                  </a:lnTo>
                  <a:lnTo>
                    <a:pt x="2644" y="2430"/>
                  </a:lnTo>
                  <a:close/>
                  <a:moveTo>
                    <a:pt x="2566" y="3224"/>
                  </a:moveTo>
                  <a:lnTo>
                    <a:pt x="2566" y="3590"/>
                  </a:lnTo>
                  <a:lnTo>
                    <a:pt x="2408" y="3683"/>
                  </a:lnTo>
                  <a:lnTo>
                    <a:pt x="2252" y="3775"/>
                  </a:lnTo>
                  <a:lnTo>
                    <a:pt x="1985" y="3621"/>
                  </a:lnTo>
                  <a:lnTo>
                    <a:pt x="1935" y="3593"/>
                  </a:lnTo>
                  <a:lnTo>
                    <a:pt x="2254" y="3411"/>
                  </a:lnTo>
                  <a:lnTo>
                    <a:pt x="2254" y="3408"/>
                  </a:lnTo>
                  <a:lnTo>
                    <a:pt x="2254" y="3042"/>
                  </a:lnTo>
                  <a:lnTo>
                    <a:pt x="2566" y="3224"/>
                  </a:lnTo>
                  <a:close/>
                  <a:moveTo>
                    <a:pt x="1590" y="3026"/>
                  </a:moveTo>
                  <a:lnTo>
                    <a:pt x="1269" y="3210"/>
                  </a:lnTo>
                  <a:lnTo>
                    <a:pt x="1087" y="3104"/>
                  </a:lnTo>
                  <a:lnTo>
                    <a:pt x="957" y="3028"/>
                  </a:lnTo>
                  <a:lnTo>
                    <a:pt x="1111" y="2938"/>
                  </a:lnTo>
                  <a:lnTo>
                    <a:pt x="1217" y="2874"/>
                  </a:lnTo>
                  <a:lnTo>
                    <a:pt x="1271" y="2844"/>
                  </a:lnTo>
                  <a:lnTo>
                    <a:pt x="1271" y="2844"/>
                  </a:lnTo>
                  <a:lnTo>
                    <a:pt x="1271" y="2475"/>
                  </a:lnTo>
                  <a:lnTo>
                    <a:pt x="1590" y="2657"/>
                  </a:lnTo>
                  <a:lnTo>
                    <a:pt x="1590" y="3026"/>
                  </a:lnTo>
                  <a:close/>
                  <a:moveTo>
                    <a:pt x="624" y="2468"/>
                  </a:moveTo>
                  <a:lnTo>
                    <a:pt x="624" y="2468"/>
                  </a:lnTo>
                  <a:lnTo>
                    <a:pt x="945" y="2284"/>
                  </a:lnTo>
                  <a:lnTo>
                    <a:pt x="1122" y="2388"/>
                  </a:lnTo>
                  <a:lnTo>
                    <a:pt x="1259" y="2468"/>
                  </a:lnTo>
                  <a:lnTo>
                    <a:pt x="1259" y="2837"/>
                  </a:lnTo>
                  <a:lnTo>
                    <a:pt x="1200" y="2872"/>
                  </a:lnTo>
                  <a:lnTo>
                    <a:pt x="943" y="3021"/>
                  </a:lnTo>
                  <a:lnTo>
                    <a:pt x="624" y="2837"/>
                  </a:lnTo>
                  <a:lnTo>
                    <a:pt x="624" y="2468"/>
                  </a:lnTo>
                  <a:close/>
                  <a:moveTo>
                    <a:pt x="945" y="3035"/>
                  </a:moveTo>
                  <a:lnTo>
                    <a:pt x="1259" y="3219"/>
                  </a:lnTo>
                  <a:lnTo>
                    <a:pt x="1259" y="3583"/>
                  </a:lnTo>
                  <a:lnTo>
                    <a:pt x="945" y="3401"/>
                  </a:lnTo>
                  <a:lnTo>
                    <a:pt x="945" y="3401"/>
                  </a:lnTo>
                  <a:lnTo>
                    <a:pt x="943" y="3401"/>
                  </a:lnTo>
                  <a:lnTo>
                    <a:pt x="747" y="3515"/>
                  </a:lnTo>
                  <a:lnTo>
                    <a:pt x="624" y="3583"/>
                  </a:lnTo>
                  <a:lnTo>
                    <a:pt x="624" y="3219"/>
                  </a:lnTo>
                  <a:lnTo>
                    <a:pt x="945" y="3035"/>
                  </a:lnTo>
                  <a:close/>
                  <a:moveTo>
                    <a:pt x="624" y="3598"/>
                  </a:moveTo>
                  <a:lnTo>
                    <a:pt x="624" y="3598"/>
                  </a:lnTo>
                  <a:lnTo>
                    <a:pt x="945" y="3413"/>
                  </a:lnTo>
                  <a:lnTo>
                    <a:pt x="1153" y="3536"/>
                  </a:lnTo>
                  <a:lnTo>
                    <a:pt x="1259" y="3598"/>
                  </a:lnTo>
                  <a:lnTo>
                    <a:pt x="1259" y="3966"/>
                  </a:lnTo>
                  <a:lnTo>
                    <a:pt x="1063" y="4080"/>
                  </a:lnTo>
                  <a:lnTo>
                    <a:pt x="943" y="4151"/>
                  </a:lnTo>
                  <a:lnTo>
                    <a:pt x="624" y="3966"/>
                  </a:lnTo>
                  <a:lnTo>
                    <a:pt x="624" y="3598"/>
                  </a:lnTo>
                  <a:close/>
                  <a:moveTo>
                    <a:pt x="945" y="4165"/>
                  </a:moveTo>
                  <a:lnTo>
                    <a:pt x="1056" y="4231"/>
                  </a:lnTo>
                  <a:lnTo>
                    <a:pt x="1259" y="4349"/>
                  </a:lnTo>
                  <a:lnTo>
                    <a:pt x="1259" y="4713"/>
                  </a:lnTo>
                  <a:lnTo>
                    <a:pt x="945" y="4531"/>
                  </a:lnTo>
                  <a:lnTo>
                    <a:pt x="945" y="4531"/>
                  </a:lnTo>
                  <a:lnTo>
                    <a:pt x="943" y="4531"/>
                  </a:lnTo>
                  <a:lnTo>
                    <a:pt x="747" y="4645"/>
                  </a:lnTo>
                  <a:lnTo>
                    <a:pt x="624" y="4713"/>
                  </a:lnTo>
                  <a:lnTo>
                    <a:pt x="624" y="4349"/>
                  </a:lnTo>
                  <a:lnTo>
                    <a:pt x="945" y="4165"/>
                  </a:lnTo>
                  <a:close/>
                  <a:moveTo>
                    <a:pt x="624" y="4727"/>
                  </a:moveTo>
                  <a:lnTo>
                    <a:pt x="655" y="4711"/>
                  </a:lnTo>
                  <a:lnTo>
                    <a:pt x="945" y="4543"/>
                  </a:lnTo>
                  <a:lnTo>
                    <a:pt x="1153" y="4666"/>
                  </a:lnTo>
                  <a:lnTo>
                    <a:pt x="1259" y="4727"/>
                  </a:lnTo>
                  <a:lnTo>
                    <a:pt x="1259" y="5096"/>
                  </a:lnTo>
                  <a:lnTo>
                    <a:pt x="1063" y="5209"/>
                  </a:lnTo>
                  <a:lnTo>
                    <a:pt x="943" y="5280"/>
                  </a:lnTo>
                  <a:lnTo>
                    <a:pt x="624" y="5096"/>
                  </a:lnTo>
                  <a:lnTo>
                    <a:pt x="624" y="4727"/>
                  </a:lnTo>
                  <a:close/>
                  <a:moveTo>
                    <a:pt x="1101" y="5387"/>
                  </a:moveTo>
                  <a:lnTo>
                    <a:pt x="1259" y="5481"/>
                  </a:lnTo>
                  <a:lnTo>
                    <a:pt x="1259" y="5843"/>
                  </a:lnTo>
                  <a:lnTo>
                    <a:pt x="945" y="5661"/>
                  </a:lnTo>
                  <a:lnTo>
                    <a:pt x="945" y="5661"/>
                  </a:lnTo>
                  <a:lnTo>
                    <a:pt x="943" y="5661"/>
                  </a:lnTo>
                  <a:lnTo>
                    <a:pt x="624" y="5845"/>
                  </a:lnTo>
                  <a:lnTo>
                    <a:pt x="624" y="5481"/>
                  </a:lnTo>
                  <a:lnTo>
                    <a:pt x="924" y="5306"/>
                  </a:lnTo>
                  <a:lnTo>
                    <a:pt x="943" y="5294"/>
                  </a:lnTo>
                  <a:lnTo>
                    <a:pt x="1101" y="5387"/>
                  </a:lnTo>
                  <a:close/>
                  <a:moveTo>
                    <a:pt x="624" y="5859"/>
                  </a:moveTo>
                  <a:lnTo>
                    <a:pt x="624" y="5859"/>
                  </a:lnTo>
                  <a:lnTo>
                    <a:pt x="945" y="5677"/>
                  </a:lnTo>
                  <a:lnTo>
                    <a:pt x="1118" y="5777"/>
                  </a:lnTo>
                  <a:lnTo>
                    <a:pt x="1259" y="5859"/>
                  </a:lnTo>
                  <a:lnTo>
                    <a:pt x="1259" y="6228"/>
                  </a:lnTo>
                  <a:lnTo>
                    <a:pt x="943" y="6412"/>
                  </a:lnTo>
                  <a:lnTo>
                    <a:pt x="624" y="6228"/>
                  </a:lnTo>
                  <a:lnTo>
                    <a:pt x="624" y="5859"/>
                  </a:lnTo>
                  <a:close/>
                  <a:moveTo>
                    <a:pt x="943" y="6427"/>
                  </a:moveTo>
                  <a:lnTo>
                    <a:pt x="945" y="6429"/>
                  </a:lnTo>
                  <a:lnTo>
                    <a:pt x="945" y="6427"/>
                  </a:lnTo>
                  <a:lnTo>
                    <a:pt x="1259" y="6611"/>
                  </a:lnTo>
                  <a:lnTo>
                    <a:pt x="1259" y="6972"/>
                  </a:lnTo>
                  <a:lnTo>
                    <a:pt x="945" y="6788"/>
                  </a:lnTo>
                  <a:lnTo>
                    <a:pt x="945" y="6790"/>
                  </a:lnTo>
                  <a:lnTo>
                    <a:pt x="943" y="6788"/>
                  </a:lnTo>
                  <a:lnTo>
                    <a:pt x="624" y="6975"/>
                  </a:lnTo>
                  <a:lnTo>
                    <a:pt x="624" y="6611"/>
                  </a:lnTo>
                  <a:lnTo>
                    <a:pt x="943" y="6427"/>
                  </a:lnTo>
                  <a:close/>
                  <a:moveTo>
                    <a:pt x="624" y="6989"/>
                  </a:moveTo>
                  <a:lnTo>
                    <a:pt x="624" y="6989"/>
                  </a:lnTo>
                  <a:lnTo>
                    <a:pt x="945" y="6805"/>
                  </a:lnTo>
                  <a:lnTo>
                    <a:pt x="1125" y="6911"/>
                  </a:lnTo>
                  <a:lnTo>
                    <a:pt x="1259" y="6989"/>
                  </a:lnTo>
                  <a:lnTo>
                    <a:pt x="1259" y="7358"/>
                  </a:lnTo>
                  <a:lnTo>
                    <a:pt x="1113" y="7443"/>
                  </a:lnTo>
                  <a:lnTo>
                    <a:pt x="943" y="7542"/>
                  </a:lnTo>
                  <a:lnTo>
                    <a:pt x="624" y="7358"/>
                  </a:lnTo>
                  <a:lnTo>
                    <a:pt x="624" y="6989"/>
                  </a:lnTo>
                  <a:close/>
                  <a:moveTo>
                    <a:pt x="945" y="7559"/>
                  </a:moveTo>
                  <a:lnTo>
                    <a:pt x="1106" y="7651"/>
                  </a:lnTo>
                  <a:lnTo>
                    <a:pt x="1259" y="7743"/>
                  </a:lnTo>
                  <a:lnTo>
                    <a:pt x="1259" y="8102"/>
                  </a:lnTo>
                  <a:lnTo>
                    <a:pt x="945" y="7920"/>
                  </a:lnTo>
                  <a:lnTo>
                    <a:pt x="945" y="7923"/>
                  </a:lnTo>
                  <a:lnTo>
                    <a:pt x="943" y="7920"/>
                  </a:lnTo>
                  <a:lnTo>
                    <a:pt x="747" y="8034"/>
                  </a:lnTo>
                  <a:lnTo>
                    <a:pt x="624" y="8105"/>
                  </a:lnTo>
                  <a:lnTo>
                    <a:pt x="624" y="7741"/>
                  </a:lnTo>
                  <a:lnTo>
                    <a:pt x="647" y="7729"/>
                  </a:lnTo>
                  <a:lnTo>
                    <a:pt x="945" y="7559"/>
                  </a:lnTo>
                  <a:close/>
                  <a:moveTo>
                    <a:pt x="624" y="8119"/>
                  </a:moveTo>
                  <a:lnTo>
                    <a:pt x="624" y="8119"/>
                  </a:lnTo>
                  <a:lnTo>
                    <a:pt x="945" y="7934"/>
                  </a:lnTo>
                  <a:lnTo>
                    <a:pt x="1080" y="8015"/>
                  </a:lnTo>
                  <a:lnTo>
                    <a:pt x="1259" y="8119"/>
                  </a:lnTo>
                  <a:lnTo>
                    <a:pt x="1259" y="8487"/>
                  </a:lnTo>
                  <a:lnTo>
                    <a:pt x="1148" y="8554"/>
                  </a:lnTo>
                  <a:lnTo>
                    <a:pt x="943" y="8672"/>
                  </a:lnTo>
                  <a:lnTo>
                    <a:pt x="624" y="8487"/>
                  </a:lnTo>
                  <a:lnTo>
                    <a:pt x="624" y="8119"/>
                  </a:lnTo>
                  <a:close/>
                  <a:moveTo>
                    <a:pt x="945" y="8688"/>
                  </a:moveTo>
                  <a:lnTo>
                    <a:pt x="1259" y="8870"/>
                  </a:lnTo>
                  <a:lnTo>
                    <a:pt x="1259" y="9232"/>
                  </a:lnTo>
                  <a:lnTo>
                    <a:pt x="945" y="9050"/>
                  </a:lnTo>
                  <a:lnTo>
                    <a:pt x="945" y="9050"/>
                  </a:lnTo>
                  <a:lnTo>
                    <a:pt x="943" y="9050"/>
                  </a:lnTo>
                  <a:lnTo>
                    <a:pt x="624" y="9234"/>
                  </a:lnTo>
                  <a:lnTo>
                    <a:pt x="624" y="8870"/>
                  </a:lnTo>
                  <a:lnTo>
                    <a:pt x="945" y="8688"/>
                  </a:lnTo>
                  <a:close/>
                  <a:moveTo>
                    <a:pt x="624" y="9251"/>
                  </a:moveTo>
                  <a:lnTo>
                    <a:pt x="839" y="9126"/>
                  </a:lnTo>
                  <a:lnTo>
                    <a:pt x="945" y="9066"/>
                  </a:lnTo>
                  <a:lnTo>
                    <a:pt x="1148" y="9185"/>
                  </a:lnTo>
                  <a:lnTo>
                    <a:pt x="1259" y="9248"/>
                  </a:lnTo>
                  <a:lnTo>
                    <a:pt x="1259" y="9617"/>
                  </a:lnTo>
                  <a:lnTo>
                    <a:pt x="943" y="9801"/>
                  </a:lnTo>
                  <a:lnTo>
                    <a:pt x="624" y="9617"/>
                  </a:lnTo>
                  <a:lnTo>
                    <a:pt x="624" y="9251"/>
                  </a:lnTo>
                  <a:close/>
                  <a:moveTo>
                    <a:pt x="943" y="9818"/>
                  </a:moveTo>
                  <a:lnTo>
                    <a:pt x="1080" y="9896"/>
                  </a:lnTo>
                  <a:lnTo>
                    <a:pt x="1259" y="10002"/>
                  </a:lnTo>
                  <a:lnTo>
                    <a:pt x="1259" y="10364"/>
                  </a:lnTo>
                  <a:lnTo>
                    <a:pt x="945" y="10180"/>
                  </a:lnTo>
                  <a:lnTo>
                    <a:pt x="945" y="10180"/>
                  </a:lnTo>
                  <a:lnTo>
                    <a:pt x="943" y="10180"/>
                  </a:lnTo>
                  <a:lnTo>
                    <a:pt x="624" y="10364"/>
                  </a:lnTo>
                  <a:lnTo>
                    <a:pt x="624" y="10002"/>
                  </a:lnTo>
                  <a:lnTo>
                    <a:pt x="943" y="9818"/>
                  </a:lnTo>
                  <a:close/>
                  <a:moveTo>
                    <a:pt x="624" y="10380"/>
                  </a:moveTo>
                  <a:lnTo>
                    <a:pt x="624" y="10380"/>
                  </a:lnTo>
                  <a:lnTo>
                    <a:pt x="945" y="10196"/>
                  </a:lnTo>
                  <a:lnTo>
                    <a:pt x="1122" y="10300"/>
                  </a:lnTo>
                  <a:lnTo>
                    <a:pt x="1259" y="10380"/>
                  </a:lnTo>
                  <a:lnTo>
                    <a:pt x="1259" y="10749"/>
                  </a:lnTo>
                  <a:lnTo>
                    <a:pt x="1165" y="10804"/>
                  </a:lnTo>
                  <a:lnTo>
                    <a:pt x="943" y="10934"/>
                  </a:lnTo>
                  <a:lnTo>
                    <a:pt x="624" y="10749"/>
                  </a:lnTo>
                  <a:lnTo>
                    <a:pt x="624" y="10380"/>
                  </a:lnTo>
                  <a:close/>
                  <a:moveTo>
                    <a:pt x="1014" y="10974"/>
                  </a:moveTo>
                  <a:lnTo>
                    <a:pt x="955" y="10941"/>
                  </a:lnTo>
                  <a:lnTo>
                    <a:pt x="1111" y="10848"/>
                  </a:lnTo>
                  <a:lnTo>
                    <a:pt x="1196" y="10799"/>
                  </a:lnTo>
                  <a:lnTo>
                    <a:pt x="1271" y="10756"/>
                  </a:lnTo>
                  <a:lnTo>
                    <a:pt x="1271" y="10754"/>
                  </a:lnTo>
                  <a:lnTo>
                    <a:pt x="1271" y="10385"/>
                  </a:lnTo>
                  <a:lnTo>
                    <a:pt x="1590" y="10570"/>
                  </a:lnTo>
                  <a:lnTo>
                    <a:pt x="1590" y="10936"/>
                  </a:lnTo>
                  <a:lnTo>
                    <a:pt x="1526" y="10974"/>
                  </a:lnTo>
                  <a:lnTo>
                    <a:pt x="1269" y="11120"/>
                  </a:lnTo>
                  <a:lnTo>
                    <a:pt x="1014" y="10974"/>
                  </a:lnTo>
                  <a:close/>
                  <a:moveTo>
                    <a:pt x="1274" y="11134"/>
                  </a:moveTo>
                  <a:lnTo>
                    <a:pt x="1491" y="11009"/>
                  </a:lnTo>
                  <a:lnTo>
                    <a:pt x="1593" y="10952"/>
                  </a:lnTo>
                  <a:lnTo>
                    <a:pt x="1593" y="11321"/>
                  </a:lnTo>
                  <a:lnTo>
                    <a:pt x="1593" y="11321"/>
                  </a:lnTo>
                  <a:lnTo>
                    <a:pt x="1909" y="11503"/>
                  </a:lnTo>
                  <a:lnTo>
                    <a:pt x="1595" y="11685"/>
                  </a:lnTo>
                  <a:lnTo>
                    <a:pt x="1274" y="11503"/>
                  </a:lnTo>
                  <a:lnTo>
                    <a:pt x="1274" y="11134"/>
                  </a:lnTo>
                  <a:close/>
                  <a:moveTo>
                    <a:pt x="1604" y="12077"/>
                  </a:moveTo>
                  <a:lnTo>
                    <a:pt x="1921" y="11893"/>
                  </a:lnTo>
                  <a:lnTo>
                    <a:pt x="2051" y="11966"/>
                  </a:lnTo>
                  <a:lnTo>
                    <a:pt x="2240" y="12077"/>
                  </a:lnTo>
                  <a:lnTo>
                    <a:pt x="2240" y="12080"/>
                  </a:lnTo>
                  <a:lnTo>
                    <a:pt x="2242" y="12082"/>
                  </a:lnTo>
                  <a:lnTo>
                    <a:pt x="2242" y="12446"/>
                  </a:lnTo>
                  <a:lnTo>
                    <a:pt x="1923" y="12630"/>
                  </a:lnTo>
                  <a:lnTo>
                    <a:pt x="1604" y="12446"/>
                  </a:lnTo>
                  <a:lnTo>
                    <a:pt x="1604" y="12077"/>
                  </a:lnTo>
                  <a:close/>
                  <a:moveTo>
                    <a:pt x="1938" y="11505"/>
                  </a:moveTo>
                  <a:lnTo>
                    <a:pt x="2254" y="11321"/>
                  </a:lnTo>
                  <a:lnTo>
                    <a:pt x="2254" y="11321"/>
                  </a:lnTo>
                  <a:lnTo>
                    <a:pt x="2254" y="10955"/>
                  </a:lnTo>
                  <a:lnTo>
                    <a:pt x="2566" y="11134"/>
                  </a:lnTo>
                  <a:lnTo>
                    <a:pt x="2566" y="11503"/>
                  </a:lnTo>
                  <a:lnTo>
                    <a:pt x="2249" y="11685"/>
                  </a:lnTo>
                  <a:lnTo>
                    <a:pt x="1938" y="11505"/>
                  </a:lnTo>
                  <a:close/>
                  <a:moveTo>
                    <a:pt x="2554" y="11111"/>
                  </a:moveTo>
                  <a:lnTo>
                    <a:pt x="2254" y="10936"/>
                  </a:lnTo>
                  <a:lnTo>
                    <a:pt x="2254" y="10570"/>
                  </a:lnTo>
                  <a:lnTo>
                    <a:pt x="2415" y="10475"/>
                  </a:lnTo>
                  <a:lnTo>
                    <a:pt x="2507" y="10423"/>
                  </a:lnTo>
                  <a:lnTo>
                    <a:pt x="2568" y="10388"/>
                  </a:lnTo>
                  <a:lnTo>
                    <a:pt x="2568" y="10754"/>
                  </a:lnTo>
                  <a:lnTo>
                    <a:pt x="2568" y="10756"/>
                  </a:lnTo>
                  <a:lnTo>
                    <a:pt x="2701" y="10832"/>
                  </a:lnTo>
                  <a:lnTo>
                    <a:pt x="2734" y="10851"/>
                  </a:lnTo>
                  <a:lnTo>
                    <a:pt x="2890" y="10941"/>
                  </a:lnTo>
                  <a:lnTo>
                    <a:pt x="2573" y="11123"/>
                  </a:lnTo>
                  <a:lnTo>
                    <a:pt x="2554" y="11111"/>
                  </a:lnTo>
                  <a:close/>
                  <a:moveTo>
                    <a:pt x="2583" y="11515"/>
                  </a:moveTo>
                  <a:lnTo>
                    <a:pt x="2717" y="11437"/>
                  </a:lnTo>
                  <a:lnTo>
                    <a:pt x="2902" y="11331"/>
                  </a:lnTo>
                  <a:lnTo>
                    <a:pt x="2975" y="11373"/>
                  </a:lnTo>
                  <a:lnTo>
                    <a:pt x="3223" y="11515"/>
                  </a:lnTo>
                  <a:lnTo>
                    <a:pt x="3223" y="11884"/>
                  </a:lnTo>
                  <a:lnTo>
                    <a:pt x="2902" y="12068"/>
                  </a:lnTo>
                  <a:lnTo>
                    <a:pt x="2583" y="11884"/>
                  </a:lnTo>
                  <a:lnTo>
                    <a:pt x="2583" y="11515"/>
                  </a:lnTo>
                  <a:close/>
                  <a:moveTo>
                    <a:pt x="2942" y="11338"/>
                  </a:moveTo>
                  <a:lnTo>
                    <a:pt x="2902" y="11314"/>
                  </a:lnTo>
                  <a:lnTo>
                    <a:pt x="2902" y="11314"/>
                  </a:lnTo>
                  <a:lnTo>
                    <a:pt x="2902" y="11314"/>
                  </a:lnTo>
                  <a:lnTo>
                    <a:pt x="2583" y="11498"/>
                  </a:lnTo>
                  <a:lnTo>
                    <a:pt x="2583" y="11137"/>
                  </a:lnTo>
                  <a:lnTo>
                    <a:pt x="2741" y="11045"/>
                  </a:lnTo>
                  <a:lnTo>
                    <a:pt x="2902" y="10950"/>
                  </a:lnTo>
                  <a:lnTo>
                    <a:pt x="3223" y="11137"/>
                  </a:lnTo>
                  <a:lnTo>
                    <a:pt x="3223" y="11498"/>
                  </a:lnTo>
                  <a:lnTo>
                    <a:pt x="2942" y="11338"/>
                  </a:lnTo>
                  <a:close/>
                  <a:moveTo>
                    <a:pt x="2911" y="10941"/>
                  </a:moveTo>
                  <a:lnTo>
                    <a:pt x="3235" y="10756"/>
                  </a:lnTo>
                  <a:lnTo>
                    <a:pt x="3235" y="10754"/>
                  </a:lnTo>
                  <a:lnTo>
                    <a:pt x="3235" y="10388"/>
                  </a:lnTo>
                  <a:lnTo>
                    <a:pt x="3351" y="10454"/>
                  </a:lnTo>
                  <a:lnTo>
                    <a:pt x="3547" y="10570"/>
                  </a:lnTo>
                  <a:lnTo>
                    <a:pt x="3547" y="10936"/>
                  </a:lnTo>
                  <a:lnTo>
                    <a:pt x="3228" y="11123"/>
                  </a:lnTo>
                  <a:lnTo>
                    <a:pt x="2911" y="10941"/>
                  </a:lnTo>
                  <a:close/>
                  <a:moveTo>
                    <a:pt x="3235" y="11134"/>
                  </a:moveTo>
                  <a:lnTo>
                    <a:pt x="3547" y="10955"/>
                  </a:lnTo>
                  <a:lnTo>
                    <a:pt x="3547" y="11321"/>
                  </a:lnTo>
                  <a:lnTo>
                    <a:pt x="3547" y="11321"/>
                  </a:lnTo>
                  <a:lnTo>
                    <a:pt x="3866" y="11505"/>
                  </a:lnTo>
                  <a:lnTo>
                    <a:pt x="3551" y="11685"/>
                  </a:lnTo>
                  <a:lnTo>
                    <a:pt x="3393" y="11595"/>
                  </a:lnTo>
                  <a:lnTo>
                    <a:pt x="3235" y="11503"/>
                  </a:lnTo>
                  <a:lnTo>
                    <a:pt x="3235" y="11134"/>
                  </a:lnTo>
                  <a:close/>
                  <a:moveTo>
                    <a:pt x="3558" y="12077"/>
                  </a:moveTo>
                  <a:lnTo>
                    <a:pt x="3880" y="11893"/>
                  </a:lnTo>
                  <a:lnTo>
                    <a:pt x="3967" y="11943"/>
                  </a:lnTo>
                  <a:lnTo>
                    <a:pt x="4137" y="12042"/>
                  </a:lnTo>
                  <a:lnTo>
                    <a:pt x="4196" y="12077"/>
                  </a:lnTo>
                  <a:lnTo>
                    <a:pt x="4196" y="12446"/>
                  </a:lnTo>
                  <a:lnTo>
                    <a:pt x="3880" y="12630"/>
                  </a:lnTo>
                  <a:lnTo>
                    <a:pt x="3558" y="12446"/>
                  </a:lnTo>
                  <a:lnTo>
                    <a:pt x="3558" y="12077"/>
                  </a:lnTo>
                  <a:close/>
                  <a:moveTo>
                    <a:pt x="3998" y="11947"/>
                  </a:moveTo>
                  <a:lnTo>
                    <a:pt x="3880" y="11881"/>
                  </a:lnTo>
                  <a:lnTo>
                    <a:pt x="3880" y="11881"/>
                  </a:lnTo>
                  <a:lnTo>
                    <a:pt x="3880" y="11881"/>
                  </a:lnTo>
                  <a:lnTo>
                    <a:pt x="3558" y="12063"/>
                  </a:lnTo>
                  <a:lnTo>
                    <a:pt x="3558" y="11702"/>
                  </a:lnTo>
                  <a:lnTo>
                    <a:pt x="3880" y="11517"/>
                  </a:lnTo>
                  <a:lnTo>
                    <a:pt x="4196" y="11702"/>
                  </a:lnTo>
                  <a:lnTo>
                    <a:pt x="4196" y="12063"/>
                  </a:lnTo>
                  <a:lnTo>
                    <a:pt x="3998" y="11947"/>
                  </a:lnTo>
                  <a:close/>
                  <a:moveTo>
                    <a:pt x="3894" y="11505"/>
                  </a:moveTo>
                  <a:lnTo>
                    <a:pt x="4100" y="11385"/>
                  </a:lnTo>
                  <a:lnTo>
                    <a:pt x="4211" y="11321"/>
                  </a:lnTo>
                  <a:lnTo>
                    <a:pt x="4211" y="11321"/>
                  </a:lnTo>
                  <a:lnTo>
                    <a:pt x="4211" y="10952"/>
                  </a:lnTo>
                  <a:lnTo>
                    <a:pt x="4527" y="11134"/>
                  </a:lnTo>
                  <a:lnTo>
                    <a:pt x="4527" y="11503"/>
                  </a:lnTo>
                  <a:lnTo>
                    <a:pt x="4208" y="11685"/>
                  </a:lnTo>
                  <a:lnTo>
                    <a:pt x="3894" y="11505"/>
                  </a:lnTo>
                  <a:close/>
                  <a:moveTo>
                    <a:pt x="4447" y="11073"/>
                  </a:moveTo>
                  <a:lnTo>
                    <a:pt x="4371" y="11028"/>
                  </a:lnTo>
                  <a:lnTo>
                    <a:pt x="4213" y="10936"/>
                  </a:lnTo>
                  <a:lnTo>
                    <a:pt x="4213" y="10570"/>
                  </a:lnTo>
                  <a:lnTo>
                    <a:pt x="4400" y="10461"/>
                  </a:lnTo>
                  <a:lnTo>
                    <a:pt x="4527" y="10388"/>
                  </a:lnTo>
                  <a:lnTo>
                    <a:pt x="4527" y="10754"/>
                  </a:lnTo>
                  <a:lnTo>
                    <a:pt x="4527" y="10756"/>
                  </a:lnTo>
                  <a:lnTo>
                    <a:pt x="4565" y="10778"/>
                  </a:lnTo>
                  <a:lnTo>
                    <a:pt x="4846" y="10941"/>
                  </a:lnTo>
                  <a:lnTo>
                    <a:pt x="4532" y="11123"/>
                  </a:lnTo>
                  <a:lnTo>
                    <a:pt x="4447" y="11073"/>
                  </a:lnTo>
                  <a:close/>
                  <a:moveTo>
                    <a:pt x="4539" y="11515"/>
                  </a:moveTo>
                  <a:lnTo>
                    <a:pt x="4856" y="11331"/>
                  </a:lnTo>
                  <a:lnTo>
                    <a:pt x="5177" y="11515"/>
                  </a:lnTo>
                  <a:lnTo>
                    <a:pt x="5177" y="11884"/>
                  </a:lnTo>
                  <a:lnTo>
                    <a:pt x="4858" y="12068"/>
                  </a:lnTo>
                  <a:lnTo>
                    <a:pt x="4539" y="11884"/>
                  </a:lnTo>
                  <a:lnTo>
                    <a:pt x="4539" y="11515"/>
                  </a:lnTo>
                  <a:close/>
                  <a:moveTo>
                    <a:pt x="4858" y="11314"/>
                  </a:moveTo>
                  <a:lnTo>
                    <a:pt x="4856" y="11314"/>
                  </a:lnTo>
                  <a:lnTo>
                    <a:pt x="4856" y="11314"/>
                  </a:lnTo>
                  <a:lnTo>
                    <a:pt x="4565" y="11487"/>
                  </a:lnTo>
                  <a:lnTo>
                    <a:pt x="4539" y="11501"/>
                  </a:lnTo>
                  <a:lnTo>
                    <a:pt x="4539" y="11137"/>
                  </a:lnTo>
                  <a:lnTo>
                    <a:pt x="4856" y="10950"/>
                  </a:lnTo>
                  <a:lnTo>
                    <a:pt x="5177" y="11137"/>
                  </a:lnTo>
                  <a:lnTo>
                    <a:pt x="5177" y="11498"/>
                  </a:lnTo>
                  <a:lnTo>
                    <a:pt x="4858" y="11314"/>
                  </a:lnTo>
                  <a:close/>
                  <a:moveTo>
                    <a:pt x="4870" y="10941"/>
                  </a:moveTo>
                  <a:lnTo>
                    <a:pt x="5189" y="10756"/>
                  </a:lnTo>
                  <a:lnTo>
                    <a:pt x="5189" y="10754"/>
                  </a:lnTo>
                  <a:lnTo>
                    <a:pt x="5189" y="10388"/>
                  </a:lnTo>
                  <a:lnTo>
                    <a:pt x="5453" y="10539"/>
                  </a:lnTo>
                  <a:lnTo>
                    <a:pt x="5503" y="10570"/>
                  </a:lnTo>
                  <a:lnTo>
                    <a:pt x="5503" y="10936"/>
                  </a:lnTo>
                  <a:lnTo>
                    <a:pt x="5345" y="11028"/>
                  </a:lnTo>
                  <a:lnTo>
                    <a:pt x="5276" y="11068"/>
                  </a:lnTo>
                  <a:lnTo>
                    <a:pt x="5186" y="11123"/>
                  </a:lnTo>
                  <a:lnTo>
                    <a:pt x="4870" y="10941"/>
                  </a:lnTo>
                  <a:close/>
                  <a:moveTo>
                    <a:pt x="5189" y="11134"/>
                  </a:moveTo>
                  <a:lnTo>
                    <a:pt x="5503" y="10955"/>
                  </a:lnTo>
                  <a:lnTo>
                    <a:pt x="5503" y="11321"/>
                  </a:lnTo>
                  <a:lnTo>
                    <a:pt x="5503" y="11321"/>
                  </a:lnTo>
                  <a:lnTo>
                    <a:pt x="5822" y="11505"/>
                  </a:lnTo>
                  <a:lnTo>
                    <a:pt x="5510" y="11685"/>
                  </a:lnTo>
                  <a:lnTo>
                    <a:pt x="5189" y="11503"/>
                  </a:lnTo>
                  <a:lnTo>
                    <a:pt x="5189" y="11134"/>
                  </a:lnTo>
                  <a:close/>
                  <a:moveTo>
                    <a:pt x="5515" y="12077"/>
                  </a:moveTo>
                  <a:lnTo>
                    <a:pt x="5836" y="11893"/>
                  </a:lnTo>
                  <a:lnTo>
                    <a:pt x="6155" y="12077"/>
                  </a:lnTo>
                  <a:lnTo>
                    <a:pt x="6155" y="12080"/>
                  </a:lnTo>
                  <a:lnTo>
                    <a:pt x="6155" y="12082"/>
                  </a:lnTo>
                  <a:lnTo>
                    <a:pt x="6155" y="12446"/>
                  </a:lnTo>
                  <a:lnTo>
                    <a:pt x="5933" y="12576"/>
                  </a:lnTo>
                  <a:lnTo>
                    <a:pt x="5836" y="12633"/>
                  </a:lnTo>
                  <a:lnTo>
                    <a:pt x="5836" y="12630"/>
                  </a:lnTo>
                  <a:lnTo>
                    <a:pt x="5836" y="12633"/>
                  </a:lnTo>
                  <a:lnTo>
                    <a:pt x="5515" y="12446"/>
                  </a:lnTo>
                  <a:lnTo>
                    <a:pt x="5515" y="12077"/>
                  </a:lnTo>
                  <a:close/>
                  <a:moveTo>
                    <a:pt x="5850" y="11505"/>
                  </a:moveTo>
                  <a:lnTo>
                    <a:pt x="6169" y="11321"/>
                  </a:lnTo>
                  <a:lnTo>
                    <a:pt x="6169" y="11321"/>
                  </a:lnTo>
                  <a:lnTo>
                    <a:pt x="6169" y="10955"/>
                  </a:lnTo>
                  <a:lnTo>
                    <a:pt x="6481" y="11134"/>
                  </a:lnTo>
                  <a:lnTo>
                    <a:pt x="6481" y="11503"/>
                  </a:lnTo>
                  <a:lnTo>
                    <a:pt x="6162" y="11685"/>
                  </a:lnTo>
                  <a:lnTo>
                    <a:pt x="5850" y="11505"/>
                  </a:lnTo>
                  <a:close/>
                  <a:moveTo>
                    <a:pt x="6469" y="11113"/>
                  </a:moveTo>
                  <a:lnTo>
                    <a:pt x="6169" y="10936"/>
                  </a:lnTo>
                  <a:lnTo>
                    <a:pt x="6169" y="10570"/>
                  </a:lnTo>
                  <a:lnTo>
                    <a:pt x="6366" y="10454"/>
                  </a:lnTo>
                  <a:lnTo>
                    <a:pt x="6484" y="10388"/>
                  </a:lnTo>
                  <a:lnTo>
                    <a:pt x="6484" y="10754"/>
                  </a:lnTo>
                  <a:lnTo>
                    <a:pt x="6484" y="10756"/>
                  </a:lnTo>
                  <a:lnTo>
                    <a:pt x="6614" y="10832"/>
                  </a:lnTo>
                  <a:lnTo>
                    <a:pt x="6649" y="10851"/>
                  </a:lnTo>
                  <a:lnTo>
                    <a:pt x="6805" y="10941"/>
                  </a:lnTo>
                  <a:lnTo>
                    <a:pt x="6488" y="11123"/>
                  </a:lnTo>
                  <a:lnTo>
                    <a:pt x="6469" y="11113"/>
                  </a:lnTo>
                  <a:close/>
                  <a:moveTo>
                    <a:pt x="6495" y="11515"/>
                  </a:moveTo>
                  <a:lnTo>
                    <a:pt x="6633" y="11437"/>
                  </a:lnTo>
                  <a:lnTo>
                    <a:pt x="6814" y="11331"/>
                  </a:lnTo>
                  <a:lnTo>
                    <a:pt x="6890" y="11373"/>
                  </a:lnTo>
                  <a:lnTo>
                    <a:pt x="7136" y="11515"/>
                  </a:lnTo>
                  <a:lnTo>
                    <a:pt x="7136" y="11884"/>
                  </a:lnTo>
                  <a:lnTo>
                    <a:pt x="6817" y="12068"/>
                  </a:lnTo>
                  <a:lnTo>
                    <a:pt x="6495" y="11884"/>
                  </a:lnTo>
                  <a:lnTo>
                    <a:pt x="6495" y="11515"/>
                  </a:lnTo>
                  <a:close/>
                  <a:moveTo>
                    <a:pt x="6855" y="11338"/>
                  </a:moveTo>
                  <a:lnTo>
                    <a:pt x="6814" y="11314"/>
                  </a:lnTo>
                  <a:lnTo>
                    <a:pt x="6814" y="11314"/>
                  </a:lnTo>
                  <a:lnTo>
                    <a:pt x="6814" y="11314"/>
                  </a:lnTo>
                  <a:lnTo>
                    <a:pt x="6495" y="11498"/>
                  </a:lnTo>
                  <a:lnTo>
                    <a:pt x="6495" y="11137"/>
                  </a:lnTo>
                  <a:lnTo>
                    <a:pt x="6656" y="11045"/>
                  </a:lnTo>
                  <a:lnTo>
                    <a:pt x="6817" y="10950"/>
                  </a:lnTo>
                  <a:lnTo>
                    <a:pt x="7136" y="11137"/>
                  </a:lnTo>
                  <a:lnTo>
                    <a:pt x="7136" y="11498"/>
                  </a:lnTo>
                  <a:lnTo>
                    <a:pt x="6855" y="11338"/>
                  </a:lnTo>
                  <a:close/>
                  <a:moveTo>
                    <a:pt x="6826" y="10941"/>
                  </a:moveTo>
                  <a:lnTo>
                    <a:pt x="7148" y="10756"/>
                  </a:lnTo>
                  <a:lnTo>
                    <a:pt x="7148" y="10754"/>
                  </a:lnTo>
                  <a:lnTo>
                    <a:pt x="7148" y="10388"/>
                  </a:lnTo>
                  <a:lnTo>
                    <a:pt x="7266" y="10454"/>
                  </a:lnTo>
                  <a:lnTo>
                    <a:pt x="7462" y="10570"/>
                  </a:lnTo>
                  <a:lnTo>
                    <a:pt x="7462" y="10936"/>
                  </a:lnTo>
                  <a:lnTo>
                    <a:pt x="7141" y="11123"/>
                  </a:lnTo>
                  <a:lnTo>
                    <a:pt x="6826" y="10941"/>
                  </a:lnTo>
                  <a:close/>
                  <a:moveTo>
                    <a:pt x="7148" y="11134"/>
                  </a:moveTo>
                  <a:lnTo>
                    <a:pt x="7462" y="10955"/>
                  </a:lnTo>
                  <a:lnTo>
                    <a:pt x="7462" y="11321"/>
                  </a:lnTo>
                  <a:lnTo>
                    <a:pt x="7462" y="11321"/>
                  </a:lnTo>
                  <a:lnTo>
                    <a:pt x="7779" y="11505"/>
                  </a:lnTo>
                  <a:lnTo>
                    <a:pt x="7467" y="11685"/>
                  </a:lnTo>
                  <a:lnTo>
                    <a:pt x="7148" y="11503"/>
                  </a:lnTo>
                  <a:lnTo>
                    <a:pt x="7148" y="11134"/>
                  </a:lnTo>
                  <a:close/>
                  <a:moveTo>
                    <a:pt x="7474" y="12077"/>
                  </a:moveTo>
                  <a:lnTo>
                    <a:pt x="7795" y="11893"/>
                  </a:lnTo>
                  <a:lnTo>
                    <a:pt x="7882" y="11943"/>
                  </a:lnTo>
                  <a:lnTo>
                    <a:pt x="8109" y="12077"/>
                  </a:lnTo>
                  <a:lnTo>
                    <a:pt x="8109" y="12080"/>
                  </a:lnTo>
                  <a:lnTo>
                    <a:pt x="8112" y="12082"/>
                  </a:lnTo>
                  <a:lnTo>
                    <a:pt x="8112" y="12446"/>
                  </a:lnTo>
                  <a:lnTo>
                    <a:pt x="7793" y="12630"/>
                  </a:lnTo>
                  <a:lnTo>
                    <a:pt x="7474" y="12446"/>
                  </a:lnTo>
                  <a:lnTo>
                    <a:pt x="7474" y="12077"/>
                  </a:lnTo>
                  <a:close/>
                  <a:moveTo>
                    <a:pt x="7809" y="11505"/>
                  </a:moveTo>
                  <a:lnTo>
                    <a:pt x="8015" y="11385"/>
                  </a:lnTo>
                  <a:lnTo>
                    <a:pt x="8126" y="11321"/>
                  </a:lnTo>
                  <a:lnTo>
                    <a:pt x="8126" y="11321"/>
                  </a:lnTo>
                  <a:lnTo>
                    <a:pt x="8126" y="10952"/>
                  </a:lnTo>
                  <a:lnTo>
                    <a:pt x="8227" y="11012"/>
                  </a:lnTo>
                  <a:lnTo>
                    <a:pt x="8442" y="11134"/>
                  </a:lnTo>
                  <a:lnTo>
                    <a:pt x="8442" y="11503"/>
                  </a:lnTo>
                  <a:lnTo>
                    <a:pt x="8121" y="11685"/>
                  </a:lnTo>
                  <a:lnTo>
                    <a:pt x="7809" y="11505"/>
                  </a:lnTo>
                  <a:close/>
                  <a:moveTo>
                    <a:pt x="8171" y="10962"/>
                  </a:moveTo>
                  <a:lnTo>
                    <a:pt x="8126" y="10936"/>
                  </a:lnTo>
                  <a:lnTo>
                    <a:pt x="8126" y="10570"/>
                  </a:lnTo>
                  <a:lnTo>
                    <a:pt x="8442" y="10385"/>
                  </a:lnTo>
                  <a:lnTo>
                    <a:pt x="8442" y="10754"/>
                  </a:lnTo>
                  <a:lnTo>
                    <a:pt x="8442" y="10756"/>
                  </a:lnTo>
                  <a:lnTo>
                    <a:pt x="8480" y="10778"/>
                  </a:lnTo>
                  <a:lnTo>
                    <a:pt x="8759" y="10941"/>
                  </a:lnTo>
                  <a:lnTo>
                    <a:pt x="8445" y="11123"/>
                  </a:lnTo>
                  <a:lnTo>
                    <a:pt x="8171" y="10962"/>
                  </a:lnTo>
                  <a:close/>
                  <a:moveTo>
                    <a:pt x="8454" y="11515"/>
                  </a:moveTo>
                  <a:lnTo>
                    <a:pt x="8747" y="11345"/>
                  </a:lnTo>
                  <a:lnTo>
                    <a:pt x="8771" y="11331"/>
                  </a:lnTo>
                  <a:lnTo>
                    <a:pt x="9092" y="11515"/>
                  </a:lnTo>
                  <a:lnTo>
                    <a:pt x="9092" y="11884"/>
                  </a:lnTo>
                  <a:lnTo>
                    <a:pt x="8771" y="12068"/>
                  </a:lnTo>
                  <a:lnTo>
                    <a:pt x="8454" y="11884"/>
                  </a:lnTo>
                  <a:lnTo>
                    <a:pt x="8454" y="11515"/>
                  </a:lnTo>
                  <a:close/>
                  <a:moveTo>
                    <a:pt x="8771" y="11314"/>
                  </a:moveTo>
                  <a:lnTo>
                    <a:pt x="8771" y="11314"/>
                  </a:lnTo>
                  <a:lnTo>
                    <a:pt x="8771" y="11314"/>
                  </a:lnTo>
                  <a:lnTo>
                    <a:pt x="8752" y="11326"/>
                  </a:lnTo>
                  <a:lnTo>
                    <a:pt x="8454" y="11498"/>
                  </a:lnTo>
                  <a:lnTo>
                    <a:pt x="8454" y="11137"/>
                  </a:lnTo>
                  <a:lnTo>
                    <a:pt x="8771" y="10950"/>
                  </a:lnTo>
                  <a:lnTo>
                    <a:pt x="9092" y="11137"/>
                  </a:lnTo>
                  <a:lnTo>
                    <a:pt x="9092" y="11498"/>
                  </a:lnTo>
                  <a:lnTo>
                    <a:pt x="8771" y="11314"/>
                  </a:lnTo>
                  <a:close/>
                  <a:moveTo>
                    <a:pt x="8783" y="10941"/>
                  </a:moveTo>
                  <a:lnTo>
                    <a:pt x="9104" y="10756"/>
                  </a:lnTo>
                  <a:lnTo>
                    <a:pt x="9104" y="10754"/>
                  </a:lnTo>
                  <a:lnTo>
                    <a:pt x="9104" y="10388"/>
                  </a:lnTo>
                  <a:lnTo>
                    <a:pt x="9366" y="10539"/>
                  </a:lnTo>
                  <a:lnTo>
                    <a:pt x="9418" y="10570"/>
                  </a:lnTo>
                  <a:lnTo>
                    <a:pt x="9418" y="10936"/>
                  </a:lnTo>
                  <a:lnTo>
                    <a:pt x="9191" y="11068"/>
                  </a:lnTo>
                  <a:lnTo>
                    <a:pt x="9099" y="11123"/>
                  </a:lnTo>
                  <a:lnTo>
                    <a:pt x="8783" y="10941"/>
                  </a:lnTo>
                  <a:close/>
                  <a:moveTo>
                    <a:pt x="9104" y="11134"/>
                  </a:moveTo>
                  <a:lnTo>
                    <a:pt x="9418" y="10955"/>
                  </a:lnTo>
                  <a:lnTo>
                    <a:pt x="9418" y="11321"/>
                  </a:lnTo>
                  <a:lnTo>
                    <a:pt x="9418" y="11321"/>
                  </a:lnTo>
                  <a:lnTo>
                    <a:pt x="9737" y="11505"/>
                  </a:lnTo>
                  <a:lnTo>
                    <a:pt x="9425" y="11685"/>
                  </a:lnTo>
                  <a:lnTo>
                    <a:pt x="9104" y="11503"/>
                  </a:lnTo>
                  <a:lnTo>
                    <a:pt x="9104" y="11134"/>
                  </a:lnTo>
                  <a:close/>
                  <a:moveTo>
                    <a:pt x="9430" y="12077"/>
                  </a:moveTo>
                  <a:lnTo>
                    <a:pt x="9751" y="11893"/>
                  </a:lnTo>
                  <a:lnTo>
                    <a:pt x="10070" y="12077"/>
                  </a:lnTo>
                  <a:lnTo>
                    <a:pt x="10070" y="12446"/>
                  </a:lnTo>
                  <a:lnTo>
                    <a:pt x="9848" y="12576"/>
                  </a:lnTo>
                  <a:lnTo>
                    <a:pt x="9751" y="12633"/>
                  </a:lnTo>
                  <a:lnTo>
                    <a:pt x="9751" y="12630"/>
                  </a:lnTo>
                  <a:lnTo>
                    <a:pt x="9749" y="12633"/>
                  </a:lnTo>
                  <a:lnTo>
                    <a:pt x="9430" y="12446"/>
                  </a:lnTo>
                  <a:lnTo>
                    <a:pt x="9430" y="12077"/>
                  </a:lnTo>
                  <a:close/>
                  <a:moveTo>
                    <a:pt x="10004" y="12028"/>
                  </a:moveTo>
                  <a:lnTo>
                    <a:pt x="9751" y="11881"/>
                  </a:lnTo>
                  <a:lnTo>
                    <a:pt x="9751" y="11881"/>
                  </a:lnTo>
                  <a:lnTo>
                    <a:pt x="9751" y="11881"/>
                  </a:lnTo>
                  <a:lnTo>
                    <a:pt x="9430" y="12063"/>
                  </a:lnTo>
                  <a:lnTo>
                    <a:pt x="9430" y="11702"/>
                  </a:lnTo>
                  <a:lnTo>
                    <a:pt x="9751" y="11517"/>
                  </a:lnTo>
                  <a:lnTo>
                    <a:pt x="10070" y="11702"/>
                  </a:lnTo>
                  <a:lnTo>
                    <a:pt x="10070" y="12066"/>
                  </a:lnTo>
                  <a:lnTo>
                    <a:pt x="10004" y="12028"/>
                  </a:lnTo>
                  <a:close/>
                  <a:moveTo>
                    <a:pt x="9766" y="11505"/>
                  </a:moveTo>
                  <a:lnTo>
                    <a:pt x="10085" y="11321"/>
                  </a:lnTo>
                  <a:lnTo>
                    <a:pt x="10085" y="10955"/>
                  </a:lnTo>
                  <a:lnTo>
                    <a:pt x="10397" y="11134"/>
                  </a:lnTo>
                  <a:lnTo>
                    <a:pt x="10397" y="11503"/>
                  </a:lnTo>
                  <a:lnTo>
                    <a:pt x="10078" y="11685"/>
                  </a:lnTo>
                  <a:lnTo>
                    <a:pt x="9766" y="11505"/>
                  </a:lnTo>
                  <a:close/>
                  <a:moveTo>
                    <a:pt x="10085" y="10936"/>
                  </a:moveTo>
                  <a:lnTo>
                    <a:pt x="10085" y="10567"/>
                  </a:lnTo>
                  <a:lnTo>
                    <a:pt x="10397" y="10388"/>
                  </a:lnTo>
                  <a:lnTo>
                    <a:pt x="10397" y="10754"/>
                  </a:lnTo>
                  <a:lnTo>
                    <a:pt x="10397" y="10756"/>
                  </a:lnTo>
                  <a:lnTo>
                    <a:pt x="10517" y="10825"/>
                  </a:lnTo>
                  <a:lnTo>
                    <a:pt x="10718" y="10941"/>
                  </a:lnTo>
                  <a:lnTo>
                    <a:pt x="10404" y="11123"/>
                  </a:lnTo>
                  <a:lnTo>
                    <a:pt x="10085" y="10936"/>
                  </a:lnTo>
                  <a:close/>
                  <a:moveTo>
                    <a:pt x="10411" y="11515"/>
                  </a:moveTo>
                  <a:lnTo>
                    <a:pt x="10730" y="11331"/>
                  </a:lnTo>
                  <a:lnTo>
                    <a:pt x="10763" y="11349"/>
                  </a:lnTo>
                  <a:lnTo>
                    <a:pt x="11046" y="11515"/>
                  </a:lnTo>
                  <a:lnTo>
                    <a:pt x="11046" y="11884"/>
                  </a:lnTo>
                  <a:lnTo>
                    <a:pt x="10730" y="12068"/>
                  </a:lnTo>
                  <a:lnTo>
                    <a:pt x="10411" y="11884"/>
                  </a:lnTo>
                  <a:lnTo>
                    <a:pt x="10411" y="11515"/>
                  </a:lnTo>
                  <a:close/>
                  <a:moveTo>
                    <a:pt x="10819" y="11366"/>
                  </a:moveTo>
                  <a:lnTo>
                    <a:pt x="10730" y="11314"/>
                  </a:lnTo>
                  <a:lnTo>
                    <a:pt x="10730" y="11314"/>
                  </a:lnTo>
                  <a:lnTo>
                    <a:pt x="10730" y="11314"/>
                  </a:lnTo>
                  <a:lnTo>
                    <a:pt x="10411" y="11501"/>
                  </a:lnTo>
                  <a:lnTo>
                    <a:pt x="10411" y="11137"/>
                  </a:lnTo>
                  <a:lnTo>
                    <a:pt x="10730" y="10950"/>
                  </a:lnTo>
                  <a:lnTo>
                    <a:pt x="11046" y="11137"/>
                  </a:lnTo>
                  <a:lnTo>
                    <a:pt x="11046" y="11498"/>
                  </a:lnTo>
                  <a:lnTo>
                    <a:pt x="10819" y="11366"/>
                  </a:lnTo>
                  <a:close/>
                  <a:moveTo>
                    <a:pt x="10741" y="10941"/>
                  </a:moveTo>
                  <a:lnTo>
                    <a:pt x="11060" y="10756"/>
                  </a:lnTo>
                  <a:lnTo>
                    <a:pt x="11060" y="10754"/>
                  </a:lnTo>
                  <a:lnTo>
                    <a:pt x="11060" y="10385"/>
                  </a:lnTo>
                  <a:lnTo>
                    <a:pt x="11377" y="10572"/>
                  </a:lnTo>
                  <a:lnTo>
                    <a:pt x="11377" y="10936"/>
                  </a:lnTo>
                  <a:lnTo>
                    <a:pt x="11212" y="11030"/>
                  </a:lnTo>
                  <a:lnTo>
                    <a:pt x="11056" y="11123"/>
                  </a:lnTo>
                  <a:lnTo>
                    <a:pt x="10741" y="10941"/>
                  </a:lnTo>
                  <a:close/>
                  <a:moveTo>
                    <a:pt x="11060" y="11134"/>
                  </a:moveTo>
                  <a:lnTo>
                    <a:pt x="11377" y="10952"/>
                  </a:lnTo>
                  <a:lnTo>
                    <a:pt x="11377" y="11321"/>
                  </a:lnTo>
                  <a:lnTo>
                    <a:pt x="11377" y="11321"/>
                  </a:lnTo>
                  <a:lnTo>
                    <a:pt x="11694" y="11503"/>
                  </a:lnTo>
                  <a:lnTo>
                    <a:pt x="11379" y="11685"/>
                  </a:lnTo>
                  <a:lnTo>
                    <a:pt x="11060" y="11503"/>
                  </a:lnTo>
                  <a:lnTo>
                    <a:pt x="11060" y="11134"/>
                  </a:lnTo>
                  <a:close/>
                  <a:moveTo>
                    <a:pt x="11389" y="12077"/>
                  </a:moveTo>
                  <a:lnTo>
                    <a:pt x="11668" y="11914"/>
                  </a:lnTo>
                  <a:lnTo>
                    <a:pt x="11706" y="11893"/>
                  </a:lnTo>
                  <a:lnTo>
                    <a:pt x="12025" y="12077"/>
                  </a:lnTo>
                  <a:lnTo>
                    <a:pt x="12025" y="12080"/>
                  </a:lnTo>
                  <a:lnTo>
                    <a:pt x="12027" y="12082"/>
                  </a:lnTo>
                  <a:lnTo>
                    <a:pt x="12027" y="12446"/>
                  </a:lnTo>
                  <a:lnTo>
                    <a:pt x="11708" y="12630"/>
                  </a:lnTo>
                  <a:lnTo>
                    <a:pt x="11389" y="12446"/>
                  </a:lnTo>
                  <a:lnTo>
                    <a:pt x="11389" y="12077"/>
                  </a:lnTo>
                  <a:close/>
                  <a:moveTo>
                    <a:pt x="11722" y="11505"/>
                  </a:moveTo>
                  <a:lnTo>
                    <a:pt x="12039" y="11321"/>
                  </a:lnTo>
                  <a:lnTo>
                    <a:pt x="12039" y="11321"/>
                  </a:lnTo>
                  <a:lnTo>
                    <a:pt x="12039" y="10955"/>
                  </a:lnTo>
                  <a:lnTo>
                    <a:pt x="12353" y="11134"/>
                  </a:lnTo>
                  <a:lnTo>
                    <a:pt x="12353" y="11503"/>
                  </a:lnTo>
                  <a:lnTo>
                    <a:pt x="12036" y="11685"/>
                  </a:lnTo>
                  <a:lnTo>
                    <a:pt x="11722" y="11505"/>
                  </a:lnTo>
                  <a:close/>
                  <a:moveTo>
                    <a:pt x="12343" y="11113"/>
                  </a:moveTo>
                  <a:lnTo>
                    <a:pt x="12039" y="10936"/>
                  </a:lnTo>
                  <a:lnTo>
                    <a:pt x="12039" y="10570"/>
                  </a:lnTo>
                  <a:lnTo>
                    <a:pt x="12301" y="10418"/>
                  </a:lnTo>
                  <a:lnTo>
                    <a:pt x="12355" y="10385"/>
                  </a:lnTo>
                  <a:lnTo>
                    <a:pt x="12355" y="10754"/>
                  </a:lnTo>
                  <a:lnTo>
                    <a:pt x="12355" y="10756"/>
                  </a:lnTo>
                  <a:lnTo>
                    <a:pt x="12393" y="10778"/>
                  </a:lnTo>
                  <a:lnTo>
                    <a:pt x="12674" y="10941"/>
                  </a:lnTo>
                  <a:lnTo>
                    <a:pt x="12358" y="11123"/>
                  </a:lnTo>
                  <a:lnTo>
                    <a:pt x="12343" y="11113"/>
                  </a:lnTo>
                  <a:close/>
                  <a:moveTo>
                    <a:pt x="12367" y="11515"/>
                  </a:moveTo>
                  <a:lnTo>
                    <a:pt x="12662" y="11345"/>
                  </a:lnTo>
                  <a:lnTo>
                    <a:pt x="12686" y="11331"/>
                  </a:lnTo>
                  <a:lnTo>
                    <a:pt x="13007" y="11515"/>
                  </a:lnTo>
                  <a:lnTo>
                    <a:pt x="13007" y="11884"/>
                  </a:lnTo>
                  <a:lnTo>
                    <a:pt x="12686" y="12068"/>
                  </a:lnTo>
                  <a:lnTo>
                    <a:pt x="12367" y="11884"/>
                  </a:lnTo>
                  <a:lnTo>
                    <a:pt x="12367" y="11515"/>
                  </a:lnTo>
                  <a:close/>
                  <a:moveTo>
                    <a:pt x="12686" y="11314"/>
                  </a:moveTo>
                  <a:lnTo>
                    <a:pt x="12686" y="11314"/>
                  </a:lnTo>
                  <a:lnTo>
                    <a:pt x="12686" y="11314"/>
                  </a:lnTo>
                  <a:lnTo>
                    <a:pt x="12667" y="11326"/>
                  </a:lnTo>
                  <a:lnTo>
                    <a:pt x="12367" y="11498"/>
                  </a:lnTo>
                  <a:lnTo>
                    <a:pt x="12367" y="11137"/>
                  </a:lnTo>
                  <a:lnTo>
                    <a:pt x="12686" y="10950"/>
                  </a:lnTo>
                  <a:lnTo>
                    <a:pt x="13007" y="11137"/>
                  </a:lnTo>
                  <a:lnTo>
                    <a:pt x="13007" y="11498"/>
                  </a:lnTo>
                  <a:lnTo>
                    <a:pt x="12686" y="11314"/>
                  </a:lnTo>
                  <a:close/>
                  <a:moveTo>
                    <a:pt x="12698" y="10941"/>
                  </a:moveTo>
                  <a:lnTo>
                    <a:pt x="13019" y="10756"/>
                  </a:lnTo>
                  <a:lnTo>
                    <a:pt x="13019" y="10754"/>
                  </a:lnTo>
                  <a:lnTo>
                    <a:pt x="13019" y="10388"/>
                  </a:lnTo>
                  <a:lnTo>
                    <a:pt x="13282" y="10539"/>
                  </a:lnTo>
                  <a:lnTo>
                    <a:pt x="13334" y="10570"/>
                  </a:lnTo>
                  <a:lnTo>
                    <a:pt x="13334" y="10936"/>
                  </a:lnTo>
                  <a:lnTo>
                    <a:pt x="13107" y="11068"/>
                  </a:lnTo>
                  <a:lnTo>
                    <a:pt x="13015" y="11123"/>
                  </a:lnTo>
                  <a:lnTo>
                    <a:pt x="12698" y="10941"/>
                  </a:lnTo>
                  <a:close/>
                  <a:moveTo>
                    <a:pt x="13019" y="11134"/>
                  </a:moveTo>
                  <a:lnTo>
                    <a:pt x="13334" y="10955"/>
                  </a:lnTo>
                  <a:lnTo>
                    <a:pt x="13334" y="11321"/>
                  </a:lnTo>
                  <a:lnTo>
                    <a:pt x="13334" y="11321"/>
                  </a:lnTo>
                  <a:lnTo>
                    <a:pt x="13650" y="11505"/>
                  </a:lnTo>
                  <a:lnTo>
                    <a:pt x="13341" y="11685"/>
                  </a:lnTo>
                  <a:lnTo>
                    <a:pt x="13019" y="11503"/>
                  </a:lnTo>
                  <a:lnTo>
                    <a:pt x="13019" y="11134"/>
                  </a:lnTo>
                  <a:close/>
                  <a:moveTo>
                    <a:pt x="13345" y="12077"/>
                  </a:moveTo>
                  <a:lnTo>
                    <a:pt x="13664" y="11893"/>
                  </a:lnTo>
                  <a:lnTo>
                    <a:pt x="13986" y="12077"/>
                  </a:lnTo>
                  <a:lnTo>
                    <a:pt x="13986" y="12446"/>
                  </a:lnTo>
                  <a:lnTo>
                    <a:pt x="13764" y="12576"/>
                  </a:lnTo>
                  <a:lnTo>
                    <a:pt x="13667" y="12633"/>
                  </a:lnTo>
                  <a:lnTo>
                    <a:pt x="13664" y="12630"/>
                  </a:lnTo>
                  <a:lnTo>
                    <a:pt x="13664" y="12633"/>
                  </a:lnTo>
                  <a:lnTo>
                    <a:pt x="13345" y="12446"/>
                  </a:lnTo>
                  <a:lnTo>
                    <a:pt x="13345" y="12077"/>
                  </a:lnTo>
                  <a:close/>
                  <a:moveTo>
                    <a:pt x="13920" y="12028"/>
                  </a:moveTo>
                  <a:lnTo>
                    <a:pt x="13667" y="11881"/>
                  </a:lnTo>
                  <a:lnTo>
                    <a:pt x="13664" y="11881"/>
                  </a:lnTo>
                  <a:lnTo>
                    <a:pt x="13664" y="11881"/>
                  </a:lnTo>
                  <a:lnTo>
                    <a:pt x="13345" y="12063"/>
                  </a:lnTo>
                  <a:lnTo>
                    <a:pt x="13345" y="11702"/>
                  </a:lnTo>
                  <a:lnTo>
                    <a:pt x="13664" y="11517"/>
                  </a:lnTo>
                  <a:lnTo>
                    <a:pt x="13986" y="11702"/>
                  </a:lnTo>
                  <a:lnTo>
                    <a:pt x="13986" y="12066"/>
                  </a:lnTo>
                  <a:lnTo>
                    <a:pt x="13920" y="12028"/>
                  </a:lnTo>
                  <a:close/>
                  <a:moveTo>
                    <a:pt x="13678" y="11505"/>
                  </a:moveTo>
                  <a:lnTo>
                    <a:pt x="13997" y="11321"/>
                  </a:lnTo>
                  <a:lnTo>
                    <a:pt x="13997" y="10955"/>
                  </a:lnTo>
                  <a:lnTo>
                    <a:pt x="14309" y="11134"/>
                  </a:lnTo>
                  <a:lnTo>
                    <a:pt x="14309" y="11503"/>
                  </a:lnTo>
                  <a:lnTo>
                    <a:pt x="13990" y="11685"/>
                  </a:lnTo>
                  <a:lnTo>
                    <a:pt x="13678" y="11505"/>
                  </a:lnTo>
                  <a:close/>
                  <a:moveTo>
                    <a:pt x="14272" y="11097"/>
                  </a:moveTo>
                  <a:lnTo>
                    <a:pt x="14000" y="10936"/>
                  </a:lnTo>
                  <a:lnTo>
                    <a:pt x="14000" y="10567"/>
                  </a:lnTo>
                  <a:lnTo>
                    <a:pt x="14312" y="10388"/>
                  </a:lnTo>
                  <a:lnTo>
                    <a:pt x="14312" y="10754"/>
                  </a:lnTo>
                  <a:lnTo>
                    <a:pt x="14312" y="10756"/>
                  </a:lnTo>
                  <a:lnTo>
                    <a:pt x="14432" y="10825"/>
                  </a:lnTo>
                  <a:lnTo>
                    <a:pt x="14631" y="10941"/>
                  </a:lnTo>
                  <a:lnTo>
                    <a:pt x="14316" y="11123"/>
                  </a:lnTo>
                  <a:lnTo>
                    <a:pt x="14272" y="11097"/>
                  </a:lnTo>
                  <a:close/>
                  <a:moveTo>
                    <a:pt x="14326" y="11515"/>
                  </a:moveTo>
                  <a:lnTo>
                    <a:pt x="14645" y="11331"/>
                  </a:lnTo>
                  <a:lnTo>
                    <a:pt x="14678" y="11349"/>
                  </a:lnTo>
                  <a:lnTo>
                    <a:pt x="14962" y="11515"/>
                  </a:lnTo>
                  <a:lnTo>
                    <a:pt x="14962" y="11884"/>
                  </a:lnTo>
                  <a:lnTo>
                    <a:pt x="14661" y="12058"/>
                  </a:lnTo>
                  <a:lnTo>
                    <a:pt x="14645" y="12068"/>
                  </a:lnTo>
                  <a:lnTo>
                    <a:pt x="14326" y="11884"/>
                  </a:lnTo>
                  <a:lnTo>
                    <a:pt x="14326" y="11515"/>
                  </a:lnTo>
                  <a:close/>
                  <a:moveTo>
                    <a:pt x="14732" y="11366"/>
                  </a:moveTo>
                  <a:lnTo>
                    <a:pt x="14645" y="11314"/>
                  </a:lnTo>
                  <a:lnTo>
                    <a:pt x="14645" y="11314"/>
                  </a:lnTo>
                  <a:lnTo>
                    <a:pt x="14645" y="11314"/>
                  </a:lnTo>
                  <a:lnTo>
                    <a:pt x="14326" y="11501"/>
                  </a:lnTo>
                  <a:lnTo>
                    <a:pt x="14326" y="11137"/>
                  </a:lnTo>
                  <a:lnTo>
                    <a:pt x="14645" y="10950"/>
                  </a:lnTo>
                  <a:lnTo>
                    <a:pt x="14962" y="11137"/>
                  </a:lnTo>
                  <a:lnTo>
                    <a:pt x="14962" y="11498"/>
                  </a:lnTo>
                  <a:lnTo>
                    <a:pt x="14732" y="11366"/>
                  </a:lnTo>
                  <a:close/>
                  <a:moveTo>
                    <a:pt x="14654" y="10941"/>
                  </a:moveTo>
                  <a:lnTo>
                    <a:pt x="14976" y="10756"/>
                  </a:lnTo>
                  <a:lnTo>
                    <a:pt x="14976" y="10754"/>
                  </a:lnTo>
                  <a:lnTo>
                    <a:pt x="14976" y="10385"/>
                  </a:lnTo>
                  <a:lnTo>
                    <a:pt x="15113" y="10466"/>
                  </a:lnTo>
                  <a:lnTo>
                    <a:pt x="15292" y="10570"/>
                  </a:lnTo>
                  <a:lnTo>
                    <a:pt x="15292" y="10936"/>
                  </a:lnTo>
                  <a:lnTo>
                    <a:pt x="14971" y="11123"/>
                  </a:lnTo>
                  <a:lnTo>
                    <a:pt x="14654" y="10941"/>
                  </a:lnTo>
                  <a:close/>
                  <a:moveTo>
                    <a:pt x="14978" y="11134"/>
                  </a:moveTo>
                  <a:lnTo>
                    <a:pt x="15292" y="10955"/>
                  </a:lnTo>
                  <a:lnTo>
                    <a:pt x="15292" y="11321"/>
                  </a:lnTo>
                  <a:lnTo>
                    <a:pt x="15292" y="11321"/>
                  </a:lnTo>
                  <a:lnTo>
                    <a:pt x="15609" y="11505"/>
                  </a:lnTo>
                  <a:lnTo>
                    <a:pt x="15295" y="11685"/>
                  </a:lnTo>
                  <a:lnTo>
                    <a:pt x="14978" y="11503"/>
                  </a:lnTo>
                  <a:lnTo>
                    <a:pt x="14978" y="11134"/>
                  </a:lnTo>
                  <a:close/>
                  <a:moveTo>
                    <a:pt x="15304" y="12080"/>
                  </a:moveTo>
                  <a:lnTo>
                    <a:pt x="15623" y="11893"/>
                  </a:lnTo>
                  <a:lnTo>
                    <a:pt x="15744" y="11962"/>
                  </a:lnTo>
                  <a:lnTo>
                    <a:pt x="15940" y="12077"/>
                  </a:lnTo>
                  <a:lnTo>
                    <a:pt x="15940" y="12446"/>
                  </a:lnTo>
                  <a:lnTo>
                    <a:pt x="15623" y="12630"/>
                  </a:lnTo>
                  <a:lnTo>
                    <a:pt x="15304" y="12446"/>
                  </a:lnTo>
                  <a:lnTo>
                    <a:pt x="15304" y="12080"/>
                  </a:lnTo>
                  <a:close/>
                  <a:moveTo>
                    <a:pt x="15777" y="11969"/>
                  </a:moveTo>
                  <a:lnTo>
                    <a:pt x="15623" y="11881"/>
                  </a:lnTo>
                  <a:lnTo>
                    <a:pt x="15623" y="11881"/>
                  </a:lnTo>
                  <a:lnTo>
                    <a:pt x="15623" y="11881"/>
                  </a:lnTo>
                  <a:lnTo>
                    <a:pt x="15304" y="12063"/>
                  </a:lnTo>
                  <a:lnTo>
                    <a:pt x="15304" y="11702"/>
                  </a:lnTo>
                  <a:lnTo>
                    <a:pt x="15623" y="11517"/>
                  </a:lnTo>
                  <a:lnTo>
                    <a:pt x="15940" y="11702"/>
                  </a:lnTo>
                  <a:lnTo>
                    <a:pt x="15940" y="12063"/>
                  </a:lnTo>
                  <a:lnTo>
                    <a:pt x="15777" y="11969"/>
                  </a:lnTo>
                  <a:close/>
                  <a:moveTo>
                    <a:pt x="15637" y="11505"/>
                  </a:moveTo>
                  <a:lnTo>
                    <a:pt x="15829" y="11394"/>
                  </a:lnTo>
                  <a:lnTo>
                    <a:pt x="15954" y="11321"/>
                  </a:lnTo>
                  <a:lnTo>
                    <a:pt x="15954" y="11321"/>
                  </a:lnTo>
                  <a:lnTo>
                    <a:pt x="15954" y="10952"/>
                  </a:lnTo>
                  <a:lnTo>
                    <a:pt x="16271" y="11134"/>
                  </a:lnTo>
                  <a:lnTo>
                    <a:pt x="16271" y="11503"/>
                  </a:lnTo>
                  <a:lnTo>
                    <a:pt x="15952" y="11685"/>
                  </a:lnTo>
                  <a:lnTo>
                    <a:pt x="15637" y="11505"/>
                  </a:lnTo>
                  <a:close/>
                  <a:moveTo>
                    <a:pt x="16195" y="11075"/>
                  </a:moveTo>
                  <a:lnTo>
                    <a:pt x="15956" y="10936"/>
                  </a:lnTo>
                  <a:lnTo>
                    <a:pt x="15956" y="10570"/>
                  </a:lnTo>
                  <a:lnTo>
                    <a:pt x="16242" y="10402"/>
                  </a:lnTo>
                  <a:lnTo>
                    <a:pt x="16271" y="10385"/>
                  </a:lnTo>
                  <a:lnTo>
                    <a:pt x="16271" y="10754"/>
                  </a:lnTo>
                  <a:lnTo>
                    <a:pt x="16271" y="10756"/>
                  </a:lnTo>
                  <a:lnTo>
                    <a:pt x="16308" y="10778"/>
                  </a:lnTo>
                  <a:lnTo>
                    <a:pt x="16590" y="10941"/>
                  </a:lnTo>
                  <a:lnTo>
                    <a:pt x="16275" y="11123"/>
                  </a:lnTo>
                  <a:lnTo>
                    <a:pt x="16195" y="11075"/>
                  </a:lnTo>
                  <a:close/>
                  <a:moveTo>
                    <a:pt x="16282" y="11515"/>
                  </a:moveTo>
                  <a:lnTo>
                    <a:pt x="16393" y="11451"/>
                  </a:lnTo>
                  <a:lnTo>
                    <a:pt x="16601" y="11331"/>
                  </a:lnTo>
                  <a:lnTo>
                    <a:pt x="16923" y="11515"/>
                  </a:lnTo>
                  <a:lnTo>
                    <a:pt x="16923" y="11884"/>
                  </a:lnTo>
                  <a:lnTo>
                    <a:pt x="16601" y="12068"/>
                  </a:lnTo>
                  <a:lnTo>
                    <a:pt x="16282" y="11884"/>
                  </a:lnTo>
                  <a:lnTo>
                    <a:pt x="16282" y="11515"/>
                  </a:lnTo>
                  <a:close/>
                  <a:moveTo>
                    <a:pt x="16601" y="11314"/>
                  </a:moveTo>
                  <a:lnTo>
                    <a:pt x="16601" y="11314"/>
                  </a:lnTo>
                  <a:lnTo>
                    <a:pt x="16599" y="11314"/>
                  </a:lnTo>
                  <a:lnTo>
                    <a:pt x="16450" y="11401"/>
                  </a:lnTo>
                  <a:lnTo>
                    <a:pt x="16282" y="11498"/>
                  </a:lnTo>
                  <a:lnTo>
                    <a:pt x="16282" y="11137"/>
                  </a:lnTo>
                  <a:lnTo>
                    <a:pt x="16599" y="10950"/>
                  </a:lnTo>
                  <a:lnTo>
                    <a:pt x="16923" y="11137"/>
                  </a:lnTo>
                  <a:lnTo>
                    <a:pt x="16923" y="11498"/>
                  </a:lnTo>
                  <a:lnTo>
                    <a:pt x="16601" y="11314"/>
                  </a:lnTo>
                  <a:close/>
                  <a:moveTo>
                    <a:pt x="16613" y="10941"/>
                  </a:moveTo>
                  <a:lnTo>
                    <a:pt x="16934" y="10756"/>
                  </a:lnTo>
                  <a:lnTo>
                    <a:pt x="16934" y="10754"/>
                  </a:lnTo>
                  <a:lnTo>
                    <a:pt x="16934" y="10388"/>
                  </a:lnTo>
                  <a:lnTo>
                    <a:pt x="17197" y="10539"/>
                  </a:lnTo>
                  <a:lnTo>
                    <a:pt x="17246" y="10570"/>
                  </a:lnTo>
                  <a:lnTo>
                    <a:pt x="17246" y="10936"/>
                  </a:lnTo>
                  <a:lnTo>
                    <a:pt x="17020" y="11068"/>
                  </a:lnTo>
                  <a:lnTo>
                    <a:pt x="16930" y="11123"/>
                  </a:lnTo>
                  <a:lnTo>
                    <a:pt x="16613" y="10941"/>
                  </a:lnTo>
                  <a:close/>
                  <a:moveTo>
                    <a:pt x="16934" y="11134"/>
                  </a:moveTo>
                  <a:lnTo>
                    <a:pt x="17246" y="10955"/>
                  </a:lnTo>
                  <a:lnTo>
                    <a:pt x="17246" y="11321"/>
                  </a:lnTo>
                  <a:lnTo>
                    <a:pt x="17246" y="11321"/>
                  </a:lnTo>
                  <a:lnTo>
                    <a:pt x="17565" y="11505"/>
                  </a:lnTo>
                  <a:lnTo>
                    <a:pt x="17253" y="11685"/>
                  </a:lnTo>
                  <a:lnTo>
                    <a:pt x="16934" y="11503"/>
                  </a:lnTo>
                  <a:lnTo>
                    <a:pt x="16934" y="11134"/>
                  </a:lnTo>
                  <a:close/>
                  <a:moveTo>
                    <a:pt x="17594" y="11505"/>
                  </a:moveTo>
                  <a:lnTo>
                    <a:pt x="17913" y="11321"/>
                  </a:lnTo>
                  <a:lnTo>
                    <a:pt x="17913" y="11321"/>
                  </a:lnTo>
                  <a:lnTo>
                    <a:pt x="17913" y="10952"/>
                  </a:lnTo>
                  <a:lnTo>
                    <a:pt x="18227" y="11134"/>
                  </a:lnTo>
                  <a:lnTo>
                    <a:pt x="18227" y="11503"/>
                  </a:lnTo>
                  <a:lnTo>
                    <a:pt x="17908" y="11685"/>
                  </a:lnTo>
                  <a:lnTo>
                    <a:pt x="17594" y="11505"/>
                  </a:lnTo>
                  <a:close/>
                  <a:moveTo>
                    <a:pt x="18156" y="11078"/>
                  </a:moveTo>
                  <a:lnTo>
                    <a:pt x="17915" y="10936"/>
                  </a:lnTo>
                  <a:lnTo>
                    <a:pt x="17915" y="10570"/>
                  </a:lnTo>
                  <a:lnTo>
                    <a:pt x="18173" y="10418"/>
                  </a:lnTo>
                  <a:lnTo>
                    <a:pt x="18227" y="10388"/>
                  </a:lnTo>
                  <a:lnTo>
                    <a:pt x="18227" y="10754"/>
                  </a:lnTo>
                  <a:lnTo>
                    <a:pt x="18227" y="10756"/>
                  </a:lnTo>
                  <a:lnTo>
                    <a:pt x="18345" y="10825"/>
                  </a:lnTo>
                  <a:lnTo>
                    <a:pt x="18546" y="10941"/>
                  </a:lnTo>
                  <a:lnTo>
                    <a:pt x="18234" y="11123"/>
                  </a:lnTo>
                  <a:lnTo>
                    <a:pt x="18156" y="11078"/>
                  </a:lnTo>
                  <a:close/>
                  <a:moveTo>
                    <a:pt x="18239" y="11515"/>
                  </a:moveTo>
                  <a:lnTo>
                    <a:pt x="18560" y="11331"/>
                  </a:lnTo>
                  <a:lnTo>
                    <a:pt x="18593" y="11349"/>
                  </a:lnTo>
                  <a:lnTo>
                    <a:pt x="18877" y="11515"/>
                  </a:lnTo>
                  <a:lnTo>
                    <a:pt x="18877" y="11884"/>
                  </a:lnTo>
                  <a:lnTo>
                    <a:pt x="18560" y="12068"/>
                  </a:lnTo>
                  <a:lnTo>
                    <a:pt x="18239" y="11884"/>
                  </a:lnTo>
                  <a:lnTo>
                    <a:pt x="18239" y="11515"/>
                  </a:lnTo>
                  <a:close/>
                  <a:moveTo>
                    <a:pt x="18648" y="11366"/>
                  </a:moveTo>
                  <a:lnTo>
                    <a:pt x="18560" y="11314"/>
                  </a:lnTo>
                  <a:lnTo>
                    <a:pt x="18560" y="11314"/>
                  </a:lnTo>
                  <a:lnTo>
                    <a:pt x="18560" y="11314"/>
                  </a:lnTo>
                  <a:lnTo>
                    <a:pt x="18241" y="11498"/>
                  </a:lnTo>
                  <a:lnTo>
                    <a:pt x="18241" y="11137"/>
                  </a:lnTo>
                  <a:lnTo>
                    <a:pt x="18560" y="10950"/>
                  </a:lnTo>
                  <a:lnTo>
                    <a:pt x="18877" y="11137"/>
                  </a:lnTo>
                  <a:lnTo>
                    <a:pt x="18877" y="11498"/>
                  </a:lnTo>
                  <a:lnTo>
                    <a:pt x="18648" y="11366"/>
                  </a:lnTo>
                  <a:close/>
                  <a:moveTo>
                    <a:pt x="18570" y="10941"/>
                  </a:moveTo>
                  <a:lnTo>
                    <a:pt x="18889" y="10756"/>
                  </a:lnTo>
                  <a:lnTo>
                    <a:pt x="18889" y="10754"/>
                  </a:lnTo>
                  <a:lnTo>
                    <a:pt x="18889" y="10385"/>
                  </a:lnTo>
                  <a:lnTo>
                    <a:pt x="19028" y="10466"/>
                  </a:lnTo>
                  <a:lnTo>
                    <a:pt x="19205" y="10570"/>
                  </a:lnTo>
                  <a:lnTo>
                    <a:pt x="19205" y="10936"/>
                  </a:lnTo>
                  <a:lnTo>
                    <a:pt x="18884" y="11123"/>
                  </a:lnTo>
                  <a:lnTo>
                    <a:pt x="18570" y="10941"/>
                  </a:lnTo>
                  <a:close/>
                  <a:moveTo>
                    <a:pt x="18893" y="11134"/>
                  </a:moveTo>
                  <a:lnTo>
                    <a:pt x="19205" y="10955"/>
                  </a:lnTo>
                  <a:lnTo>
                    <a:pt x="19205" y="11321"/>
                  </a:lnTo>
                  <a:lnTo>
                    <a:pt x="19205" y="11321"/>
                  </a:lnTo>
                  <a:lnTo>
                    <a:pt x="19524" y="11505"/>
                  </a:lnTo>
                  <a:lnTo>
                    <a:pt x="19210" y="11685"/>
                  </a:lnTo>
                  <a:lnTo>
                    <a:pt x="18893" y="11503"/>
                  </a:lnTo>
                  <a:lnTo>
                    <a:pt x="18893" y="11134"/>
                  </a:lnTo>
                  <a:close/>
                  <a:moveTo>
                    <a:pt x="19217" y="12077"/>
                  </a:moveTo>
                  <a:lnTo>
                    <a:pt x="19271" y="12047"/>
                  </a:lnTo>
                  <a:lnTo>
                    <a:pt x="19536" y="11893"/>
                  </a:lnTo>
                  <a:lnTo>
                    <a:pt x="19855" y="12077"/>
                  </a:lnTo>
                  <a:lnTo>
                    <a:pt x="19855" y="12446"/>
                  </a:lnTo>
                  <a:lnTo>
                    <a:pt x="19536" y="12630"/>
                  </a:lnTo>
                  <a:lnTo>
                    <a:pt x="19217" y="12446"/>
                  </a:lnTo>
                  <a:lnTo>
                    <a:pt x="19217" y="12077"/>
                  </a:lnTo>
                  <a:close/>
                  <a:moveTo>
                    <a:pt x="19536" y="11881"/>
                  </a:moveTo>
                  <a:lnTo>
                    <a:pt x="19536" y="11881"/>
                  </a:lnTo>
                  <a:lnTo>
                    <a:pt x="19534" y="11881"/>
                  </a:lnTo>
                  <a:lnTo>
                    <a:pt x="19217" y="12063"/>
                  </a:lnTo>
                  <a:lnTo>
                    <a:pt x="19217" y="11702"/>
                  </a:lnTo>
                  <a:lnTo>
                    <a:pt x="19536" y="11517"/>
                  </a:lnTo>
                  <a:lnTo>
                    <a:pt x="19855" y="11702"/>
                  </a:lnTo>
                  <a:lnTo>
                    <a:pt x="19855" y="12063"/>
                  </a:lnTo>
                  <a:lnTo>
                    <a:pt x="19536" y="11881"/>
                  </a:lnTo>
                  <a:close/>
                  <a:moveTo>
                    <a:pt x="19550" y="11505"/>
                  </a:moveTo>
                  <a:lnTo>
                    <a:pt x="19869" y="11321"/>
                  </a:lnTo>
                  <a:lnTo>
                    <a:pt x="19869" y="11321"/>
                  </a:lnTo>
                  <a:lnTo>
                    <a:pt x="19869" y="10955"/>
                  </a:lnTo>
                  <a:lnTo>
                    <a:pt x="20181" y="11134"/>
                  </a:lnTo>
                  <a:lnTo>
                    <a:pt x="20181" y="11503"/>
                  </a:lnTo>
                  <a:lnTo>
                    <a:pt x="19864" y="11685"/>
                  </a:lnTo>
                  <a:lnTo>
                    <a:pt x="19550" y="11505"/>
                  </a:lnTo>
                  <a:close/>
                  <a:moveTo>
                    <a:pt x="19869" y="10936"/>
                  </a:moveTo>
                  <a:lnTo>
                    <a:pt x="19869" y="10570"/>
                  </a:lnTo>
                  <a:lnTo>
                    <a:pt x="20018" y="10482"/>
                  </a:lnTo>
                  <a:lnTo>
                    <a:pt x="20186" y="10385"/>
                  </a:lnTo>
                  <a:lnTo>
                    <a:pt x="20186" y="10754"/>
                  </a:lnTo>
                  <a:lnTo>
                    <a:pt x="20186" y="10756"/>
                  </a:lnTo>
                  <a:lnTo>
                    <a:pt x="20224" y="10778"/>
                  </a:lnTo>
                  <a:lnTo>
                    <a:pt x="20502" y="10941"/>
                  </a:lnTo>
                  <a:lnTo>
                    <a:pt x="20190" y="11123"/>
                  </a:lnTo>
                  <a:lnTo>
                    <a:pt x="19869" y="10936"/>
                  </a:lnTo>
                  <a:close/>
                  <a:moveTo>
                    <a:pt x="20198" y="11515"/>
                  </a:moveTo>
                  <a:lnTo>
                    <a:pt x="20306" y="11451"/>
                  </a:lnTo>
                  <a:lnTo>
                    <a:pt x="20514" y="11331"/>
                  </a:lnTo>
                  <a:lnTo>
                    <a:pt x="20836" y="11515"/>
                  </a:lnTo>
                  <a:lnTo>
                    <a:pt x="20836" y="11884"/>
                  </a:lnTo>
                  <a:lnTo>
                    <a:pt x="20514" y="12068"/>
                  </a:lnTo>
                  <a:lnTo>
                    <a:pt x="20198" y="11884"/>
                  </a:lnTo>
                  <a:lnTo>
                    <a:pt x="20198" y="11515"/>
                  </a:lnTo>
                  <a:close/>
                  <a:moveTo>
                    <a:pt x="20514" y="11314"/>
                  </a:moveTo>
                  <a:lnTo>
                    <a:pt x="20514" y="11314"/>
                  </a:lnTo>
                  <a:lnTo>
                    <a:pt x="20514" y="11314"/>
                  </a:lnTo>
                  <a:lnTo>
                    <a:pt x="20365" y="11401"/>
                  </a:lnTo>
                  <a:lnTo>
                    <a:pt x="20198" y="11498"/>
                  </a:lnTo>
                  <a:lnTo>
                    <a:pt x="20198" y="11137"/>
                  </a:lnTo>
                  <a:lnTo>
                    <a:pt x="20514" y="10950"/>
                  </a:lnTo>
                  <a:lnTo>
                    <a:pt x="20836" y="11137"/>
                  </a:lnTo>
                  <a:lnTo>
                    <a:pt x="20836" y="11498"/>
                  </a:lnTo>
                  <a:lnTo>
                    <a:pt x="20514" y="11314"/>
                  </a:lnTo>
                  <a:close/>
                  <a:moveTo>
                    <a:pt x="20528" y="10941"/>
                  </a:moveTo>
                  <a:lnTo>
                    <a:pt x="20847" y="10756"/>
                  </a:lnTo>
                  <a:lnTo>
                    <a:pt x="20847" y="10754"/>
                  </a:lnTo>
                  <a:lnTo>
                    <a:pt x="20847" y="10388"/>
                  </a:lnTo>
                  <a:lnTo>
                    <a:pt x="21112" y="10539"/>
                  </a:lnTo>
                  <a:lnTo>
                    <a:pt x="21162" y="10570"/>
                  </a:lnTo>
                  <a:lnTo>
                    <a:pt x="21162" y="10936"/>
                  </a:lnTo>
                  <a:lnTo>
                    <a:pt x="20935" y="11068"/>
                  </a:lnTo>
                  <a:lnTo>
                    <a:pt x="20843" y="11123"/>
                  </a:lnTo>
                  <a:lnTo>
                    <a:pt x="20528" y="10941"/>
                  </a:lnTo>
                  <a:close/>
                  <a:moveTo>
                    <a:pt x="20847" y="11134"/>
                  </a:moveTo>
                  <a:lnTo>
                    <a:pt x="21162" y="10955"/>
                  </a:lnTo>
                  <a:lnTo>
                    <a:pt x="21162" y="11321"/>
                  </a:lnTo>
                  <a:lnTo>
                    <a:pt x="21162" y="11321"/>
                  </a:lnTo>
                  <a:lnTo>
                    <a:pt x="21481" y="11505"/>
                  </a:lnTo>
                  <a:lnTo>
                    <a:pt x="21169" y="11685"/>
                  </a:lnTo>
                  <a:lnTo>
                    <a:pt x="20847" y="11503"/>
                  </a:lnTo>
                  <a:lnTo>
                    <a:pt x="20847" y="11134"/>
                  </a:lnTo>
                  <a:close/>
                  <a:moveTo>
                    <a:pt x="21509" y="11505"/>
                  </a:moveTo>
                  <a:lnTo>
                    <a:pt x="21828" y="11321"/>
                  </a:lnTo>
                  <a:lnTo>
                    <a:pt x="21828" y="11321"/>
                  </a:lnTo>
                  <a:lnTo>
                    <a:pt x="21828" y="10952"/>
                  </a:lnTo>
                  <a:lnTo>
                    <a:pt x="22140" y="11134"/>
                  </a:lnTo>
                  <a:lnTo>
                    <a:pt x="22140" y="11503"/>
                  </a:lnTo>
                  <a:lnTo>
                    <a:pt x="21823" y="11685"/>
                  </a:lnTo>
                  <a:lnTo>
                    <a:pt x="21509" y="11505"/>
                  </a:lnTo>
                  <a:close/>
                  <a:moveTo>
                    <a:pt x="21989" y="11030"/>
                  </a:moveTo>
                  <a:lnTo>
                    <a:pt x="21828" y="10936"/>
                  </a:lnTo>
                  <a:lnTo>
                    <a:pt x="21828" y="10570"/>
                  </a:lnTo>
                  <a:lnTo>
                    <a:pt x="22088" y="10418"/>
                  </a:lnTo>
                  <a:lnTo>
                    <a:pt x="22140" y="10388"/>
                  </a:lnTo>
                  <a:lnTo>
                    <a:pt x="22140" y="10754"/>
                  </a:lnTo>
                  <a:lnTo>
                    <a:pt x="22140" y="10756"/>
                  </a:lnTo>
                  <a:lnTo>
                    <a:pt x="22218" y="10799"/>
                  </a:lnTo>
                  <a:lnTo>
                    <a:pt x="22461" y="10941"/>
                  </a:lnTo>
                  <a:lnTo>
                    <a:pt x="22147" y="11123"/>
                  </a:lnTo>
                  <a:lnTo>
                    <a:pt x="21989" y="11030"/>
                  </a:lnTo>
                  <a:close/>
                  <a:moveTo>
                    <a:pt x="22154" y="11515"/>
                  </a:moveTo>
                  <a:lnTo>
                    <a:pt x="22397" y="11375"/>
                  </a:lnTo>
                  <a:lnTo>
                    <a:pt x="22475" y="11331"/>
                  </a:lnTo>
                  <a:lnTo>
                    <a:pt x="22790" y="11515"/>
                  </a:lnTo>
                  <a:lnTo>
                    <a:pt x="22790" y="11884"/>
                  </a:lnTo>
                  <a:lnTo>
                    <a:pt x="22489" y="12058"/>
                  </a:lnTo>
                  <a:lnTo>
                    <a:pt x="22473" y="12068"/>
                  </a:lnTo>
                  <a:lnTo>
                    <a:pt x="22154" y="11884"/>
                  </a:lnTo>
                  <a:lnTo>
                    <a:pt x="22154" y="11515"/>
                  </a:lnTo>
                  <a:close/>
                  <a:moveTo>
                    <a:pt x="22475" y="11314"/>
                  </a:moveTo>
                  <a:lnTo>
                    <a:pt x="22475" y="11314"/>
                  </a:lnTo>
                  <a:lnTo>
                    <a:pt x="22473" y="11314"/>
                  </a:lnTo>
                  <a:lnTo>
                    <a:pt x="22367" y="11378"/>
                  </a:lnTo>
                  <a:lnTo>
                    <a:pt x="22156" y="11498"/>
                  </a:lnTo>
                  <a:lnTo>
                    <a:pt x="22156" y="11137"/>
                  </a:lnTo>
                  <a:lnTo>
                    <a:pt x="22473" y="10950"/>
                  </a:lnTo>
                  <a:lnTo>
                    <a:pt x="22790" y="11137"/>
                  </a:lnTo>
                  <a:lnTo>
                    <a:pt x="22790" y="11498"/>
                  </a:lnTo>
                  <a:lnTo>
                    <a:pt x="22475" y="11314"/>
                  </a:lnTo>
                  <a:close/>
                  <a:moveTo>
                    <a:pt x="22485" y="10941"/>
                  </a:moveTo>
                  <a:lnTo>
                    <a:pt x="22804" y="10756"/>
                  </a:lnTo>
                  <a:lnTo>
                    <a:pt x="22804" y="10754"/>
                  </a:lnTo>
                  <a:lnTo>
                    <a:pt x="22804" y="10385"/>
                  </a:lnTo>
                  <a:lnTo>
                    <a:pt x="22832" y="10399"/>
                  </a:lnTo>
                  <a:lnTo>
                    <a:pt x="23123" y="10572"/>
                  </a:lnTo>
                  <a:lnTo>
                    <a:pt x="23123" y="10936"/>
                  </a:lnTo>
                  <a:lnTo>
                    <a:pt x="22834" y="11104"/>
                  </a:lnTo>
                  <a:lnTo>
                    <a:pt x="22801" y="11123"/>
                  </a:lnTo>
                  <a:lnTo>
                    <a:pt x="22485" y="10941"/>
                  </a:lnTo>
                  <a:close/>
                  <a:moveTo>
                    <a:pt x="22801" y="9991"/>
                  </a:moveTo>
                  <a:lnTo>
                    <a:pt x="22487" y="9809"/>
                  </a:lnTo>
                  <a:lnTo>
                    <a:pt x="22804" y="9627"/>
                  </a:lnTo>
                  <a:lnTo>
                    <a:pt x="22804" y="9627"/>
                  </a:lnTo>
                  <a:lnTo>
                    <a:pt x="22804" y="9256"/>
                  </a:lnTo>
                  <a:lnTo>
                    <a:pt x="22837" y="9274"/>
                  </a:lnTo>
                  <a:lnTo>
                    <a:pt x="23123" y="9442"/>
                  </a:lnTo>
                  <a:lnTo>
                    <a:pt x="23123" y="9806"/>
                  </a:lnTo>
                  <a:lnTo>
                    <a:pt x="22801" y="9991"/>
                  </a:lnTo>
                  <a:close/>
                  <a:moveTo>
                    <a:pt x="22801" y="8861"/>
                  </a:moveTo>
                  <a:lnTo>
                    <a:pt x="22487" y="8681"/>
                  </a:lnTo>
                  <a:lnTo>
                    <a:pt x="22641" y="8591"/>
                  </a:lnTo>
                  <a:lnTo>
                    <a:pt x="22804" y="8497"/>
                  </a:lnTo>
                  <a:lnTo>
                    <a:pt x="22804" y="8497"/>
                  </a:lnTo>
                  <a:lnTo>
                    <a:pt x="22804" y="8126"/>
                  </a:lnTo>
                  <a:lnTo>
                    <a:pt x="23123" y="8310"/>
                  </a:lnTo>
                  <a:lnTo>
                    <a:pt x="23123" y="8676"/>
                  </a:lnTo>
                  <a:lnTo>
                    <a:pt x="23054" y="8717"/>
                  </a:lnTo>
                  <a:lnTo>
                    <a:pt x="22801" y="8861"/>
                  </a:lnTo>
                  <a:close/>
                  <a:moveTo>
                    <a:pt x="22799" y="7731"/>
                  </a:moveTo>
                  <a:lnTo>
                    <a:pt x="22485" y="7549"/>
                  </a:lnTo>
                  <a:lnTo>
                    <a:pt x="22804" y="7365"/>
                  </a:lnTo>
                  <a:lnTo>
                    <a:pt x="22804" y="7365"/>
                  </a:lnTo>
                  <a:lnTo>
                    <a:pt x="22804" y="6994"/>
                  </a:lnTo>
                  <a:lnTo>
                    <a:pt x="22839" y="7015"/>
                  </a:lnTo>
                  <a:lnTo>
                    <a:pt x="23123" y="7180"/>
                  </a:lnTo>
                  <a:lnTo>
                    <a:pt x="23123" y="7544"/>
                  </a:lnTo>
                  <a:lnTo>
                    <a:pt x="22799" y="7731"/>
                  </a:lnTo>
                  <a:close/>
                  <a:moveTo>
                    <a:pt x="22801" y="6601"/>
                  </a:moveTo>
                  <a:lnTo>
                    <a:pt x="22700" y="6542"/>
                  </a:lnTo>
                  <a:lnTo>
                    <a:pt x="22487" y="6419"/>
                  </a:lnTo>
                  <a:lnTo>
                    <a:pt x="22804" y="6235"/>
                  </a:lnTo>
                  <a:lnTo>
                    <a:pt x="22804" y="6235"/>
                  </a:lnTo>
                  <a:lnTo>
                    <a:pt x="22804" y="5864"/>
                  </a:lnTo>
                  <a:lnTo>
                    <a:pt x="22804" y="5864"/>
                  </a:lnTo>
                  <a:lnTo>
                    <a:pt x="23123" y="6053"/>
                  </a:lnTo>
                  <a:lnTo>
                    <a:pt x="23123" y="6415"/>
                  </a:lnTo>
                  <a:lnTo>
                    <a:pt x="22801" y="6601"/>
                  </a:lnTo>
                  <a:close/>
                  <a:moveTo>
                    <a:pt x="22801" y="5469"/>
                  </a:moveTo>
                  <a:lnTo>
                    <a:pt x="22487" y="5287"/>
                  </a:lnTo>
                  <a:lnTo>
                    <a:pt x="22804" y="5105"/>
                  </a:lnTo>
                  <a:lnTo>
                    <a:pt x="22804" y="5103"/>
                  </a:lnTo>
                  <a:lnTo>
                    <a:pt x="22804" y="4734"/>
                  </a:lnTo>
                  <a:lnTo>
                    <a:pt x="22842" y="4756"/>
                  </a:lnTo>
                  <a:lnTo>
                    <a:pt x="23123" y="4919"/>
                  </a:lnTo>
                  <a:lnTo>
                    <a:pt x="23123" y="5285"/>
                  </a:lnTo>
                  <a:lnTo>
                    <a:pt x="22801" y="5469"/>
                  </a:lnTo>
                  <a:close/>
                  <a:moveTo>
                    <a:pt x="22801" y="4340"/>
                  </a:moveTo>
                  <a:lnTo>
                    <a:pt x="22671" y="4264"/>
                  </a:lnTo>
                  <a:lnTo>
                    <a:pt x="22487" y="4158"/>
                  </a:lnTo>
                  <a:lnTo>
                    <a:pt x="22804" y="3973"/>
                  </a:lnTo>
                  <a:lnTo>
                    <a:pt x="22804" y="3973"/>
                  </a:lnTo>
                  <a:lnTo>
                    <a:pt x="22804" y="3605"/>
                  </a:lnTo>
                  <a:lnTo>
                    <a:pt x="23123" y="3789"/>
                  </a:lnTo>
                  <a:lnTo>
                    <a:pt x="23123" y="4155"/>
                  </a:lnTo>
                  <a:lnTo>
                    <a:pt x="23066" y="4188"/>
                  </a:lnTo>
                  <a:lnTo>
                    <a:pt x="22801" y="4340"/>
                  </a:lnTo>
                  <a:close/>
                  <a:moveTo>
                    <a:pt x="22801" y="3210"/>
                  </a:moveTo>
                  <a:lnTo>
                    <a:pt x="22615" y="3104"/>
                  </a:lnTo>
                  <a:lnTo>
                    <a:pt x="22485" y="3028"/>
                  </a:lnTo>
                  <a:lnTo>
                    <a:pt x="22631" y="2943"/>
                  </a:lnTo>
                  <a:lnTo>
                    <a:pt x="22804" y="2844"/>
                  </a:lnTo>
                  <a:lnTo>
                    <a:pt x="22804" y="2844"/>
                  </a:lnTo>
                  <a:lnTo>
                    <a:pt x="22804" y="2473"/>
                  </a:lnTo>
                  <a:lnTo>
                    <a:pt x="23123" y="2659"/>
                  </a:lnTo>
                  <a:lnTo>
                    <a:pt x="23123" y="3026"/>
                  </a:lnTo>
                  <a:lnTo>
                    <a:pt x="22801" y="3210"/>
                  </a:lnTo>
                  <a:close/>
                  <a:moveTo>
                    <a:pt x="22801" y="2080"/>
                  </a:moveTo>
                  <a:lnTo>
                    <a:pt x="22485" y="1898"/>
                  </a:lnTo>
                  <a:lnTo>
                    <a:pt x="22804" y="1714"/>
                  </a:lnTo>
                  <a:lnTo>
                    <a:pt x="22804" y="1714"/>
                  </a:lnTo>
                  <a:lnTo>
                    <a:pt x="22804" y="1343"/>
                  </a:lnTo>
                  <a:lnTo>
                    <a:pt x="23123" y="1530"/>
                  </a:lnTo>
                  <a:lnTo>
                    <a:pt x="23123" y="1894"/>
                  </a:lnTo>
                  <a:lnTo>
                    <a:pt x="22872" y="2040"/>
                  </a:lnTo>
                  <a:lnTo>
                    <a:pt x="22801" y="2080"/>
                  </a:lnTo>
                  <a:close/>
                  <a:moveTo>
                    <a:pt x="22790" y="1319"/>
                  </a:moveTo>
                  <a:lnTo>
                    <a:pt x="22475" y="1137"/>
                  </a:lnTo>
                  <a:lnTo>
                    <a:pt x="22475" y="1137"/>
                  </a:lnTo>
                  <a:lnTo>
                    <a:pt x="22473" y="1137"/>
                  </a:lnTo>
                  <a:lnTo>
                    <a:pt x="22156" y="1322"/>
                  </a:lnTo>
                  <a:lnTo>
                    <a:pt x="22156" y="958"/>
                  </a:lnTo>
                  <a:lnTo>
                    <a:pt x="22317" y="863"/>
                  </a:lnTo>
                  <a:lnTo>
                    <a:pt x="22473" y="776"/>
                  </a:lnTo>
                  <a:lnTo>
                    <a:pt x="22667" y="887"/>
                  </a:lnTo>
                  <a:lnTo>
                    <a:pt x="22790" y="958"/>
                  </a:lnTo>
                  <a:lnTo>
                    <a:pt x="22790" y="1319"/>
                  </a:lnTo>
                  <a:close/>
                  <a:moveTo>
                    <a:pt x="22345" y="1227"/>
                  </a:moveTo>
                  <a:lnTo>
                    <a:pt x="22475" y="1154"/>
                  </a:lnTo>
                  <a:lnTo>
                    <a:pt x="22790" y="1338"/>
                  </a:lnTo>
                  <a:lnTo>
                    <a:pt x="22790" y="1704"/>
                  </a:lnTo>
                  <a:lnTo>
                    <a:pt x="22473" y="1889"/>
                  </a:lnTo>
                  <a:lnTo>
                    <a:pt x="22154" y="1704"/>
                  </a:lnTo>
                  <a:lnTo>
                    <a:pt x="22154" y="1338"/>
                  </a:lnTo>
                  <a:lnTo>
                    <a:pt x="22156" y="1338"/>
                  </a:lnTo>
                  <a:lnTo>
                    <a:pt x="22156" y="1338"/>
                  </a:lnTo>
                  <a:lnTo>
                    <a:pt x="22345" y="1227"/>
                  </a:lnTo>
                  <a:close/>
                  <a:moveTo>
                    <a:pt x="22140" y="2092"/>
                  </a:moveTo>
                  <a:lnTo>
                    <a:pt x="22140" y="2461"/>
                  </a:lnTo>
                  <a:lnTo>
                    <a:pt x="22140" y="2461"/>
                  </a:lnTo>
                  <a:lnTo>
                    <a:pt x="22007" y="2539"/>
                  </a:lnTo>
                  <a:lnTo>
                    <a:pt x="21823" y="2643"/>
                  </a:lnTo>
                  <a:lnTo>
                    <a:pt x="21814" y="2640"/>
                  </a:lnTo>
                  <a:lnTo>
                    <a:pt x="21509" y="2463"/>
                  </a:lnTo>
                  <a:lnTo>
                    <a:pt x="21828" y="2281"/>
                  </a:lnTo>
                  <a:lnTo>
                    <a:pt x="21828" y="1910"/>
                  </a:lnTo>
                  <a:lnTo>
                    <a:pt x="22140" y="2092"/>
                  </a:lnTo>
                  <a:close/>
                  <a:moveTo>
                    <a:pt x="21162" y="1894"/>
                  </a:moveTo>
                  <a:lnTo>
                    <a:pt x="20939" y="2026"/>
                  </a:lnTo>
                  <a:lnTo>
                    <a:pt x="20845" y="2080"/>
                  </a:lnTo>
                  <a:lnTo>
                    <a:pt x="20528" y="1898"/>
                  </a:lnTo>
                  <a:lnTo>
                    <a:pt x="20847" y="1714"/>
                  </a:lnTo>
                  <a:lnTo>
                    <a:pt x="20847" y="1714"/>
                  </a:lnTo>
                  <a:lnTo>
                    <a:pt x="20847" y="1345"/>
                  </a:lnTo>
                  <a:lnTo>
                    <a:pt x="21162" y="1527"/>
                  </a:lnTo>
                  <a:lnTo>
                    <a:pt x="21162" y="1894"/>
                  </a:lnTo>
                  <a:close/>
                  <a:moveTo>
                    <a:pt x="20836" y="1324"/>
                  </a:moveTo>
                  <a:lnTo>
                    <a:pt x="20514" y="1137"/>
                  </a:lnTo>
                  <a:lnTo>
                    <a:pt x="20514" y="1137"/>
                  </a:lnTo>
                  <a:lnTo>
                    <a:pt x="20514" y="1137"/>
                  </a:lnTo>
                  <a:lnTo>
                    <a:pt x="20450" y="1175"/>
                  </a:lnTo>
                  <a:lnTo>
                    <a:pt x="20198" y="1322"/>
                  </a:lnTo>
                  <a:lnTo>
                    <a:pt x="20198" y="960"/>
                  </a:lnTo>
                  <a:lnTo>
                    <a:pt x="20514" y="776"/>
                  </a:lnTo>
                  <a:lnTo>
                    <a:pt x="20687" y="873"/>
                  </a:lnTo>
                  <a:lnTo>
                    <a:pt x="20836" y="960"/>
                  </a:lnTo>
                  <a:lnTo>
                    <a:pt x="20836" y="1324"/>
                  </a:lnTo>
                  <a:close/>
                  <a:moveTo>
                    <a:pt x="20387" y="1227"/>
                  </a:moveTo>
                  <a:lnTo>
                    <a:pt x="20514" y="1154"/>
                  </a:lnTo>
                  <a:lnTo>
                    <a:pt x="20836" y="1338"/>
                  </a:lnTo>
                  <a:lnTo>
                    <a:pt x="20836" y="1704"/>
                  </a:lnTo>
                  <a:lnTo>
                    <a:pt x="20514" y="1889"/>
                  </a:lnTo>
                  <a:lnTo>
                    <a:pt x="20198" y="1704"/>
                  </a:lnTo>
                  <a:lnTo>
                    <a:pt x="20198" y="1338"/>
                  </a:lnTo>
                  <a:lnTo>
                    <a:pt x="20387" y="1227"/>
                  </a:lnTo>
                  <a:close/>
                  <a:moveTo>
                    <a:pt x="20181" y="2092"/>
                  </a:moveTo>
                  <a:lnTo>
                    <a:pt x="20181" y="2461"/>
                  </a:lnTo>
                  <a:lnTo>
                    <a:pt x="20077" y="2522"/>
                  </a:lnTo>
                  <a:lnTo>
                    <a:pt x="19864" y="2643"/>
                  </a:lnTo>
                  <a:lnTo>
                    <a:pt x="19550" y="2463"/>
                  </a:lnTo>
                  <a:lnTo>
                    <a:pt x="19869" y="2281"/>
                  </a:lnTo>
                  <a:lnTo>
                    <a:pt x="19869" y="1910"/>
                  </a:lnTo>
                  <a:lnTo>
                    <a:pt x="20181" y="2092"/>
                  </a:lnTo>
                  <a:close/>
                  <a:moveTo>
                    <a:pt x="19857" y="1891"/>
                  </a:moveTo>
                  <a:lnTo>
                    <a:pt x="19536" y="1707"/>
                  </a:lnTo>
                  <a:lnTo>
                    <a:pt x="19536" y="1707"/>
                  </a:lnTo>
                  <a:lnTo>
                    <a:pt x="19534" y="1707"/>
                  </a:lnTo>
                  <a:lnTo>
                    <a:pt x="19217" y="1889"/>
                  </a:lnTo>
                  <a:lnTo>
                    <a:pt x="19217" y="1527"/>
                  </a:lnTo>
                  <a:lnTo>
                    <a:pt x="19538" y="1341"/>
                  </a:lnTo>
                  <a:lnTo>
                    <a:pt x="19857" y="1525"/>
                  </a:lnTo>
                  <a:lnTo>
                    <a:pt x="19857" y="1891"/>
                  </a:lnTo>
                  <a:close/>
                  <a:moveTo>
                    <a:pt x="19205" y="1894"/>
                  </a:moveTo>
                  <a:lnTo>
                    <a:pt x="18886" y="2080"/>
                  </a:lnTo>
                  <a:lnTo>
                    <a:pt x="18572" y="1898"/>
                  </a:lnTo>
                  <a:lnTo>
                    <a:pt x="18889" y="1714"/>
                  </a:lnTo>
                  <a:lnTo>
                    <a:pt x="18889" y="1714"/>
                  </a:lnTo>
                  <a:lnTo>
                    <a:pt x="18889" y="1345"/>
                  </a:lnTo>
                  <a:lnTo>
                    <a:pt x="19080" y="1454"/>
                  </a:lnTo>
                  <a:lnTo>
                    <a:pt x="19205" y="1527"/>
                  </a:lnTo>
                  <a:lnTo>
                    <a:pt x="19205" y="1894"/>
                  </a:lnTo>
                  <a:close/>
                  <a:moveTo>
                    <a:pt x="18877" y="1322"/>
                  </a:moveTo>
                  <a:lnTo>
                    <a:pt x="18581" y="1151"/>
                  </a:lnTo>
                  <a:lnTo>
                    <a:pt x="18560" y="1137"/>
                  </a:lnTo>
                  <a:lnTo>
                    <a:pt x="18560" y="1137"/>
                  </a:lnTo>
                  <a:lnTo>
                    <a:pt x="18560" y="1137"/>
                  </a:lnTo>
                  <a:lnTo>
                    <a:pt x="18515" y="1163"/>
                  </a:lnTo>
                  <a:lnTo>
                    <a:pt x="18241" y="1322"/>
                  </a:lnTo>
                  <a:lnTo>
                    <a:pt x="18241" y="960"/>
                  </a:lnTo>
                  <a:lnTo>
                    <a:pt x="18494" y="811"/>
                  </a:lnTo>
                  <a:lnTo>
                    <a:pt x="18560" y="776"/>
                  </a:lnTo>
                  <a:lnTo>
                    <a:pt x="18581" y="787"/>
                  </a:lnTo>
                  <a:lnTo>
                    <a:pt x="18877" y="960"/>
                  </a:lnTo>
                  <a:lnTo>
                    <a:pt x="18877" y="1322"/>
                  </a:lnTo>
                  <a:close/>
                  <a:moveTo>
                    <a:pt x="18560" y="1154"/>
                  </a:moveTo>
                  <a:lnTo>
                    <a:pt x="18584" y="1168"/>
                  </a:lnTo>
                  <a:lnTo>
                    <a:pt x="18877" y="1338"/>
                  </a:lnTo>
                  <a:lnTo>
                    <a:pt x="18877" y="1704"/>
                  </a:lnTo>
                  <a:lnTo>
                    <a:pt x="18560" y="1889"/>
                  </a:lnTo>
                  <a:lnTo>
                    <a:pt x="18239" y="1704"/>
                  </a:lnTo>
                  <a:lnTo>
                    <a:pt x="18239" y="1338"/>
                  </a:lnTo>
                  <a:lnTo>
                    <a:pt x="18241" y="1338"/>
                  </a:lnTo>
                  <a:lnTo>
                    <a:pt x="18241" y="1338"/>
                  </a:lnTo>
                  <a:lnTo>
                    <a:pt x="18560" y="1154"/>
                  </a:lnTo>
                  <a:close/>
                  <a:moveTo>
                    <a:pt x="18038" y="1981"/>
                  </a:moveTo>
                  <a:lnTo>
                    <a:pt x="18227" y="2090"/>
                  </a:lnTo>
                  <a:lnTo>
                    <a:pt x="18227" y="2461"/>
                  </a:lnTo>
                  <a:lnTo>
                    <a:pt x="18227" y="2461"/>
                  </a:lnTo>
                  <a:lnTo>
                    <a:pt x="18092" y="2539"/>
                  </a:lnTo>
                  <a:lnTo>
                    <a:pt x="17908" y="2643"/>
                  </a:lnTo>
                  <a:lnTo>
                    <a:pt x="17901" y="2640"/>
                  </a:lnTo>
                  <a:lnTo>
                    <a:pt x="17594" y="2463"/>
                  </a:lnTo>
                  <a:lnTo>
                    <a:pt x="17913" y="2281"/>
                  </a:lnTo>
                  <a:lnTo>
                    <a:pt x="17913" y="1910"/>
                  </a:lnTo>
                  <a:lnTo>
                    <a:pt x="18038" y="1981"/>
                  </a:lnTo>
                  <a:close/>
                  <a:moveTo>
                    <a:pt x="17246" y="1894"/>
                  </a:moveTo>
                  <a:lnTo>
                    <a:pt x="17024" y="2026"/>
                  </a:lnTo>
                  <a:lnTo>
                    <a:pt x="16930" y="2080"/>
                  </a:lnTo>
                  <a:lnTo>
                    <a:pt x="16613" y="1898"/>
                  </a:lnTo>
                  <a:lnTo>
                    <a:pt x="16934" y="1714"/>
                  </a:lnTo>
                  <a:lnTo>
                    <a:pt x="16934" y="1714"/>
                  </a:lnTo>
                  <a:lnTo>
                    <a:pt x="16934" y="1345"/>
                  </a:lnTo>
                  <a:lnTo>
                    <a:pt x="17246" y="1527"/>
                  </a:lnTo>
                  <a:lnTo>
                    <a:pt x="17246" y="1894"/>
                  </a:lnTo>
                  <a:close/>
                  <a:moveTo>
                    <a:pt x="16923" y="1324"/>
                  </a:moveTo>
                  <a:lnTo>
                    <a:pt x="16601" y="1137"/>
                  </a:lnTo>
                  <a:lnTo>
                    <a:pt x="16601" y="1137"/>
                  </a:lnTo>
                  <a:lnTo>
                    <a:pt x="16599" y="1137"/>
                  </a:lnTo>
                  <a:lnTo>
                    <a:pt x="16535" y="1175"/>
                  </a:lnTo>
                  <a:lnTo>
                    <a:pt x="16282" y="1322"/>
                  </a:lnTo>
                  <a:lnTo>
                    <a:pt x="16282" y="960"/>
                  </a:lnTo>
                  <a:lnTo>
                    <a:pt x="16601" y="776"/>
                  </a:lnTo>
                  <a:lnTo>
                    <a:pt x="16774" y="873"/>
                  </a:lnTo>
                  <a:lnTo>
                    <a:pt x="16923" y="960"/>
                  </a:lnTo>
                  <a:lnTo>
                    <a:pt x="16923" y="1324"/>
                  </a:lnTo>
                  <a:close/>
                  <a:moveTo>
                    <a:pt x="16474" y="1227"/>
                  </a:moveTo>
                  <a:lnTo>
                    <a:pt x="16601" y="1154"/>
                  </a:lnTo>
                  <a:lnTo>
                    <a:pt x="16923" y="1338"/>
                  </a:lnTo>
                  <a:lnTo>
                    <a:pt x="16923" y="1704"/>
                  </a:lnTo>
                  <a:lnTo>
                    <a:pt x="16601" y="1889"/>
                  </a:lnTo>
                  <a:lnTo>
                    <a:pt x="16282" y="1704"/>
                  </a:lnTo>
                  <a:lnTo>
                    <a:pt x="16282" y="1338"/>
                  </a:lnTo>
                  <a:lnTo>
                    <a:pt x="16474" y="1227"/>
                  </a:lnTo>
                  <a:close/>
                  <a:moveTo>
                    <a:pt x="16190" y="2045"/>
                  </a:moveTo>
                  <a:lnTo>
                    <a:pt x="16271" y="2092"/>
                  </a:lnTo>
                  <a:lnTo>
                    <a:pt x="16271" y="2458"/>
                  </a:lnTo>
                  <a:lnTo>
                    <a:pt x="16053" y="2586"/>
                  </a:lnTo>
                  <a:lnTo>
                    <a:pt x="15952" y="2643"/>
                  </a:lnTo>
                  <a:lnTo>
                    <a:pt x="15637" y="2463"/>
                  </a:lnTo>
                  <a:lnTo>
                    <a:pt x="15954" y="2281"/>
                  </a:lnTo>
                  <a:lnTo>
                    <a:pt x="15954" y="1910"/>
                  </a:lnTo>
                  <a:lnTo>
                    <a:pt x="16190" y="2045"/>
                  </a:lnTo>
                  <a:close/>
                  <a:moveTo>
                    <a:pt x="15942" y="1889"/>
                  </a:moveTo>
                  <a:lnTo>
                    <a:pt x="15777" y="1794"/>
                  </a:lnTo>
                  <a:lnTo>
                    <a:pt x="15623" y="1707"/>
                  </a:lnTo>
                  <a:lnTo>
                    <a:pt x="15623" y="1707"/>
                  </a:lnTo>
                  <a:lnTo>
                    <a:pt x="15623" y="1707"/>
                  </a:lnTo>
                  <a:lnTo>
                    <a:pt x="15304" y="1889"/>
                  </a:lnTo>
                  <a:lnTo>
                    <a:pt x="15304" y="1527"/>
                  </a:lnTo>
                  <a:lnTo>
                    <a:pt x="15623" y="1341"/>
                  </a:lnTo>
                  <a:lnTo>
                    <a:pt x="15942" y="1525"/>
                  </a:lnTo>
                  <a:lnTo>
                    <a:pt x="15942" y="1889"/>
                  </a:lnTo>
                  <a:close/>
                  <a:moveTo>
                    <a:pt x="15292" y="1894"/>
                  </a:moveTo>
                  <a:lnTo>
                    <a:pt x="14973" y="2080"/>
                  </a:lnTo>
                  <a:lnTo>
                    <a:pt x="14657" y="1898"/>
                  </a:lnTo>
                  <a:lnTo>
                    <a:pt x="14976" y="1714"/>
                  </a:lnTo>
                  <a:lnTo>
                    <a:pt x="14976" y="1714"/>
                  </a:lnTo>
                  <a:lnTo>
                    <a:pt x="14976" y="1345"/>
                  </a:lnTo>
                  <a:lnTo>
                    <a:pt x="15165" y="1454"/>
                  </a:lnTo>
                  <a:lnTo>
                    <a:pt x="15292" y="1527"/>
                  </a:lnTo>
                  <a:lnTo>
                    <a:pt x="15292" y="1894"/>
                  </a:lnTo>
                  <a:close/>
                  <a:moveTo>
                    <a:pt x="14962" y="1322"/>
                  </a:moveTo>
                  <a:lnTo>
                    <a:pt x="14666" y="1151"/>
                  </a:lnTo>
                  <a:lnTo>
                    <a:pt x="14645" y="1137"/>
                  </a:lnTo>
                  <a:lnTo>
                    <a:pt x="14645" y="1137"/>
                  </a:lnTo>
                  <a:lnTo>
                    <a:pt x="14645" y="1137"/>
                  </a:lnTo>
                  <a:lnTo>
                    <a:pt x="14600" y="1163"/>
                  </a:lnTo>
                  <a:lnTo>
                    <a:pt x="14326" y="1322"/>
                  </a:lnTo>
                  <a:lnTo>
                    <a:pt x="14326" y="960"/>
                  </a:lnTo>
                  <a:lnTo>
                    <a:pt x="14489" y="863"/>
                  </a:lnTo>
                  <a:lnTo>
                    <a:pt x="14645" y="776"/>
                  </a:lnTo>
                  <a:lnTo>
                    <a:pt x="14666" y="787"/>
                  </a:lnTo>
                  <a:lnTo>
                    <a:pt x="14962" y="960"/>
                  </a:lnTo>
                  <a:lnTo>
                    <a:pt x="14962" y="1322"/>
                  </a:lnTo>
                  <a:close/>
                  <a:moveTo>
                    <a:pt x="14645" y="1154"/>
                  </a:moveTo>
                  <a:lnTo>
                    <a:pt x="14669" y="1168"/>
                  </a:lnTo>
                  <a:lnTo>
                    <a:pt x="14962" y="1338"/>
                  </a:lnTo>
                  <a:lnTo>
                    <a:pt x="14962" y="1704"/>
                  </a:lnTo>
                  <a:lnTo>
                    <a:pt x="14645" y="1889"/>
                  </a:lnTo>
                  <a:lnTo>
                    <a:pt x="14326" y="1704"/>
                  </a:lnTo>
                  <a:lnTo>
                    <a:pt x="14326" y="1338"/>
                  </a:lnTo>
                  <a:lnTo>
                    <a:pt x="14645" y="1154"/>
                  </a:lnTo>
                  <a:close/>
                  <a:moveTo>
                    <a:pt x="14309" y="2092"/>
                  </a:moveTo>
                  <a:lnTo>
                    <a:pt x="14309" y="2461"/>
                  </a:lnTo>
                  <a:lnTo>
                    <a:pt x="13993" y="2643"/>
                  </a:lnTo>
                  <a:lnTo>
                    <a:pt x="13799" y="2534"/>
                  </a:lnTo>
                  <a:lnTo>
                    <a:pt x="13678" y="2465"/>
                  </a:lnTo>
                  <a:lnTo>
                    <a:pt x="13997" y="2281"/>
                  </a:lnTo>
                  <a:lnTo>
                    <a:pt x="13997" y="1910"/>
                  </a:lnTo>
                  <a:lnTo>
                    <a:pt x="14309" y="2092"/>
                  </a:lnTo>
                  <a:close/>
                  <a:moveTo>
                    <a:pt x="13986" y="1891"/>
                  </a:moveTo>
                  <a:lnTo>
                    <a:pt x="13920" y="1853"/>
                  </a:lnTo>
                  <a:lnTo>
                    <a:pt x="13667" y="1707"/>
                  </a:lnTo>
                  <a:lnTo>
                    <a:pt x="13664" y="1707"/>
                  </a:lnTo>
                  <a:lnTo>
                    <a:pt x="13664" y="1707"/>
                  </a:lnTo>
                  <a:lnTo>
                    <a:pt x="13345" y="1889"/>
                  </a:lnTo>
                  <a:lnTo>
                    <a:pt x="13345" y="1527"/>
                  </a:lnTo>
                  <a:lnTo>
                    <a:pt x="13664" y="1341"/>
                  </a:lnTo>
                  <a:lnTo>
                    <a:pt x="13986" y="1527"/>
                  </a:lnTo>
                  <a:lnTo>
                    <a:pt x="13986" y="1891"/>
                  </a:lnTo>
                  <a:close/>
                  <a:moveTo>
                    <a:pt x="13334" y="1894"/>
                  </a:moveTo>
                  <a:lnTo>
                    <a:pt x="13109" y="2026"/>
                  </a:lnTo>
                  <a:lnTo>
                    <a:pt x="13017" y="2080"/>
                  </a:lnTo>
                  <a:lnTo>
                    <a:pt x="12698" y="1898"/>
                  </a:lnTo>
                  <a:lnTo>
                    <a:pt x="13019" y="1714"/>
                  </a:lnTo>
                  <a:lnTo>
                    <a:pt x="13019" y="1714"/>
                  </a:lnTo>
                  <a:lnTo>
                    <a:pt x="13019" y="1345"/>
                  </a:lnTo>
                  <a:lnTo>
                    <a:pt x="13334" y="1527"/>
                  </a:lnTo>
                  <a:lnTo>
                    <a:pt x="13334" y="1894"/>
                  </a:lnTo>
                  <a:close/>
                  <a:moveTo>
                    <a:pt x="13007" y="1324"/>
                  </a:moveTo>
                  <a:lnTo>
                    <a:pt x="12686" y="1137"/>
                  </a:lnTo>
                  <a:lnTo>
                    <a:pt x="12686" y="1137"/>
                  </a:lnTo>
                  <a:lnTo>
                    <a:pt x="12686" y="1137"/>
                  </a:lnTo>
                  <a:lnTo>
                    <a:pt x="12677" y="1142"/>
                  </a:lnTo>
                  <a:lnTo>
                    <a:pt x="12367" y="1319"/>
                  </a:lnTo>
                  <a:lnTo>
                    <a:pt x="12367" y="958"/>
                  </a:lnTo>
                  <a:lnTo>
                    <a:pt x="12620" y="811"/>
                  </a:lnTo>
                  <a:lnTo>
                    <a:pt x="12686" y="776"/>
                  </a:lnTo>
                  <a:lnTo>
                    <a:pt x="12859" y="873"/>
                  </a:lnTo>
                  <a:lnTo>
                    <a:pt x="13007" y="960"/>
                  </a:lnTo>
                  <a:lnTo>
                    <a:pt x="13007" y="1324"/>
                  </a:lnTo>
                  <a:close/>
                  <a:moveTo>
                    <a:pt x="12670" y="1163"/>
                  </a:moveTo>
                  <a:lnTo>
                    <a:pt x="12686" y="1154"/>
                  </a:lnTo>
                  <a:lnTo>
                    <a:pt x="13007" y="1338"/>
                  </a:lnTo>
                  <a:lnTo>
                    <a:pt x="13007" y="1704"/>
                  </a:lnTo>
                  <a:lnTo>
                    <a:pt x="12686" y="1889"/>
                  </a:lnTo>
                  <a:lnTo>
                    <a:pt x="12367" y="1704"/>
                  </a:lnTo>
                  <a:lnTo>
                    <a:pt x="12367" y="1338"/>
                  </a:lnTo>
                  <a:lnTo>
                    <a:pt x="12670" y="1163"/>
                  </a:lnTo>
                  <a:close/>
                  <a:moveTo>
                    <a:pt x="12039" y="2281"/>
                  </a:moveTo>
                  <a:lnTo>
                    <a:pt x="12039" y="1912"/>
                  </a:lnTo>
                  <a:lnTo>
                    <a:pt x="12223" y="2016"/>
                  </a:lnTo>
                  <a:lnTo>
                    <a:pt x="12353" y="2092"/>
                  </a:lnTo>
                  <a:lnTo>
                    <a:pt x="12353" y="2458"/>
                  </a:lnTo>
                  <a:lnTo>
                    <a:pt x="12036" y="2643"/>
                  </a:lnTo>
                  <a:lnTo>
                    <a:pt x="11722" y="2463"/>
                  </a:lnTo>
                  <a:lnTo>
                    <a:pt x="12039" y="2281"/>
                  </a:lnTo>
                  <a:close/>
                  <a:moveTo>
                    <a:pt x="12027" y="2272"/>
                  </a:moveTo>
                  <a:lnTo>
                    <a:pt x="11708" y="2456"/>
                  </a:lnTo>
                  <a:lnTo>
                    <a:pt x="11389" y="2272"/>
                  </a:lnTo>
                  <a:lnTo>
                    <a:pt x="11389" y="1903"/>
                  </a:lnTo>
                  <a:lnTo>
                    <a:pt x="11668" y="1740"/>
                  </a:lnTo>
                  <a:lnTo>
                    <a:pt x="11706" y="1719"/>
                  </a:lnTo>
                  <a:lnTo>
                    <a:pt x="12025" y="1903"/>
                  </a:lnTo>
                  <a:lnTo>
                    <a:pt x="12025" y="1903"/>
                  </a:lnTo>
                  <a:lnTo>
                    <a:pt x="12027" y="1905"/>
                  </a:lnTo>
                  <a:lnTo>
                    <a:pt x="12027" y="2272"/>
                  </a:lnTo>
                  <a:close/>
                  <a:moveTo>
                    <a:pt x="12025" y="1889"/>
                  </a:moveTo>
                  <a:lnTo>
                    <a:pt x="11706" y="1707"/>
                  </a:lnTo>
                  <a:lnTo>
                    <a:pt x="11706" y="1707"/>
                  </a:lnTo>
                  <a:lnTo>
                    <a:pt x="11706" y="1707"/>
                  </a:lnTo>
                  <a:lnTo>
                    <a:pt x="11389" y="1889"/>
                  </a:lnTo>
                  <a:lnTo>
                    <a:pt x="11389" y="1525"/>
                  </a:lnTo>
                  <a:lnTo>
                    <a:pt x="11708" y="1341"/>
                  </a:lnTo>
                  <a:lnTo>
                    <a:pt x="12025" y="1525"/>
                  </a:lnTo>
                  <a:lnTo>
                    <a:pt x="12025" y="1889"/>
                  </a:lnTo>
                  <a:close/>
                  <a:moveTo>
                    <a:pt x="11377" y="1894"/>
                  </a:moveTo>
                  <a:lnTo>
                    <a:pt x="11193" y="2002"/>
                  </a:lnTo>
                  <a:lnTo>
                    <a:pt x="11058" y="2080"/>
                  </a:lnTo>
                  <a:lnTo>
                    <a:pt x="10741" y="1898"/>
                  </a:lnTo>
                  <a:lnTo>
                    <a:pt x="11060" y="1714"/>
                  </a:lnTo>
                  <a:lnTo>
                    <a:pt x="11060" y="1714"/>
                  </a:lnTo>
                  <a:lnTo>
                    <a:pt x="11060" y="1345"/>
                  </a:lnTo>
                  <a:lnTo>
                    <a:pt x="11377" y="1530"/>
                  </a:lnTo>
                  <a:lnTo>
                    <a:pt x="11377" y="1894"/>
                  </a:lnTo>
                  <a:close/>
                  <a:moveTo>
                    <a:pt x="11046" y="1322"/>
                  </a:moveTo>
                  <a:lnTo>
                    <a:pt x="10753" y="1151"/>
                  </a:lnTo>
                  <a:lnTo>
                    <a:pt x="10730" y="1137"/>
                  </a:lnTo>
                  <a:lnTo>
                    <a:pt x="10730" y="1137"/>
                  </a:lnTo>
                  <a:lnTo>
                    <a:pt x="10730" y="1137"/>
                  </a:lnTo>
                  <a:lnTo>
                    <a:pt x="10687" y="1163"/>
                  </a:lnTo>
                  <a:lnTo>
                    <a:pt x="10411" y="1322"/>
                  </a:lnTo>
                  <a:lnTo>
                    <a:pt x="10411" y="960"/>
                  </a:lnTo>
                  <a:lnTo>
                    <a:pt x="10666" y="811"/>
                  </a:lnTo>
                  <a:lnTo>
                    <a:pt x="10730" y="776"/>
                  </a:lnTo>
                  <a:lnTo>
                    <a:pt x="10753" y="787"/>
                  </a:lnTo>
                  <a:lnTo>
                    <a:pt x="11046" y="960"/>
                  </a:lnTo>
                  <a:lnTo>
                    <a:pt x="11046" y="1322"/>
                  </a:lnTo>
                  <a:close/>
                  <a:moveTo>
                    <a:pt x="10730" y="1154"/>
                  </a:moveTo>
                  <a:lnTo>
                    <a:pt x="10753" y="1168"/>
                  </a:lnTo>
                  <a:lnTo>
                    <a:pt x="11046" y="1338"/>
                  </a:lnTo>
                  <a:lnTo>
                    <a:pt x="11046" y="1704"/>
                  </a:lnTo>
                  <a:lnTo>
                    <a:pt x="10730" y="1889"/>
                  </a:lnTo>
                  <a:lnTo>
                    <a:pt x="10411" y="1704"/>
                  </a:lnTo>
                  <a:lnTo>
                    <a:pt x="10411" y="1338"/>
                  </a:lnTo>
                  <a:lnTo>
                    <a:pt x="10730" y="1154"/>
                  </a:lnTo>
                  <a:close/>
                  <a:moveTo>
                    <a:pt x="10397" y="2092"/>
                  </a:moveTo>
                  <a:lnTo>
                    <a:pt x="10397" y="2461"/>
                  </a:lnTo>
                  <a:lnTo>
                    <a:pt x="10078" y="2643"/>
                  </a:lnTo>
                  <a:lnTo>
                    <a:pt x="9886" y="2534"/>
                  </a:lnTo>
                  <a:lnTo>
                    <a:pt x="9766" y="2465"/>
                  </a:lnTo>
                  <a:lnTo>
                    <a:pt x="10085" y="2281"/>
                  </a:lnTo>
                  <a:lnTo>
                    <a:pt x="10085" y="1910"/>
                  </a:lnTo>
                  <a:lnTo>
                    <a:pt x="10397" y="2092"/>
                  </a:lnTo>
                  <a:close/>
                  <a:moveTo>
                    <a:pt x="10073" y="1891"/>
                  </a:moveTo>
                  <a:lnTo>
                    <a:pt x="10004" y="1853"/>
                  </a:lnTo>
                  <a:lnTo>
                    <a:pt x="9751" y="1707"/>
                  </a:lnTo>
                  <a:lnTo>
                    <a:pt x="9751" y="1707"/>
                  </a:lnTo>
                  <a:lnTo>
                    <a:pt x="9751" y="1707"/>
                  </a:lnTo>
                  <a:lnTo>
                    <a:pt x="9430" y="1889"/>
                  </a:lnTo>
                  <a:lnTo>
                    <a:pt x="9430" y="1527"/>
                  </a:lnTo>
                  <a:lnTo>
                    <a:pt x="9751" y="1341"/>
                  </a:lnTo>
                  <a:lnTo>
                    <a:pt x="10073" y="1527"/>
                  </a:lnTo>
                  <a:lnTo>
                    <a:pt x="10073" y="1891"/>
                  </a:lnTo>
                  <a:close/>
                  <a:moveTo>
                    <a:pt x="9418" y="1894"/>
                  </a:moveTo>
                  <a:lnTo>
                    <a:pt x="9196" y="2026"/>
                  </a:lnTo>
                  <a:lnTo>
                    <a:pt x="9102" y="2080"/>
                  </a:lnTo>
                  <a:lnTo>
                    <a:pt x="8783" y="1898"/>
                  </a:lnTo>
                  <a:lnTo>
                    <a:pt x="9104" y="1714"/>
                  </a:lnTo>
                  <a:lnTo>
                    <a:pt x="9104" y="1714"/>
                  </a:lnTo>
                  <a:lnTo>
                    <a:pt x="9104" y="1345"/>
                  </a:lnTo>
                  <a:lnTo>
                    <a:pt x="9418" y="1527"/>
                  </a:lnTo>
                  <a:lnTo>
                    <a:pt x="9418" y="1894"/>
                  </a:lnTo>
                  <a:close/>
                  <a:moveTo>
                    <a:pt x="9092" y="1324"/>
                  </a:moveTo>
                  <a:lnTo>
                    <a:pt x="8771" y="1137"/>
                  </a:lnTo>
                  <a:lnTo>
                    <a:pt x="8771" y="1137"/>
                  </a:lnTo>
                  <a:lnTo>
                    <a:pt x="8771" y="1137"/>
                  </a:lnTo>
                  <a:lnTo>
                    <a:pt x="8761" y="1142"/>
                  </a:lnTo>
                  <a:lnTo>
                    <a:pt x="8454" y="1319"/>
                  </a:lnTo>
                  <a:lnTo>
                    <a:pt x="8454" y="958"/>
                  </a:lnTo>
                  <a:lnTo>
                    <a:pt x="8707" y="811"/>
                  </a:lnTo>
                  <a:lnTo>
                    <a:pt x="8771" y="776"/>
                  </a:lnTo>
                  <a:lnTo>
                    <a:pt x="8943" y="873"/>
                  </a:lnTo>
                  <a:lnTo>
                    <a:pt x="9092" y="960"/>
                  </a:lnTo>
                  <a:lnTo>
                    <a:pt x="9092" y="1324"/>
                  </a:lnTo>
                  <a:close/>
                  <a:moveTo>
                    <a:pt x="8754" y="1163"/>
                  </a:moveTo>
                  <a:lnTo>
                    <a:pt x="8771" y="1154"/>
                  </a:lnTo>
                  <a:lnTo>
                    <a:pt x="9092" y="1338"/>
                  </a:lnTo>
                  <a:lnTo>
                    <a:pt x="9092" y="1704"/>
                  </a:lnTo>
                  <a:lnTo>
                    <a:pt x="8771" y="1889"/>
                  </a:lnTo>
                  <a:lnTo>
                    <a:pt x="8454" y="1704"/>
                  </a:lnTo>
                  <a:lnTo>
                    <a:pt x="8454" y="1338"/>
                  </a:lnTo>
                  <a:lnTo>
                    <a:pt x="8754" y="1163"/>
                  </a:lnTo>
                  <a:close/>
                  <a:moveTo>
                    <a:pt x="8126" y="2281"/>
                  </a:moveTo>
                  <a:lnTo>
                    <a:pt x="8126" y="1912"/>
                  </a:lnTo>
                  <a:lnTo>
                    <a:pt x="8442" y="2092"/>
                  </a:lnTo>
                  <a:lnTo>
                    <a:pt x="8442" y="2458"/>
                  </a:lnTo>
                  <a:lnTo>
                    <a:pt x="8121" y="2643"/>
                  </a:lnTo>
                  <a:lnTo>
                    <a:pt x="7807" y="2463"/>
                  </a:lnTo>
                  <a:lnTo>
                    <a:pt x="8126" y="2281"/>
                  </a:lnTo>
                  <a:close/>
                  <a:moveTo>
                    <a:pt x="8112" y="2272"/>
                  </a:moveTo>
                  <a:lnTo>
                    <a:pt x="7793" y="2456"/>
                  </a:lnTo>
                  <a:lnTo>
                    <a:pt x="7474" y="2272"/>
                  </a:lnTo>
                  <a:lnTo>
                    <a:pt x="7474" y="1903"/>
                  </a:lnTo>
                  <a:lnTo>
                    <a:pt x="7795" y="1719"/>
                  </a:lnTo>
                  <a:lnTo>
                    <a:pt x="7882" y="1768"/>
                  </a:lnTo>
                  <a:lnTo>
                    <a:pt x="8109" y="1901"/>
                  </a:lnTo>
                  <a:lnTo>
                    <a:pt x="8109" y="1903"/>
                  </a:lnTo>
                  <a:lnTo>
                    <a:pt x="8112" y="1905"/>
                  </a:lnTo>
                  <a:lnTo>
                    <a:pt x="8112" y="2272"/>
                  </a:lnTo>
                  <a:close/>
                  <a:moveTo>
                    <a:pt x="8109" y="1889"/>
                  </a:moveTo>
                  <a:lnTo>
                    <a:pt x="7911" y="1773"/>
                  </a:lnTo>
                  <a:lnTo>
                    <a:pt x="7795" y="1707"/>
                  </a:lnTo>
                  <a:lnTo>
                    <a:pt x="7795" y="1707"/>
                  </a:lnTo>
                  <a:lnTo>
                    <a:pt x="7795" y="1707"/>
                  </a:lnTo>
                  <a:lnTo>
                    <a:pt x="7474" y="1889"/>
                  </a:lnTo>
                  <a:lnTo>
                    <a:pt x="7474" y="1525"/>
                  </a:lnTo>
                  <a:lnTo>
                    <a:pt x="7793" y="1341"/>
                  </a:lnTo>
                  <a:lnTo>
                    <a:pt x="8109" y="1525"/>
                  </a:lnTo>
                  <a:lnTo>
                    <a:pt x="8109" y="1889"/>
                  </a:lnTo>
                  <a:close/>
                  <a:moveTo>
                    <a:pt x="7462" y="1894"/>
                  </a:moveTo>
                  <a:lnTo>
                    <a:pt x="7145" y="2080"/>
                  </a:lnTo>
                  <a:lnTo>
                    <a:pt x="6982" y="1986"/>
                  </a:lnTo>
                  <a:lnTo>
                    <a:pt x="6829" y="1898"/>
                  </a:lnTo>
                  <a:lnTo>
                    <a:pt x="7148" y="1714"/>
                  </a:lnTo>
                  <a:lnTo>
                    <a:pt x="7148" y="1714"/>
                  </a:lnTo>
                  <a:lnTo>
                    <a:pt x="7148" y="1345"/>
                  </a:lnTo>
                  <a:lnTo>
                    <a:pt x="7287" y="1426"/>
                  </a:lnTo>
                  <a:lnTo>
                    <a:pt x="7462" y="1527"/>
                  </a:lnTo>
                  <a:lnTo>
                    <a:pt x="7462" y="1894"/>
                  </a:lnTo>
                  <a:close/>
                  <a:moveTo>
                    <a:pt x="7136" y="1324"/>
                  </a:moveTo>
                  <a:lnTo>
                    <a:pt x="7126" y="1317"/>
                  </a:lnTo>
                  <a:lnTo>
                    <a:pt x="6814" y="1137"/>
                  </a:lnTo>
                  <a:lnTo>
                    <a:pt x="6814" y="1137"/>
                  </a:lnTo>
                  <a:lnTo>
                    <a:pt x="6814" y="1137"/>
                  </a:lnTo>
                  <a:lnTo>
                    <a:pt x="6495" y="1322"/>
                  </a:lnTo>
                  <a:lnTo>
                    <a:pt x="6495" y="960"/>
                  </a:lnTo>
                  <a:lnTo>
                    <a:pt x="6746" y="816"/>
                  </a:lnTo>
                  <a:lnTo>
                    <a:pt x="6817" y="776"/>
                  </a:lnTo>
                  <a:lnTo>
                    <a:pt x="6819" y="776"/>
                  </a:lnTo>
                  <a:lnTo>
                    <a:pt x="7136" y="962"/>
                  </a:lnTo>
                  <a:lnTo>
                    <a:pt x="7136" y="1324"/>
                  </a:lnTo>
                  <a:close/>
                  <a:moveTo>
                    <a:pt x="6814" y="1154"/>
                  </a:moveTo>
                  <a:lnTo>
                    <a:pt x="6980" y="1248"/>
                  </a:lnTo>
                  <a:lnTo>
                    <a:pt x="7136" y="1338"/>
                  </a:lnTo>
                  <a:lnTo>
                    <a:pt x="7136" y="1704"/>
                  </a:lnTo>
                  <a:lnTo>
                    <a:pt x="6838" y="1877"/>
                  </a:lnTo>
                  <a:lnTo>
                    <a:pt x="6817" y="1889"/>
                  </a:lnTo>
                  <a:lnTo>
                    <a:pt x="6637" y="1785"/>
                  </a:lnTo>
                  <a:lnTo>
                    <a:pt x="6495" y="1704"/>
                  </a:lnTo>
                  <a:lnTo>
                    <a:pt x="6495" y="1338"/>
                  </a:lnTo>
                  <a:lnTo>
                    <a:pt x="6814" y="1154"/>
                  </a:lnTo>
                  <a:close/>
                  <a:moveTo>
                    <a:pt x="6169" y="2281"/>
                  </a:moveTo>
                  <a:lnTo>
                    <a:pt x="6169" y="1912"/>
                  </a:lnTo>
                  <a:lnTo>
                    <a:pt x="6302" y="1988"/>
                  </a:lnTo>
                  <a:lnTo>
                    <a:pt x="6481" y="2092"/>
                  </a:lnTo>
                  <a:lnTo>
                    <a:pt x="6481" y="2461"/>
                  </a:lnTo>
                  <a:lnTo>
                    <a:pt x="6361" y="2532"/>
                  </a:lnTo>
                  <a:lnTo>
                    <a:pt x="6162" y="2643"/>
                  </a:lnTo>
                  <a:lnTo>
                    <a:pt x="6002" y="2553"/>
                  </a:lnTo>
                  <a:lnTo>
                    <a:pt x="5971" y="2534"/>
                  </a:lnTo>
                  <a:lnTo>
                    <a:pt x="5850" y="2465"/>
                  </a:lnTo>
                  <a:lnTo>
                    <a:pt x="6169" y="2281"/>
                  </a:lnTo>
                  <a:close/>
                  <a:moveTo>
                    <a:pt x="6155" y="2272"/>
                  </a:moveTo>
                  <a:lnTo>
                    <a:pt x="5836" y="2456"/>
                  </a:lnTo>
                  <a:lnTo>
                    <a:pt x="5515" y="2272"/>
                  </a:lnTo>
                  <a:lnTo>
                    <a:pt x="5515" y="1903"/>
                  </a:lnTo>
                  <a:lnTo>
                    <a:pt x="5836" y="1719"/>
                  </a:lnTo>
                  <a:lnTo>
                    <a:pt x="6155" y="1903"/>
                  </a:lnTo>
                  <a:lnTo>
                    <a:pt x="6155" y="1903"/>
                  </a:lnTo>
                  <a:lnTo>
                    <a:pt x="6155" y="1905"/>
                  </a:lnTo>
                  <a:lnTo>
                    <a:pt x="6155" y="2272"/>
                  </a:lnTo>
                  <a:close/>
                  <a:moveTo>
                    <a:pt x="6155" y="1889"/>
                  </a:moveTo>
                  <a:lnTo>
                    <a:pt x="6089" y="1851"/>
                  </a:lnTo>
                  <a:lnTo>
                    <a:pt x="5836" y="1707"/>
                  </a:lnTo>
                  <a:lnTo>
                    <a:pt x="5836" y="1707"/>
                  </a:lnTo>
                  <a:lnTo>
                    <a:pt x="5836" y="1707"/>
                  </a:lnTo>
                  <a:lnTo>
                    <a:pt x="5515" y="1889"/>
                  </a:lnTo>
                  <a:lnTo>
                    <a:pt x="5515" y="1527"/>
                  </a:lnTo>
                  <a:lnTo>
                    <a:pt x="5836" y="1341"/>
                  </a:lnTo>
                  <a:lnTo>
                    <a:pt x="6155" y="1527"/>
                  </a:lnTo>
                  <a:lnTo>
                    <a:pt x="6155" y="1889"/>
                  </a:lnTo>
                  <a:close/>
                  <a:moveTo>
                    <a:pt x="5503" y="1894"/>
                  </a:moveTo>
                  <a:lnTo>
                    <a:pt x="5345" y="1988"/>
                  </a:lnTo>
                  <a:lnTo>
                    <a:pt x="5281" y="2026"/>
                  </a:lnTo>
                  <a:lnTo>
                    <a:pt x="5186" y="2080"/>
                  </a:lnTo>
                  <a:lnTo>
                    <a:pt x="4870" y="1898"/>
                  </a:lnTo>
                  <a:lnTo>
                    <a:pt x="5189" y="1714"/>
                  </a:lnTo>
                  <a:lnTo>
                    <a:pt x="5189" y="1714"/>
                  </a:lnTo>
                  <a:lnTo>
                    <a:pt x="5189" y="1345"/>
                  </a:lnTo>
                  <a:lnTo>
                    <a:pt x="5503" y="1527"/>
                  </a:lnTo>
                  <a:lnTo>
                    <a:pt x="5503" y="1894"/>
                  </a:lnTo>
                  <a:close/>
                  <a:moveTo>
                    <a:pt x="5177" y="1324"/>
                  </a:moveTo>
                  <a:lnTo>
                    <a:pt x="4858" y="1137"/>
                  </a:lnTo>
                  <a:lnTo>
                    <a:pt x="4856" y="1137"/>
                  </a:lnTo>
                  <a:lnTo>
                    <a:pt x="4856" y="1137"/>
                  </a:lnTo>
                  <a:lnTo>
                    <a:pt x="4792" y="1175"/>
                  </a:lnTo>
                  <a:lnTo>
                    <a:pt x="4539" y="1322"/>
                  </a:lnTo>
                  <a:lnTo>
                    <a:pt x="4539" y="960"/>
                  </a:lnTo>
                  <a:lnTo>
                    <a:pt x="4856" y="776"/>
                  </a:lnTo>
                  <a:lnTo>
                    <a:pt x="5031" y="873"/>
                  </a:lnTo>
                  <a:lnTo>
                    <a:pt x="5177" y="960"/>
                  </a:lnTo>
                  <a:lnTo>
                    <a:pt x="5177" y="1324"/>
                  </a:lnTo>
                  <a:close/>
                  <a:moveTo>
                    <a:pt x="4721" y="1232"/>
                  </a:moveTo>
                  <a:lnTo>
                    <a:pt x="4856" y="1154"/>
                  </a:lnTo>
                  <a:lnTo>
                    <a:pt x="5177" y="1338"/>
                  </a:lnTo>
                  <a:lnTo>
                    <a:pt x="5177" y="1704"/>
                  </a:lnTo>
                  <a:lnTo>
                    <a:pt x="4858" y="1889"/>
                  </a:lnTo>
                  <a:lnTo>
                    <a:pt x="4539" y="1704"/>
                  </a:lnTo>
                  <a:lnTo>
                    <a:pt x="4539" y="1338"/>
                  </a:lnTo>
                  <a:lnTo>
                    <a:pt x="4721" y="1232"/>
                  </a:lnTo>
                  <a:close/>
                  <a:moveTo>
                    <a:pt x="4527" y="2092"/>
                  </a:moveTo>
                  <a:lnTo>
                    <a:pt x="4527" y="2458"/>
                  </a:lnTo>
                  <a:lnTo>
                    <a:pt x="4414" y="2527"/>
                  </a:lnTo>
                  <a:lnTo>
                    <a:pt x="4208" y="2643"/>
                  </a:lnTo>
                  <a:lnTo>
                    <a:pt x="3894" y="2463"/>
                  </a:lnTo>
                  <a:lnTo>
                    <a:pt x="4211" y="2281"/>
                  </a:lnTo>
                  <a:lnTo>
                    <a:pt x="4211" y="1910"/>
                  </a:lnTo>
                  <a:lnTo>
                    <a:pt x="4527" y="2092"/>
                  </a:lnTo>
                  <a:close/>
                  <a:moveTo>
                    <a:pt x="4201" y="1891"/>
                  </a:moveTo>
                  <a:lnTo>
                    <a:pt x="3998" y="1773"/>
                  </a:lnTo>
                  <a:lnTo>
                    <a:pt x="3880" y="1707"/>
                  </a:lnTo>
                  <a:lnTo>
                    <a:pt x="3880" y="1707"/>
                  </a:lnTo>
                  <a:lnTo>
                    <a:pt x="3880" y="1707"/>
                  </a:lnTo>
                  <a:lnTo>
                    <a:pt x="3558" y="1889"/>
                  </a:lnTo>
                  <a:lnTo>
                    <a:pt x="3558" y="1525"/>
                  </a:lnTo>
                  <a:lnTo>
                    <a:pt x="3880" y="1341"/>
                  </a:lnTo>
                  <a:lnTo>
                    <a:pt x="4201" y="1527"/>
                  </a:lnTo>
                  <a:lnTo>
                    <a:pt x="4201" y="1891"/>
                  </a:lnTo>
                  <a:close/>
                  <a:moveTo>
                    <a:pt x="3547" y="1894"/>
                  </a:moveTo>
                  <a:lnTo>
                    <a:pt x="3230" y="2080"/>
                  </a:lnTo>
                  <a:lnTo>
                    <a:pt x="3067" y="1986"/>
                  </a:lnTo>
                  <a:lnTo>
                    <a:pt x="2913" y="1898"/>
                  </a:lnTo>
                  <a:lnTo>
                    <a:pt x="3235" y="1714"/>
                  </a:lnTo>
                  <a:lnTo>
                    <a:pt x="3235" y="1714"/>
                  </a:lnTo>
                  <a:lnTo>
                    <a:pt x="3235" y="1345"/>
                  </a:lnTo>
                  <a:lnTo>
                    <a:pt x="3374" y="1426"/>
                  </a:lnTo>
                  <a:lnTo>
                    <a:pt x="3547" y="1527"/>
                  </a:lnTo>
                  <a:lnTo>
                    <a:pt x="3547" y="1894"/>
                  </a:lnTo>
                  <a:close/>
                  <a:moveTo>
                    <a:pt x="3223" y="1324"/>
                  </a:moveTo>
                  <a:lnTo>
                    <a:pt x="3211" y="1317"/>
                  </a:lnTo>
                  <a:lnTo>
                    <a:pt x="2902" y="1137"/>
                  </a:lnTo>
                  <a:lnTo>
                    <a:pt x="2902" y="1137"/>
                  </a:lnTo>
                  <a:lnTo>
                    <a:pt x="2902" y="1137"/>
                  </a:lnTo>
                  <a:lnTo>
                    <a:pt x="2583" y="1322"/>
                  </a:lnTo>
                  <a:lnTo>
                    <a:pt x="2583" y="960"/>
                  </a:lnTo>
                  <a:lnTo>
                    <a:pt x="2831" y="816"/>
                  </a:lnTo>
                  <a:lnTo>
                    <a:pt x="2902" y="776"/>
                  </a:lnTo>
                  <a:lnTo>
                    <a:pt x="2904" y="776"/>
                  </a:lnTo>
                  <a:lnTo>
                    <a:pt x="3223" y="962"/>
                  </a:lnTo>
                  <a:lnTo>
                    <a:pt x="3223" y="1324"/>
                  </a:lnTo>
                  <a:close/>
                  <a:moveTo>
                    <a:pt x="2644" y="1300"/>
                  </a:moveTo>
                  <a:lnTo>
                    <a:pt x="2902" y="1154"/>
                  </a:lnTo>
                  <a:lnTo>
                    <a:pt x="3065" y="1248"/>
                  </a:lnTo>
                  <a:lnTo>
                    <a:pt x="3223" y="1338"/>
                  </a:lnTo>
                  <a:lnTo>
                    <a:pt x="3223" y="1704"/>
                  </a:lnTo>
                  <a:lnTo>
                    <a:pt x="2923" y="1877"/>
                  </a:lnTo>
                  <a:lnTo>
                    <a:pt x="2902" y="1889"/>
                  </a:lnTo>
                  <a:lnTo>
                    <a:pt x="2724" y="1785"/>
                  </a:lnTo>
                  <a:lnTo>
                    <a:pt x="2583" y="1704"/>
                  </a:lnTo>
                  <a:lnTo>
                    <a:pt x="2583" y="1338"/>
                  </a:lnTo>
                  <a:lnTo>
                    <a:pt x="2644" y="1300"/>
                  </a:lnTo>
                  <a:close/>
                  <a:moveTo>
                    <a:pt x="2254" y="2281"/>
                  </a:moveTo>
                  <a:lnTo>
                    <a:pt x="2254" y="1912"/>
                  </a:lnTo>
                  <a:lnTo>
                    <a:pt x="2389" y="1988"/>
                  </a:lnTo>
                  <a:lnTo>
                    <a:pt x="2566" y="2092"/>
                  </a:lnTo>
                  <a:lnTo>
                    <a:pt x="2566" y="2461"/>
                  </a:lnTo>
                  <a:lnTo>
                    <a:pt x="2257" y="2640"/>
                  </a:lnTo>
                  <a:lnTo>
                    <a:pt x="2249" y="2643"/>
                  </a:lnTo>
                  <a:lnTo>
                    <a:pt x="1938" y="2463"/>
                  </a:lnTo>
                  <a:lnTo>
                    <a:pt x="2254" y="2281"/>
                  </a:lnTo>
                  <a:close/>
                  <a:moveTo>
                    <a:pt x="2242" y="2272"/>
                  </a:moveTo>
                  <a:lnTo>
                    <a:pt x="1923" y="2456"/>
                  </a:lnTo>
                  <a:lnTo>
                    <a:pt x="1604" y="2272"/>
                  </a:lnTo>
                  <a:lnTo>
                    <a:pt x="1604" y="1903"/>
                  </a:lnTo>
                  <a:lnTo>
                    <a:pt x="1921" y="1719"/>
                  </a:lnTo>
                  <a:lnTo>
                    <a:pt x="2049" y="1792"/>
                  </a:lnTo>
                  <a:lnTo>
                    <a:pt x="2240" y="1903"/>
                  </a:lnTo>
                  <a:lnTo>
                    <a:pt x="2240" y="1903"/>
                  </a:lnTo>
                  <a:lnTo>
                    <a:pt x="2242" y="1905"/>
                  </a:lnTo>
                  <a:lnTo>
                    <a:pt x="2242" y="2272"/>
                  </a:lnTo>
                  <a:close/>
                  <a:moveTo>
                    <a:pt x="2240" y="1889"/>
                  </a:moveTo>
                  <a:lnTo>
                    <a:pt x="1921" y="1707"/>
                  </a:lnTo>
                  <a:lnTo>
                    <a:pt x="1921" y="1707"/>
                  </a:lnTo>
                  <a:lnTo>
                    <a:pt x="1921" y="1707"/>
                  </a:lnTo>
                  <a:lnTo>
                    <a:pt x="1604" y="1889"/>
                  </a:lnTo>
                  <a:lnTo>
                    <a:pt x="1604" y="1525"/>
                  </a:lnTo>
                  <a:lnTo>
                    <a:pt x="1923" y="1341"/>
                  </a:lnTo>
                  <a:lnTo>
                    <a:pt x="2240" y="1525"/>
                  </a:lnTo>
                  <a:lnTo>
                    <a:pt x="2240" y="1889"/>
                  </a:lnTo>
                  <a:close/>
                  <a:moveTo>
                    <a:pt x="1590" y="1894"/>
                  </a:moveTo>
                  <a:lnTo>
                    <a:pt x="1491" y="1953"/>
                  </a:lnTo>
                  <a:lnTo>
                    <a:pt x="1269" y="2080"/>
                  </a:lnTo>
                  <a:lnTo>
                    <a:pt x="957" y="1898"/>
                  </a:lnTo>
                  <a:lnTo>
                    <a:pt x="1111" y="1808"/>
                  </a:lnTo>
                  <a:lnTo>
                    <a:pt x="1170" y="1773"/>
                  </a:lnTo>
                  <a:lnTo>
                    <a:pt x="1271" y="1714"/>
                  </a:lnTo>
                  <a:lnTo>
                    <a:pt x="1271" y="1714"/>
                  </a:lnTo>
                  <a:lnTo>
                    <a:pt x="1271" y="1345"/>
                  </a:lnTo>
                  <a:lnTo>
                    <a:pt x="1590" y="1527"/>
                  </a:lnTo>
                  <a:lnTo>
                    <a:pt x="1590" y="1894"/>
                  </a:lnTo>
                  <a:close/>
                  <a:moveTo>
                    <a:pt x="1259" y="1319"/>
                  </a:moveTo>
                  <a:lnTo>
                    <a:pt x="945" y="1137"/>
                  </a:lnTo>
                  <a:lnTo>
                    <a:pt x="945" y="1137"/>
                  </a:lnTo>
                  <a:lnTo>
                    <a:pt x="943" y="1137"/>
                  </a:lnTo>
                  <a:lnTo>
                    <a:pt x="624" y="1322"/>
                  </a:lnTo>
                  <a:lnTo>
                    <a:pt x="624" y="958"/>
                  </a:lnTo>
                  <a:lnTo>
                    <a:pt x="647" y="943"/>
                  </a:lnTo>
                  <a:lnTo>
                    <a:pt x="945" y="776"/>
                  </a:lnTo>
                  <a:lnTo>
                    <a:pt x="1099" y="863"/>
                  </a:lnTo>
                  <a:lnTo>
                    <a:pt x="1259" y="958"/>
                  </a:lnTo>
                  <a:lnTo>
                    <a:pt x="1259" y="1319"/>
                  </a:lnTo>
                  <a:close/>
                  <a:moveTo>
                    <a:pt x="295" y="3026"/>
                  </a:moveTo>
                  <a:lnTo>
                    <a:pt x="295" y="2657"/>
                  </a:lnTo>
                  <a:lnTo>
                    <a:pt x="612" y="2475"/>
                  </a:lnTo>
                  <a:lnTo>
                    <a:pt x="612" y="2844"/>
                  </a:lnTo>
                  <a:lnTo>
                    <a:pt x="612" y="2844"/>
                  </a:lnTo>
                  <a:lnTo>
                    <a:pt x="763" y="2929"/>
                  </a:lnTo>
                  <a:lnTo>
                    <a:pt x="931" y="3028"/>
                  </a:lnTo>
                  <a:lnTo>
                    <a:pt x="617" y="3210"/>
                  </a:lnTo>
                  <a:lnTo>
                    <a:pt x="295" y="3026"/>
                  </a:lnTo>
                  <a:close/>
                  <a:moveTo>
                    <a:pt x="295" y="4155"/>
                  </a:moveTo>
                  <a:lnTo>
                    <a:pt x="295" y="3787"/>
                  </a:lnTo>
                  <a:lnTo>
                    <a:pt x="298" y="3787"/>
                  </a:lnTo>
                  <a:lnTo>
                    <a:pt x="612" y="3607"/>
                  </a:lnTo>
                  <a:lnTo>
                    <a:pt x="612" y="3973"/>
                  </a:lnTo>
                  <a:lnTo>
                    <a:pt x="612" y="3973"/>
                  </a:lnTo>
                  <a:lnTo>
                    <a:pt x="931" y="4158"/>
                  </a:lnTo>
                  <a:lnTo>
                    <a:pt x="614" y="4340"/>
                  </a:lnTo>
                  <a:lnTo>
                    <a:pt x="295" y="4155"/>
                  </a:lnTo>
                  <a:close/>
                  <a:moveTo>
                    <a:pt x="454" y="5377"/>
                  </a:moveTo>
                  <a:lnTo>
                    <a:pt x="295" y="5285"/>
                  </a:lnTo>
                  <a:lnTo>
                    <a:pt x="295" y="4919"/>
                  </a:lnTo>
                  <a:lnTo>
                    <a:pt x="560" y="4765"/>
                  </a:lnTo>
                  <a:lnTo>
                    <a:pt x="612" y="4734"/>
                  </a:lnTo>
                  <a:lnTo>
                    <a:pt x="612" y="5103"/>
                  </a:lnTo>
                  <a:lnTo>
                    <a:pt x="612" y="5105"/>
                  </a:lnTo>
                  <a:lnTo>
                    <a:pt x="929" y="5287"/>
                  </a:lnTo>
                  <a:lnTo>
                    <a:pt x="612" y="5469"/>
                  </a:lnTo>
                  <a:lnTo>
                    <a:pt x="454" y="5377"/>
                  </a:lnTo>
                  <a:close/>
                  <a:moveTo>
                    <a:pt x="432" y="6495"/>
                  </a:moveTo>
                  <a:lnTo>
                    <a:pt x="295" y="6415"/>
                  </a:lnTo>
                  <a:lnTo>
                    <a:pt x="295" y="6051"/>
                  </a:lnTo>
                  <a:lnTo>
                    <a:pt x="612" y="5866"/>
                  </a:lnTo>
                  <a:lnTo>
                    <a:pt x="612" y="6235"/>
                  </a:lnTo>
                  <a:lnTo>
                    <a:pt x="612" y="6235"/>
                  </a:lnTo>
                  <a:lnTo>
                    <a:pt x="929" y="6419"/>
                  </a:lnTo>
                  <a:lnTo>
                    <a:pt x="614" y="6599"/>
                  </a:lnTo>
                  <a:lnTo>
                    <a:pt x="432" y="6495"/>
                  </a:lnTo>
                  <a:close/>
                  <a:moveTo>
                    <a:pt x="295" y="7547"/>
                  </a:moveTo>
                  <a:lnTo>
                    <a:pt x="295" y="7180"/>
                  </a:lnTo>
                  <a:lnTo>
                    <a:pt x="605" y="7001"/>
                  </a:lnTo>
                  <a:lnTo>
                    <a:pt x="612" y="6996"/>
                  </a:lnTo>
                  <a:lnTo>
                    <a:pt x="612" y="7365"/>
                  </a:lnTo>
                  <a:lnTo>
                    <a:pt x="612" y="7365"/>
                  </a:lnTo>
                  <a:lnTo>
                    <a:pt x="929" y="7549"/>
                  </a:lnTo>
                  <a:lnTo>
                    <a:pt x="617" y="7731"/>
                  </a:lnTo>
                  <a:lnTo>
                    <a:pt x="295" y="7547"/>
                  </a:lnTo>
                  <a:close/>
                  <a:moveTo>
                    <a:pt x="295" y="8676"/>
                  </a:moveTo>
                  <a:lnTo>
                    <a:pt x="295" y="8310"/>
                  </a:lnTo>
                  <a:lnTo>
                    <a:pt x="612" y="8128"/>
                  </a:lnTo>
                  <a:lnTo>
                    <a:pt x="612" y="8497"/>
                  </a:lnTo>
                  <a:lnTo>
                    <a:pt x="612" y="8497"/>
                  </a:lnTo>
                  <a:lnTo>
                    <a:pt x="929" y="8679"/>
                  </a:lnTo>
                  <a:lnTo>
                    <a:pt x="614" y="8861"/>
                  </a:lnTo>
                  <a:lnTo>
                    <a:pt x="295" y="8676"/>
                  </a:lnTo>
                  <a:close/>
                  <a:moveTo>
                    <a:pt x="586" y="9976"/>
                  </a:moveTo>
                  <a:lnTo>
                    <a:pt x="454" y="9898"/>
                  </a:lnTo>
                  <a:lnTo>
                    <a:pt x="295" y="9806"/>
                  </a:lnTo>
                  <a:lnTo>
                    <a:pt x="295" y="9442"/>
                  </a:lnTo>
                  <a:lnTo>
                    <a:pt x="605" y="9260"/>
                  </a:lnTo>
                  <a:lnTo>
                    <a:pt x="612" y="9256"/>
                  </a:lnTo>
                  <a:lnTo>
                    <a:pt x="612" y="9627"/>
                  </a:lnTo>
                  <a:lnTo>
                    <a:pt x="612" y="9627"/>
                  </a:lnTo>
                  <a:lnTo>
                    <a:pt x="683" y="9667"/>
                  </a:lnTo>
                  <a:lnTo>
                    <a:pt x="929" y="9809"/>
                  </a:lnTo>
                  <a:lnTo>
                    <a:pt x="614" y="9991"/>
                  </a:lnTo>
                  <a:lnTo>
                    <a:pt x="586" y="9976"/>
                  </a:lnTo>
                  <a:close/>
                  <a:moveTo>
                    <a:pt x="395" y="10993"/>
                  </a:moveTo>
                  <a:lnTo>
                    <a:pt x="295" y="10936"/>
                  </a:lnTo>
                  <a:lnTo>
                    <a:pt x="295" y="10570"/>
                  </a:lnTo>
                  <a:lnTo>
                    <a:pt x="612" y="10385"/>
                  </a:lnTo>
                  <a:lnTo>
                    <a:pt x="612" y="10754"/>
                  </a:lnTo>
                  <a:lnTo>
                    <a:pt x="612" y="10756"/>
                  </a:lnTo>
                  <a:lnTo>
                    <a:pt x="695" y="10801"/>
                  </a:lnTo>
                  <a:lnTo>
                    <a:pt x="931" y="10941"/>
                  </a:lnTo>
                  <a:lnTo>
                    <a:pt x="617" y="11120"/>
                  </a:lnTo>
                  <a:lnTo>
                    <a:pt x="395" y="10993"/>
                  </a:lnTo>
                  <a:close/>
                  <a:moveTo>
                    <a:pt x="295" y="12070"/>
                  </a:moveTo>
                  <a:lnTo>
                    <a:pt x="295" y="11704"/>
                  </a:lnTo>
                  <a:lnTo>
                    <a:pt x="612" y="11522"/>
                  </a:lnTo>
                  <a:lnTo>
                    <a:pt x="612" y="11884"/>
                  </a:lnTo>
                  <a:lnTo>
                    <a:pt x="612" y="11891"/>
                  </a:lnTo>
                  <a:lnTo>
                    <a:pt x="929" y="12073"/>
                  </a:lnTo>
                  <a:lnTo>
                    <a:pt x="614" y="12255"/>
                  </a:lnTo>
                  <a:lnTo>
                    <a:pt x="295" y="12070"/>
                  </a:lnTo>
                  <a:close/>
                  <a:moveTo>
                    <a:pt x="1259" y="13013"/>
                  </a:moveTo>
                  <a:lnTo>
                    <a:pt x="1028" y="13148"/>
                  </a:lnTo>
                  <a:lnTo>
                    <a:pt x="943" y="13198"/>
                  </a:lnTo>
                  <a:lnTo>
                    <a:pt x="624" y="13013"/>
                  </a:lnTo>
                  <a:lnTo>
                    <a:pt x="624" y="12645"/>
                  </a:lnTo>
                  <a:lnTo>
                    <a:pt x="624" y="12645"/>
                  </a:lnTo>
                  <a:lnTo>
                    <a:pt x="945" y="12460"/>
                  </a:lnTo>
                  <a:lnTo>
                    <a:pt x="1148" y="12578"/>
                  </a:lnTo>
                  <a:lnTo>
                    <a:pt x="1259" y="12645"/>
                  </a:lnTo>
                  <a:lnTo>
                    <a:pt x="1259" y="13013"/>
                  </a:lnTo>
                  <a:close/>
                  <a:moveTo>
                    <a:pt x="1259" y="12628"/>
                  </a:moveTo>
                  <a:lnTo>
                    <a:pt x="945" y="12444"/>
                  </a:lnTo>
                  <a:lnTo>
                    <a:pt x="945" y="12444"/>
                  </a:lnTo>
                  <a:lnTo>
                    <a:pt x="943" y="12444"/>
                  </a:lnTo>
                  <a:lnTo>
                    <a:pt x="624" y="12628"/>
                  </a:lnTo>
                  <a:lnTo>
                    <a:pt x="624" y="12266"/>
                  </a:lnTo>
                  <a:lnTo>
                    <a:pt x="943" y="12082"/>
                  </a:lnTo>
                  <a:lnTo>
                    <a:pt x="1096" y="12170"/>
                  </a:lnTo>
                  <a:lnTo>
                    <a:pt x="1259" y="12266"/>
                  </a:lnTo>
                  <a:lnTo>
                    <a:pt x="1259" y="12628"/>
                  </a:lnTo>
                  <a:close/>
                  <a:moveTo>
                    <a:pt x="1269" y="12255"/>
                  </a:moveTo>
                  <a:lnTo>
                    <a:pt x="955" y="12073"/>
                  </a:lnTo>
                  <a:lnTo>
                    <a:pt x="1271" y="11891"/>
                  </a:lnTo>
                  <a:lnTo>
                    <a:pt x="1271" y="11884"/>
                  </a:lnTo>
                  <a:lnTo>
                    <a:pt x="1271" y="11520"/>
                  </a:lnTo>
                  <a:lnTo>
                    <a:pt x="1590" y="11704"/>
                  </a:lnTo>
                  <a:lnTo>
                    <a:pt x="1590" y="12070"/>
                  </a:lnTo>
                  <a:lnTo>
                    <a:pt x="1269" y="12255"/>
                  </a:lnTo>
                  <a:close/>
                  <a:moveTo>
                    <a:pt x="1274" y="12633"/>
                  </a:moveTo>
                  <a:lnTo>
                    <a:pt x="1274" y="12269"/>
                  </a:lnTo>
                  <a:lnTo>
                    <a:pt x="1593" y="12084"/>
                  </a:lnTo>
                  <a:lnTo>
                    <a:pt x="1593" y="12453"/>
                  </a:lnTo>
                  <a:lnTo>
                    <a:pt x="1593" y="12456"/>
                  </a:lnTo>
                  <a:lnTo>
                    <a:pt x="1909" y="12640"/>
                  </a:lnTo>
                  <a:lnTo>
                    <a:pt x="1907" y="12640"/>
                  </a:lnTo>
                  <a:lnTo>
                    <a:pt x="1595" y="12822"/>
                  </a:lnTo>
                  <a:lnTo>
                    <a:pt x="1274" y="12633"/>
                  </a:lnTo>
                  <a:close/>
                  <a:moveTo>
                    <a:pt x="2240" y="13193"/>
                  </a:moveTo>
                  <a:lnTo>
                    <a:pt x="1921" y="13011"/>
                  </a:lnTo>
                  <a:lnTo>
                    <a:pt x="1921" y="13011"/>
                  </a:lnTo>
                  <a:lnTo>
                    <a:pt x="1921" y="13011"/>
                  </a:lnTo>
                  <a:lnTo>
                    <a:pt x="1604" y="13191"/>
                  </a:lnTo>
                  <a:lnTo>
                    <a:pt x="1604" y="12831"/>
                  </a:lnTo>
                  <a:lnTo>
                    <a:pt x="1923" y="12647"/>
                  </a:lnTo>
                  <a:lnTo>
                    <a:pt x="1978" y="12678"/>
                  </a:lnTo>
                  <a:lnTo>
                    <a:pt x="2240" y="12831"/>
                  </a:lnTo>
                  <a:lnTo>
                    <a:pt x="2240" y="13193"/>
                  </a:lnTo>
                  <a:close/>
                  <a:moveTo>
                    <a:pt x="2566" y="12638"/>
                  </a:moveTo>
                  <a:lnTo>
                    <a:pt x="2479" y="12687"/>
                  </a:lnTo>
                  <a:lnTo>
                    <a:pt x="2249" y="12820"/>
                  </a:lnTo>
                  <a:lnTo>
                    <a:pt x="1938" y="12640"/>
                  </a:lnTo>
                  <a:lnTo>
                    <a:pt x="2254" y="12456"/>
                  </a:lnTo>
                  <a:lnTo>
                    <a:pt x="2254" y="12453"/>
                  </a:lnTo>
                  <a:lnTo>
                    <a:pt x="2254" y="12089"/>
                  </a:lnTo>
                  <a:lnTo>
                    <a:pt x="2566" y="12266"/>
                  </a:lnTo>
                  <a:lnTo>
                    <a:pt x="2566" y="12638"/>
                  </a:lnTo>
                  <a:close/>
                  <a:moveTo>
                    <a:pt x="2254" y="12073"/>
                  </a:moveTo>
                  <a:lnTo>
                    <a:pt x="2254" y="12070"/>
                  </a:lnTo>
                  <a:lnTo>
                    <a:pt x="2254" y="11704"/>
                  </a:lnTo>
                  <a:lnTo>
                    <a:pt x="2568" y="11522"/>
                  </a:lnTo>
                  <a:lnTo>
                    <a:pt x="2568" y="11891"/>
                  </a:lnTo>
                  <a:lnTo>
                    <a:pt x="2568" y="11891"/>
                  </a:lnTo>
                  <a:lnTo>
                    <a:pt x="2864" y="12061"/>
                  </a:lnTo>
                  <a:lnTo>
                    <a:pt x="2887" y="12075"/>
                  </a:lnTo>
                  <a:lnTo>
                    <a:pt x="2734" y="12162"/>
                  </a:lnTo>
                  <a:lnTo>
                    <a:pt x="2573" y="12255"/>
                  </a:lnTo>
                  <a:lnTo>
                    <a:pt x="2254" y="12073"/>
                  </a:lnTo>
                  <a:close/>
                  <a:moveTo>
                    <a:pt x="3223" y="13013"/>
                  </a:moveTo>
                  <a:lnTo>
                    <a:pt x="2902" y="13198"/>
                  </a:lnTo>
                  <a:lnTo>
                    <a:pt x="2583" y="13013"/>
                  </a:lnTo>
                  <a:lnTo>
                    <a:pt x="2583" y="12645"/>
                  </a:lnTo>
                  <a:lnTo>
                    <a:pt x="2717" y="12567"/>
                  </a:lnTo>
                  <a:lnTo>
                    <a:pt x="2902" y="12460"/>
                  </a:lnTo>
                  <a:lnTo>
                    <a:pt x="2975" y="12503"/>
                  </a:lnTo>
                  <a:lnTo>
                    <a:pt x="3223" y="12645"/>
                  </a:lnTo>
                  <a:lnTo>
                    <a:pt x="3223" y="13013"/>
                  </a:lnTo>
                  <a:close/>
                  <a:moveTo>
                    <a:pt x="3223" y="12628"/>
                  </a:moveTo>
                  <a:lnTo>
                    <a:pt x="2942" y="12467"/>
                  </a:lnTo>
                  <a:lnTo>
                    <a:pt x="2902" y="12444"/>
                  </a:lnTo>
                  <a:lnTo>
                    <a:pt x="2902" y="12444"/>
                  </a:lnTo>
                  <a:lnTo>
                    <a:pt x="2902" y="12444"/>
                  </a:lnTo>
                  <a:lnTo>
                    <a:pt x="2583" y="12628"/>
                  </a:lnTo>
                  <a:lnTo>
                    <a:pt x="2583" y="12266"/>
                  </a:lnTo>
                  <a:lnTo>
                    <a:pt x="2665" y="12217"/>
                  </a:lnTo>
                  <a:lnTo>
                    <a:pt x="2902" y="12082"/>
                  </a:lnTo>
                  <a:lnTo>
                    <a:pt x="2902" y="12082"/>
                  </a:lnTo>
                  <a:lnTo>
                    <a:pt x="2902" y="12082"/>
                  </a:lnTo>
                  <a:lnTo>
                    <a:pt x="3223" y="12269"/>
                  </a:lnTo>
                  <a:lnTo>
                    <a:pt x="3223" y="12628"/>
                  </a:lnTo>
                  <a:close/>
                  <a:moveTo>
                    <a:pt x="3230" y="12255"/>
                  </a:moveTo>
                  <a:lnTo>
                    <a:pt x="3067" y="12162"/>
                  </a:lnTo>
                  <a:lnTo>
                    <a:pt x="2913" y="12075"/>
                  </a:lnTo>
                  <a:lnTo>
                    <a:pt x="3235" y="11891"/>
                  </a:lnTo>
                  <a:lnTo>
                    <a:pt x="3235" y="11891"/>
                  </a:lnTo>
                  <a:lnTo>
                    <a:pt x="3235" y="11522"/>
                  </a:lnTo>
                  <a:lnTo>
                    <a:pt x="3547" y="11704"/>
                  </a:lnTo>
                  <a:lnTo>
                    <a:pt x="3547" y="12073"/>
                  </a:lnTo>
                  <a:lnTo>
                    <a:pt x="3445" y="12132"/>
                  </a:lnTo>
                  <a:lnTo>
                    <a:pt x="3230" y="12255"/>
                  </a:lnTo>
                  <a:close/>
                  <a:moveTo>
                    <a:pt x="3393" y="12730"/>
                  </a:moveTo>
                  <a:lnTo>
                    <a:pt x="3235" y="12638"/>
                  </a:lnTo>
                  <a:lnTo>
                    <a:pt x="3235" y="12266"/>
                  </a:lnTo>
                  <a:lnTo>
                    <a:pt x="3547" y="12087"/>
                  </a:lnTo>
                  <a:lnTo>
                    <a:pt x="3547" y="12453"/>
                  </a:lnTo>
                  <a:lnTo>
                    <a:pt x="3547" y="12456"/>
                  </a:lnTo>
                  <a:lnTo>
                    <a:pt x="3844" y="12626"/>
                  </a:lnTo>
                  <a:lnTo>
                    <a:pt x="3866" y="12638"/>
                  </a:lnTo>
                  <a:lnTo>
                    <a:pt x="3551" y="12822"/>
                  </a:lnTo>
                  <a:lnTo>
                    <a:pt x="3393" y="12730"/>
                  </a:lnTo>
                  <a:close/>
                  <a:moveTo>
                    <a:pt x="4196" y="13193"/>
                  </a:moveTo>
                  <a:lnTo>
                    <a:pt x="3998" y="13077"/>
                  </a:lnTo>
                  <a:lnTo>
                    <a:pt x="3880" y="13011"/>
                  </a:lnTo>
                  <a:lnTo>
                    <a:pt x="3880" y="13011"/>
                  </a:lnTo>
                  <a:lnTo>
                    <a:pt x="3880" y="13011"/>
                  </a:lnTo>
                  <a:lnTo>
                    <a:pt x="3748" y="13087"/>
                  </a:lnTo>
                  <a:lnTo>
                    <a:pt x="3558" y="13195"/>
                  </a:lnTo>
                  <a:lnTo>
                    <a:pt x="3558" y="12831"/>
                  </a:lnTo>
                  <a:lnTo>
                    <a:pt x="3849" y="12664"/>
                  </a:lnTo>
                  <a:lnTo>
                    <a:pt x="3880" y="12647"/>
                  </a:lnTo>
                  <a:lnTo>
                    <a:pt x="4196" y="12831"/>
                  </a:lnTo>
                  <a:lnTo>
                    <a:pt x="4196" y="13193"/>
                  </a:lnTo>
                  <a:close/>
                  <a:moveTo>
                    <a:pt x="4527" y="12638"/>
                  </a:moveTo>
                  <a:lnTo>
                    <a:pt x="4487" y="12659"/>
                  </a:lnTo>
                  <a:lnTo>
                    <a:pt x="4208" y="12822"/>
                  </a:lnTo>
                  <a:lnTo>
                    <a:pt x="3989" y="12694"/>
                  </a:lnTo>
                  <a:lnTo>
                    <a:pt x="3894" y="12640"/>
                  </a:lnTo>
                  <a:lnTo>
                    <a:pt x="4211" y="12456"/>
                  </a:lnTo>
                  <a:lnTo>
                    <a:pt x="4211" y="12453"/>
                  </a:lnTo>
                  <a:lnTo>
                    <a:pt x="4211" y="12087"/>
                  </a:lnTo>
                  <a:lnTo>
                    <a:pt x="4367" y="12177"/>
                  </a:lnTo>
                  <a:lnTo>
                    <a:pt x="4527" y="12269"/>
                  </a:lnTo>
                  <a:lnTo>
                    <a:pt x="4527" y="12638"/>
                  </a:lnTo>
                  <a:close/>
                  <a:moveTo>
                    <a:pt x="4291" y="12118"/>
                  </a:moveTo>
                  <a:lnTo>
                    <a:pt x="4213" y="12073"/>
                  </a:lnTo>
                  <a:lnTo>
                    <a:pt x="4213" y="11704"/>
                  </a:lnTo>
                  <a:lnTo>
                    <a:pt x="4527" y="11522"/>
                  </a:lnTo>
                  <a:lnTo>
                    <a:pt x="4527" y="11891"/>
                  </a:lnTo>
                  <a:lnTo>
                    <a:pt x="4527" y="11891"/>
                  </a:lnTo>
                  <a:lnTo>
                    <a:pt x="4638" y="11955"/>
                  </a:lnTo>
                  <a:lnTo>
                    <a:pt x="4844" y="12075"/>
                  </a:lnTo>
                  <a:lnTo>
                    <a:pt x="4532" y="12255"/>
                  </a:lnTo>
                  <a:lnTo>
                    <a:pt x="4291" y="12118"/>
                  </a:lnTo>
                  <a:close/>
                  <a:moveTo>
                    <a:pt x="5177" y="13013"/>
                  </a:moveTo>
                  <a:lnTo>
                    <a:pt x="4858" y="13198"/>
                  </a:lnTo>
                  <a:lnTo>
                    <a:pt x="4539" y="13013"/>
                  </a:lnTo>
                  <a:lnTo>
                    <a:pt x="4539" y="12645"/>
                  </a:lnTo>
                  <a:lnTo>
                    <a:pt x="4856" y="12460"/>
                  </a:lnTo>
                  <a:lnTo>
                    <a:pt x="5177" y="12645"/>
                  </a:lnTo>
                  <a:lnTo>
                    <a:pt x="5177" y="13013"/>
                  </a:lnTo>
                  <a:close/>
                  <a:moveTo>
                    <a:pt x="5177" y="12628"/>
                  </a:moveTo>
                  <a:lnTo>
                    <a:pt x="4858" y="12444"/>
                  </a:lnTo>
                  <a:lnTo>
                    <a:pt x="4856" y="12444"/>
                  </a:lnTo>
                  <a:lnTo>
                    <a:pt x="4856" y="12444"/>
                  </a:lnTo>
                  <a:lnTo>
                    <a:pt x="4565" y="12614"/>
                  </a:lnTo>
                  <a:lnTo>
                    <a:pt x="4539" y="12630"/>
                  </a:lnTo>
                  <a:lnTo>
                    <a:pt x="4539" y="12266"/>
                  </a:lnTo>
                  <a:lnTo>
                    <a:pt x="4622" y="12219"/>
                  </a:lnTo>
                  <a:lnTo>
                    <a:pt x="4856" y="12082"/>
                  </a:lnTo>
                  <a:lnTo>
                    <a:pt x="4856" y="12082"/>
                  </a:lnTo>
                  <a:lnTo>
                    <a:pt x="4856" y="12082"/>
                  </a:lnTo>
                  <a:lnTo>
                    <a:pt x="4858" y="12082"/>
                  </a:lnTo>
                  <a:lnTo>
                    <a:pt x="4964" y="12144"/>
                  </a:lnTo>
                  <a:lnTo>
                    <a:pt x="5177" y="12266"/>
                  </a:lnTo>
                  <a:lnTo>
                    <a:pt x="5177" y="12628"/>
                  </a:lnTo>
                  <a:close/>
                  <a:moveTo>
                    <a:pt x="5186" y="12255"/>
                  </a:moveTo>
                  <a:lnTo>
                    <a:pt x="4889" y="12087"/>
                  </a:lnTo>
                  <a:lnTo>
                    <a:pt x="4870" y="12075"/>
                  </a:lnTo>
                  <a:lnTo>
                    <a:pt x="5189" y="11891"/>
                  </a:lnTo>
                  <a:lnTo>
                    <a:pt x="5189" y="11891"/>
                  </a:lnTo>
                  <a:lnTo>
                    <a:pt x="5189" y="11522"/>
                  </a:lnTo>
                  <a:lnTo>
                    <a:pt x="5503" y="11704"/>
                  </a:lnTo>
                  <a:lnTo>
                    <a:pt x="5503" y="12073"/>
                  </a:lnTo>
                  <a:lnTo>
                    <a:pt x="5439" y="12110"/>
                  </a:lnTo>
                  <a:lnTo>
                    <a:pt x="5186" y="12255"/>
                  </a:lnTo>
                  <a:close/>
                  <a:moveTo>
                    <a:pt x="5189" y="12638"/>
                  </a:moveTo>
                  <a:lnTo>
                    <a:pt x="5189" y="12269"/>
                  </a:lnTo>
                  <a:lnTo>
                    <a:pt x="5352" y="12177"/>
                  </a:lnTo>
                  <a:lnTo>
                    <a:pt x="5503" y="12087"/>
                  </a:lnTo>
                  <a:lnTo>
                    <a:pt x="5503" y="12453"/>
                  </a:lnTo>
                  <a:lnTo>
                    <a:pt x="5503" y="12456"/>
                  </a:lnTo>
                  <a:lnTo>
                    <a:pt x="5671" y="12552"/>
                  </a:lnTo>
                  <a:lnTo>
                    <a:pt x="5749" y="12597"/>
                  </a:lnTo>
                  <a:lnTo>
                    <a:pt x="5822" y="12640"/>
                  </a:lnTo>
                  <a:lnTo>
                    <a:pt x="5671" y="12727"/>
                  </a:lnTo>
                  <a:lnTo>
                    <a:pt x="5510" y="12820"/>
                  </a:lnTo>
                  <a:lnTo>
                    <a:pt x="5189" y="12638"/>
                  </a:lnTo>
                  <a:close/>
                  <a:moveTo>
                    <a:pt x="6155" y="13193"/>
                  </a:moveTo>
                  <a:lnTo>
                    <a:pt x="6089" y="13155"/>
                  </a:lnTo>
                  <a:lnTo>
                    <a:pt x="5836" y="13011"/>
                  </a:lnTo>
                  <a:lnTo>
                    <a:pt x="5836" y="13011"/>
                  </a:lnTo>
                  <a:lnTo>
                    <a:pt x="5836" y="13011"/>
                  </a:lnTo>
                  <a:lnTo>
                    <a:pt x="5706" y="13084"/>
                  </a:lnTo>
                  <a:lnTo>
                    <a:pt x="5515" y="13195"/>
                  </a:lnTo>
                  <a:lnTo>
                    <a:pt x="5515" y="12834"/>
                  </a:lnTo>
                  <a:lnTo>
                    <a:pt x="5836" y="12647"/>
                  </a:lnTo>
                  <a:lnTo>
                    <a:pt x="6155" y="12831"/>
                  </a:lnTo>
                  <a:lnTo>
                    <a:pt x="6155" y="13193"/>
                  </a:lnTo>
                  <a:close/>
                  <a:moveTo>
                    <a:pt x="6481" y="12638"/>
                  </a:moveTo>
                  <a:lnTo>
                    <a:pt x="6162" y="12820"/>
                  </a:lnTo>
                  <a:lnTo>
                    <a:pt x="6002" y="12727"/>
                  </a:lnTo>
                  <a:lnTo>
                    <a:pt x="5850" y="12640"/>
                  </a:lnTo>
                  <a:lnTo>
                    <a:pt x="6004" y="12552"/>
                  </a:lnTo>
                  <a:lnTo>
                    <a:pt x="6169" y="12456"/>
                  </a:lnTo>
                  <a:lnTo>
                    <a:pt x="6169" y="12453"/>
                  </a:lnTo>
                  <a:lnTo>
                    <a:pt x="6169" y="12089"/>
                  </a:lnTo>
                  <a:lnTo>
                    <a:pt x="6481" y="12266"/>
                  </a:lnTo>
                  <a:lnTo>
                    <a:pt x="6481" y="12638"/>
                  </a:lnTo>
                  <a:close/>
                  <a:moveTo>
                    <a:pt x="6172" y="12073"/>
                  </a:moveTo>
                  <a:lnTo>
                    <a:pt x="6169" y="12073"/>
                  </a:lnTo>
                  <a:lnTo>
                    <a:pt x="6169" y="12070"/>
                  </a:lnTo>
                  <a:lnTo>
                    <a:pt x="6169" y="11704"/>
                  </a:lnTo>
                  <a:lnTo>
                    <a:pt x="6484" y="11522"/>
                  </a:lnTo>
                  <a:lnTo>
                    <a:pt x="6484" y="11891"/>
                  </a:lnTo>
                  <a:lnTo>
                    <a:pt x="6484" y="11891"/>
                  </a:lnTo>
                  <a:lnTo>
                    <a:pt x="6779" y="12061"/>
                  </a:lnTo>
                  <a:lnTo>
                    <a:pt x="6803" y="12075"/>
                  </a:lnTo>
                  <a:lnTo>
                    <a:pt x="6649" y="12162"/>
                  </a:lnTo>
                  <a:lnTo>
                    <a:pt x="6486" y="12255"/>
                  </a:lnTo>
                  <a:lnTo>
                    <a:pt x="6172" y="12073"/>
                  </a:lnTo>
                  <a:close/>
                  <a:moveTo>
                    <a:pt x="7136" y="13013"/>
                  </a:moveTo>
                  <a:lnTo>
                    <a:pt x="6817" y="13198"/>
                  </a:lnTo>
                  <a:lnTo>
                    <a:pt x="6495" y="13013"/>
                  </a:lnTo>
                  <a:lnTo>
                    <a:pt x="6495" y="12645"/>
                  </a:lnTo>
                  <a:lnTo>
                    <a:pt x="6633" y="12564"/>
                  </a:lnTo>
                  <a:lnTo>
                    <a:pt x="6814" y="12460"/>
                  </a:lnTo>
                  <a:lnTo>
                    <a:pt x="6890" y="12503"/>
                  </a:lnTo>
                  <a:lnTo>
                    <a:pt x="7136" y="12645"/>
                  </a:lnTo>
                  <a:lnTo>
                    <a:pt x="7136" y="13013"/>
                  </a:lnTo>
                  <a:close/>
                  <a:moveTo>
                    <a:pt x="7136" y="12628"/>
                  </a:moveTo>
                  <a:lnTo>
                    <a:pt x="6855" y="12467"/>
                  </a:lnTo>
                  <a:lnTo>
                    <a:pt x="6814" y="12444"/>
                  </a:lnTo>
                  <a:lnTo>
                    <a:pt x="6814" y="12444"/>
                  </a:lnTo>
                  <a:lnTo>
                    <a:pt x="6814" y="12444"/>
                  </a:lnTo>
                  <a:lnTo>
                    <a:pt x="6495" y="12628"/>
                  </a:lnTo>
                  <a:lnTo>
                    <a:pt x="6495" y="12266"/>
                  </a:lnTo>
                  <a:lnTo>
                    <a:pt x="6581" y="12217"/>
                  </a:lnTo>
                  <a:lnTo>
                    <a:pt x="6814" y="12082"/>
                  </a:lnTo>
                  <a:lnTo>
                    <a:pt x="6817" y="12082"/>
                  </a:lnTo>
                  <a:lnTo>
                    <a:pt x="6817" y="12082"/>
                  </a:lnTo>
                  <a:lnTo>
                    <a:pt x="7136" y="12269"/>
                  </a:lnTo>
                  <a:lnTo>
                    <a:pt x="7136" y="12628"/>
                  </a:lnTo>
                  <a:close/>
                  <a:moveTo>
                    <a:pt x="7145" y="12255"/>
                  </a:moveTo>
                  <a:lnTo>
                    <a:pt x="6982" y="12162"/>
                  </a:lnTo>
                  <a:lnTo>
                    <a:pt x="6829" y="12075"/>
                  </a:lnTo>
                  <a:lnTo>
                    <a:pt x="7148" y="11891"/>
                  </a:lnTo>
                  <a:lnTo>
                    <a:pt x="7148" y="11891"/>
                  </a:lnTo>
                  <a:lnTo>
                    <a:pt x="7148" y="11522"/>
                  </a:lnTo>
                  <a:lnTo>
                    <a:pt x="7462" y="11704"/>
                  </a:lnTo>
                  <a:lnTo>
                    <a:pt x="7462" y="12073"/>
                  </a:lnTo>
                  <a:lnTo>
                    <a:pt x="7360" y="12132"/>
                  </a:lnTo>
                  <a:lnTo>
                    <a:pt x="7145" y="12255"/>
                  </a:lnTo>
                  <a:close/>
                  <a:moveTo>
                    <a:pt x="7148" y="12638"/>
                  </a:moveTo>
                  <a:lnTo>
                    <a:pt x="7148" y="12266"/>
                  </a:lnTo>
                  <a:lnTo>
                    <a:pt x="7462" y="12087"/>
                  </a:lnTo>
                  <a:lnTo>
                    <a:pt x="7462" y="12453"/>
                  </a:lnTo>
                  <a:lnTo>
                    <a:pt x="7462" y="12456"/>
                  </a:lnTo>
                  <a:lnTo>
                    <a:pt x="7760" y="12626"/>
                  </a:lnTo>
                  <a:lnTo>
                    <a:pt x="7781" y="12638"/>
                  </a:lnTo>
                  <a:lnTo>
                    <a:pt x="7467" y="12822"/>
                  </a:lnTo>
                  <a:lnTo>
                    <a:pt x="7148" y="12638"/>
                  </a:lnTo>
                  <a:close/>
                  <a:moveTo>
                    <a:pt x="8109" y="13193"/>
                  </a:moveTo>
                  <a:lnTo>
                    <a:pt x="7911" y="13077"/>
                  </a:lnTo>
                  <a:lnTo>
                    <a:pt x="7795" y="13011"/>
                  </a:lnTo>
                  <a:lnTo>
                    <a:pt x="7795" y="13011"/>
                  </a:lnTo>
                  <a:lnTo>
                    <a:pt x="7795" y="13011"/>
                  </a:lnTo>
                  <a:lnTo>
                    <a:pt x="7660" y="13087"/>
                  </a:lnTo>
                  <a:lnTo>
                    <a:pt x="7474" y="13195"/>
                  </a:lnTo>
                  <a:lnTo>
                    <a:pt x="7474" y="12831"/>
                  </a:lnTo>
                  <a:lnTo>
                    <a:pt x="7764" y="12664"/>
                  </a:lnTo>
                  <a:lnTo>
                    <a:pt x="7793" y="12647"/>
                  </a:lnTo>
                  <a:lnTo>
                    <a:pt x="8109" y="12831"/>
                  </a:lnTo>
                  <a:lnTo>
                    <a:pt x="8109" y="13193"/>
                  </a:lnTo>
                  <a:close/>
                  <a:moveTo>
                    <a:pt x="8442" y="12635"/>
                  </a:moveTo>
                  <a:lnTo>
                    <a:pt x="8121" y="12820"/>
                  </a:lnTo>
                  <a:lnTo>
                    <a:pt x="7901" y="12694"/>
                  </a:lnTo>
                  <a:lnTo>
                    <a:pt x="7809" y="12640"/>
                  </a:lnTo>
                  <a:lnTo>
                    <a:pt x="8126" y="12456"/>
                  </a:lnTo>
                  <a:lnTo>
                    <a:pt x="8126" y="12453"/>
                  </a:lnTo>
                  <a:lnTo>
                    <a:pt x="8126" y="12089"/>
                  </a:lnTo>
                  <a:lnTo>
                    <a:pt x="8442" y="12269"/>
                  </a:lnTo>
                  <a:lnTo>
                    <a:pt x="8442" y="12635"/>
                  </a:lnTo>
                  <a:close/>
                  <a:moveTo>
                    <a:pt x="8126" y="12070"/>
                  </a:moveTo>
                  <a:lnTo>
                    <a:pt x="8126" y="12070"/>
                  </a:lnTo>
                  <a:lnTo>
                    <a:pt x="8126" y="11704"/>
                  </a:lnTo>
                  <a:lnTo>
                    <a:pt x="8442" y="11520"/>
                  </a:lnTo>
                  <a:lnTo>
                    <a:pt x="8442" y="11891"/>
                  </a:lnTo>
                  <a:lnTo>
                    <a:pt x="8442" y="11891"/>
                  </a:lnTo>
                  <a:lnTo>
                    <a:pt x="8551" y="11955"/>
                  </a:lnTo>
                  <a:lnTo>
                    <a:pt x="8759" y="12075"/>
                  </a:lnTo>
                  <a:lnTo>
                    <a:pt x="8445" y="12255"/>
                  </a:lnTo>
                  <a:lnTo>
                    <a:pt x="8126" y="12070"/>
                  </a:lnTo>
                  <a:close/>
                  <a:moveTo>
                    <a:pt x="9092" y="13013"/>
                  </a:moveTo>
                  <a:lnTo>
                    <a:pt x="8771" y="13198"/>
                  </a:lnTo>
                  <a:lnTo>
                    <a:pt x="8454" y="13013"/>
                  </a:lnTo>
                  <a:lnTo>
                    <a:pt x="8454" y="12645"/>
                  </a:lnTo>
                  <a:lnTo>
                    <a:pt x="8747" y="12472"/>
                  </a:lnTo>
                  <a:lnTo>
                    <a:pt x="8771" y="12460"/>
                  </a:lnTo>
                  <a:lnTo>
                    <a:pt x="9092" y="12645"/>
                  </a:lnTo>
                  <a:lnTo>
                    <a:pt x="9092" y="13013"/>
                  </a:lnTo>
                  <a:close/>
                  <a:moveTo>
                    <a:pt x="9092" y="12628"/>
                  </a:moveTo>
                  <a:lnTo>
                    <a:pt x="8771" y="12444"/>
                  </a:lnTo>
                  <a:lnTo>
                    <a:pt x="8771" y="12444"/>
                  </a:lnTo>
                  <a:lnTo>
                    <a:pt x="8771" y="12444"/>
                  </a:lnTo>
                  <a:lnTo>
                    <a:pt x="8752" y="12456"/>
                  </a:lnTo>
                  <a:lnTo>
                    <a:pt x="8454" y="12628"/>
                  </a:lnTo>
                  <a:lnTo>
                    <a:pt x="8454" y="12266"/>
                  </a:lnTo>
                  <a:lnTo>
                    <a:pt x="8584" y="12188"/>
                  </a:lnTo>
                  <a:lnTo>
                    <a:pt x="8771" y="12082"/>
                  </a:lnTo>
                  <a:lnTo>
                    <a:pt x="8771" y="12082"/>
                  </a:lnTo>
                  <a:lnTo>
                    <a:pt x="8771" y="12082"/>
                  </a:lnTo>
                  <a:lnTo>
                    <a:pt x="8773" y="12082"/>
                  </a:lnTo>
                  <a:lnTo>
                    <a:pt x="8880" y="12144"/>
                  </a:lnTo>
                  <a:lnTo>
                    <a:pt x="9092" y="12266"/>
                  </a:lnTo>
                  <a:lnTo>
                    <a:pt x="9092" y="12628"/>
                  </a:lnTo>
                  <a:close/>
                  <a:moveTo>
                    <a:pt x="9099" y="12255"/>
                  </a:moveTo>
                  <a:lnTo>
                    <a:pt x="8802" y="12087"/>
                  </a:lnTo>
                  <a:lnTo>
                    <a:pt x="8783" y="12075"/>
                  </a:lnTo>
                  <a:lnTo>
                    <a:pt x="9104" y="11891"/>
                  </a:lnTo>
                  <a:lnTo>
                    <a:pt x="9104" y="11891"/>
                  </a:lnTo>
                  <a:lnTo>
                    <a:pt x="9104" y="11522"/>
                  </a:lnTo>
                  <a:lnTo>
                    <a:pt x="9418" y="11704"/>
                  </a:lnTo>
                  <a:lnTo>
                    <a:pt x="9418" y="12073"/>
                  </a:lnTo>
                  <a:lnTo>
                    <a:pt x="9352" y="12110"/>
                  </a:lnTo>
                  <a:lnTo>
                    <a:pt x="9099" y="12255"/>
                  </a:lnTo>
                  <a:close/>
                  <a:moveTo>
                    <a:pt x="9104" y="12638"/>
                  </a:moveTo>
                  <a:lnTo>
                    <a:pt x="9104" y="12269"/>
                  </a:lnTo>
                  <a:lnTo>
                    <a:pt x="9418" y="12087"/>
                  </a:lnTo>
                  <a:lnTo>
                    <a:pt x="9418" y="12453"/>
                  </a:lnTo>
                  <a:lnTo>
                    <a:pt x="9418" y="12456"/>
                  </a:lnTo>
                  <a:lnTo>
                    <a:pt x="9664" y="12597"/>
                  </a:lnTo>
                  <a:lnTo>
                    <a:pt x="9737" y="12640"/>
                  </a:lnTo>
                  <a:lnTo>
                    <a:pt x="9423" y="12820"/>
                  </a:lnTo>
                  <a:lnTo>
                    <a:pt x="9104" y="12638"/>
                  </a:lnTo>
                  <a:close/>
                  <a:moveTo>
                    <a:pt x="10070" y="13195"/>
                  </a:moveTo>
                  <a:lnTo>
                    <a:pt x="10004" y="13155"/>
                  </a:lnTo>
                  <a:lnTo>
                    <a:pt x="9751" y="13011"/>
                  </a:lnTo>
                  <a:lnTo>
                    <a:pt x="9751" y="13011"/>
                  </a:lnTo>
                  <a:lnTo>
                    <a:pt x="9751" y="13011"/>
                  </a:lnTo>
                  <a:lnTo>
                    <a:pt x="9622" y="13084"/>
                  </a:lnTo>
                  <a:lnTo>
                    <a:pt x="9430" y="13195"/>
                  </a:lnTo>
                  <a:lnTo>
                    <a:pt x="9430" y="12834"/>
                  </a:lnTo>
                  <a:lnTo>
                    <a:pt x="9751" y="12647"/>
                  </a:lnTo>
                  <a:lnTo>
                    <a:pt x="10070" y="12834"/>
                  </a:lnTo>
                  <a:lnTo>
                    <a:pt x="10070" y="13195"/>
                  </a:lnTo>
                  <a:close/>
                  <a:moveTo>
                    <a:pt x="10397" y="12638"/>
                  </a:moveTo>
                  <a:lnTo>
                    <a:pt x="10078" y="12820"/>
                  </a:lnTo>
                  <a:lnTo>
                    <a:pt x="9766" y="12640"/>
                  </a:lnTo>
                  <a:lnTo>
                    <a:pt x="10085" y="12456"/>
                  </a:lnTo>
                  <a:lnTo>
                    <a:pt x="10085" y="12453"/>
                  </a:lnTo>
                  <a:lnTo>
                    <a:pt x="10085" y="12453"/>
                  </a:lnTo>
                  <a:lnTo>
                    <a:pt x="10085" y="12087"/>
                  </a:lnTo>
                  <a:lnTo>
                    <a:pt x="10326" y="12226"/>
                  </a:lnTo>
                  <a:lnTo>
                    <a:pt x="10397" y="12266"/>
                  </a:lnTo>
                  <a:lnTo>
                    <a:pt x="10397" y="12638"/>
                  </a:lnTo>
                  <a:close/>
                  <a:moveTo>
                    <a:pt x="10245" y="12167"/>
                  </a:moveTo>
                  <a:lnTo>
                    <a:pt x="10085" y="12073"/>
                  </a:lnTo>
                  <a:lnTo>
                    <a:pt x="10085" y="11704"/>
                  </a:lnTo>
                  <a:lnTo>
                    <a:pt x="10397" y="11522"/>
                  </a:lnTo>
                  <a:lnTo>
                    <a:pt x="10397" y="11891"/>
                  </a:lnTo>
                  <a:lnTo>
                    <a:pt x="10397" y="11891"/>
                  </a:lnTo>
                  <a:lnTo>
                    <a:pt x="10675" y="12051"/>
                  </a:lnTo>
                  <a:lnTo>
                    <a:pt x="10718" y="12075"/>
                  </a:lnTo>
                  <a:lnTo>
                    <a:pt x="10401" y="12255"/>
                  </a:lnTo>
                  <a:lnTo>
                    <a:pt x="10245" y="12167"/>
                  </a:lnTo>
                  <a:close/>
                  <a:moveTo>
                    <a:pt x="11046" y="13013"/>
                  </a:moveTo>
                  <a:lnTo>
                    <a:pt x="10730" y="13198"/>
                  </a:lnTo>
                  <a:lnTo>
                    <a:pt x="10411" y="13013"/>
                  </a:lnTo>
                  <a:lnTo>
                    <a:pt x="10411" y="12645"/>
                  </a:lnTo>
                  <a:lnTo>
                    <a:pt x="10730" y="12460"/>
                  </a:lnTo>
                  <a:lnTo>
                    <a:pt x="10763" y="12479"/>
                  </a:lnTo>
                  <a:lnTo>
                    <a:pt x="11046" y="12645"/>
                  </a:lnTo>
                  <a:lnTo>
                    <a:pt x="11046" y="13013"/>
                  </a:lnTo>
                  <a:close/>
                  <a:moveTo>
                    <a:pt x="11046" y="12628"/>
                  </a:moveTo>
                  <a:lnTo>
                    <a:pt x="10819" y="12496"/>
                  </a:lnTo>
                  <a:lnTo>
                    <a:pt x="10730" y="12444"/>
                  </a:lnTo>
                  <a:lnTo>
                    <a:pt x="10730" y="12444"/>
                  </a:lnTo>
                  <a:lnTo>
                    <a:pt x="10730" y="12444"/>
                  </a:lnTo>
                  <a:lnTo>
                    <a:pt x="10411" y="12628"/>
                  </a:lnTo>
                  <a:lnTo>
                    <a:pt x="10411" y="12266"/>
                  </a:lnTo>
                  <a:lnTo>
                    <a:pt x="10730" y="12082"/>
                  </a:lnTo>
                  <a:lnTo>
                    <a:pt x="10730" y="12082"/>
                  </a:lnTo>
                  <a:lnTo>
                    <a:pt x="10730" y="12082"/>
                  </a:lnTo>
                  <a:lnTo>
                    <a:pt x="10940" y="12203"/>
                  </a:lnTo>
                  <a:lnTo>
                    <a:pt x="11046" y="12266"/>
                  </a:lnTo>
                  <a:lnTo>
                    <a:pt x="11046" y="12628"/>
                  </a:lnTo>
                  <a:close/>
                  <a:moveTo>
                    <a:pt x="11056" y="12255"/>
                  </a:moveTo>
                  <a:lnTo>
                    <a:pt x="10741" y="12075"/>
                  </a:lnTo>
                  <a:lnTo>
                    <a:pt x="11060" y="11891"/>
                  </a:lnTo>
                  <a:lnTo>
                    <a:pt x="11060" y="11891"/>
                  </a:lnTo>
                  <a:lnTo>
                    <a:pt x="11060" y="11522"/>
                  </a:lnTo>
                  <a:lnTo>
                    <a:pt x="11377" y="11704"/>
                  </a:lnTo>
                  <a:lnTo>
                    <a:pt x="11377" y="12070"/>
                  </a:lnTo>
                  <a:lnTo>
                    <a:pt x="11056" y="12255"/>
                  </a:lnTo>
                  <a:close/>
                  <a:moveTo>
                    <a:pt x="11060" y="12638"/>
                  </a:moveTo>
                  <a:lnTo>
                    <a:pt x="11060" y="12266"/>
                  </a:lnTo>
                  <a:lnTo>
                    <a:pt x="11377" y="12087"/>
                  </a:lnTo>
                  <a:lnTo>
                    <a:pt x="11377" y="12453"/>
                  </a:lnTo>
                  <a:lnTo>
                    <a:pt x="11377" y="12456"/>
                  </a:lnTo>
                  <a:lnTo>
                    <a:pt x="11694" y="12640"/>
                  </a:lnTo>
                  <a:lnTo>
                    <a:pt x="11613" y="12685"/>
                  </a:lnTo>
                  <a:lnTo>
                    <a:pt x="11379" y="12822"/>
                  </a:lnTo>
                  <a:lnTo>
                    <a:pt x="11060" y="12638"/>
                  </a:lnTo>
                  <a:close/>
                  <a:moveTo>
                    <a:pt x="12025" y="13193"/>
                  </a:moveTo>
                  <a:lnTo>
                    <a:pt x="11706" y="13011"/>
                  </a:lnTo>
                  <a:lnTo>
                    <a:pt x="11706" y="13011"/>
                  </a:lnTo>
                  <a:lnTo>
                    <a:pt x="11706" y="13011"/>
                  </a:lnTo>
                  <a:lnTo>
                    <a:pt x="11684" y="13023"/>
                  </a:lnTo>
                  <a:lnTo>
                    <a:pt x="11389" y="13193"/>
                  </a:lnTo>
                  <a:lnTo>
                    <a:pt x="11389" y="12831"/>
                  </a:lnTo>
                  <a:lnTo>
                    <a:pt x="11708" y="12647"/>
                  </a:lnTo>
                  <a:lnTo>
                    <a:pt x="11871" y="12739"/>
                  </a:lnTo>
                  <a:lnTo>
                    <a:pt x="12025" y="12831"/>
                  </a:lnTo>
                  <a:lnTo>
                    <a:pt x="12025" y="13193"/>
                  </a:lnTo>
                  <a:close/>
                  <a:moveTo>
                    <a:pt x="12353" y="12635"/>
                  </a:moveTo>
                  <a:lnTo>
                    <a:pt x="12034" y="12820"/>
                  </a:lnTo>
                  <a:lnTo>
                    <a:pt x="11722" y="12640"/>
                  </a:lnTo>
                  <a:lnTo>
                    <a:pt x="12039" y="12456"/>
                  </a:lnTo>
                  <a:lnTo>
                    <a:pt x="12039" y="12453"/>
                  </a:lnTo>
                  <a:lnTo>
                    <a:pt x="12039" y="12089"/>
                  </a:lnTo>
                  <a:lnTo>
                    <a:pt x="12353" y="12269"/>
                  </a:lnTo>
                  <a:lnTo>
                    <a:pt x="12353" y="12635"/>
                  </a:lnTo>
                  <a:close/>
                  <a:moveTo>
                    <a:pt x="12062" y="12087"/>
                  </a:moveTo>
                  <a:lnTo>
                    <a:pt x="12039" y="12073"/>
                  </a:lnTo>
                  <a:lnTo>
                    <a:pt x="12039" y="12070"/>
                  </a:lnTo>
                  <a:lnTo>
                    <a:pt x="12039" y="11704"/>
                  </a:lnTo>
                  <a:lnTo>
                    <a:pt x="12355" y="11520"/>
                  </a:lnTo>
                  <a:lnTo>
                    <a:pt x="12355" y="11891"/>
                  </a:lnTo>
                  <a:lnTo>
                    <a:pt x="12355" y="11891"/>
                  </a:lnTo>
                  <a:lnTo>
                    <a:pt x="12466" y="11955"/>
                  </a:lnTo>
                  <a:lnTo>
                    <a:pt x="12672" y="12075"/>
                  </a:lnTo>
                  <a:lnTo>
                    <a:pt x="12358" y="12257"/>
                  </a:lnTo>
                  <a:lnTo>
                    <a:pt x="12062" y="12087"/>
                  </a:lnTo>
                  <a:close/>
                  <a:moveTo>
                    <a:pt x="13007" y="13013"/>
                  </a:moveTo>
                  <a:lnTo>
                    <a:pt x="12686" y="13198"/>
                  </a:lnTo>
                  <a:lnTo>
                    <a:pt x="12367" y="13013"/>
                  </a:lnTo>
                  <a:lnTo>
                    <a:pt x="12367" y="12645"/>
                  </a:lnTo>
                  <a:lnTo>
                    <a:pt x="12662" y="12472"/>
                  </a:lnTo>
                  <a:lnTo>
                    <a:pt x="12686" y="12460"/>
                  </a:lnTo>
                  <a:lnTo>
                    <a:pt x="13007" y="12645"/>
                  </a:lnTo>
                  <a:lnTo>
                    <a:pt x="13007" y="13013"/>
                  </a:lnTo>
                  <a:close/>
                  <a:moveTo>
                    <a:pt x="13007" y="12628"/>
                  </a:moveTo>
                  <a:lnTo>
                    <a:pt x="12686" y="12444"/>
                  </a:lnTo>
                  <a:lnTo>
                    <a:pt x="12686" y="12444"/>
                  </a:lnTo>
                  <a:lnTo>
                    <a:pt x="12686" y="12444"/>
                  </a:lnTo>
                  <a:lnTo>
                    <a:pt x="12667" y="12456"/>
                  </a:lnTo>
                  <a:lnTo>
                    <a:pt x="12367" y="12628"/>
                  </a:lnTo>
                  <a:lnTo>
                    <a:pt x="12367" y="12266"/>
                  </a:lnTo>
                  <a:lnTo>
                    <a:pt x="12499" y="12188"/>
                  </a:lnTo>
                  <a:lnTo>
                    <a:pt x="12686" y="12082"/>
                  </a:lnTo>
                  <a:lnTo>
                    <a:pt x="12686" y="12082"/>
                  </a:lnTo>
                  <a:lnTo>
                    <a:pt x="12686" y="12082"/>
                  </a:lnTo>
                  <a:lnTo>
                    <a:pt x="12686" y="12082"/>
                  </a:lnTo>
                  <a:lnTo>
                    <a:pt x="12792" y="12144"/>
                  </a:lnTo>
                  <a:lnTo>
                    <a:pt x="13007" y="12266"/>
                  </a:lnTo>
                  <a:lnTo>
                    <a:pt x="13007" y="12628"/>
                  </a:lnTo>
                  <a:close/>
                  <a:moveTo>
                    <a:pt x="13015" y="12255"/>
                  </a:moveTo>
                  <a:lnTo>
                    <a:pt x="12717" y="12087"/>
                  </a:lnTo>
                  <a:lnTo>
                    <a:pt x="12698" y="12075"/>
                  </a:lnTo>
                  <a:lnTo>
                    <a:pt x="13019" y="11891"/>
                  </a:lnTo>
                  <a:lnTo>
                    <a:pt x="13019" y="11891"/>
                  </a:lnTo>
                  <a:lnTo>
                    <a:pt x="13019" y="11522"/>
                  </a:lnTo>
                  <a:lnTo>
                    <a:pt x="13334" y="11704"/>
                  </a:lnTo>
                  <a:lnTo>
                    <a:pt x="13334" y="12073"/>
                  </a:lnTo>
                  <a:lnTo>
                    <a:pt x="13267" y="12110"/>
                  </a:lnTo>
                  <a:lnTo>
                    <a:pt x="13015" y="12255"/>
                  </a:lnTo>
                  <a:close/>
                  <a:moveTo>
                    <a:pt x="13019" y="12638"/>
                  </a:moveTo>
                  <a:lnTo>
                    <a:pt x="13019" y="12269"/>
                  </a:lnTo>
                  <a:lnTo>
                    <a:pt x="13334" y="12087"/>
                  </a:lnTo>
                  <a:lnTo>
                    <a:pt x="13334" y="12453"/>
                  </a:lnTo>
                  <a:lnTo>
                    <a:pt x="13334" y="12456"/>
                  </a:lnTo>
                  <a:lnTo>
                    <a:pt x="13579" y="12597"/>
                  </a:lnTo>
                  <a:lnTo>
                    <a:pt x="13653" y="12640"/>
                  </a:lnTo>
                  <a:lnTo>
                    <a:pt x="13338" y="12820"/>
                  </a:lnTo>
                  <a:lnTo>
                    <a:pt x="13019" y="12638"/>
                  </a:lnTo>
                  <a:close/>
                  <a:moveTo>
                    <a:pt x="13986" y="13195"/>
                  </a:moveTo>
                  <a:lnTo>
                    <a:pt x="13920" y="13155"/>
                  </a:lnTo>
                  <a:lnTo>
                    <a:pt x="13667" y="13011"/>
                  </a:lnTo>
                  <a:lnTo>
                    <a:pt x="13664" y="13011"/>
                  </a:lnTo>
                  <a:lnTo>
                    <a:pt x="13664" y="13011"/>
                  </a:lnTo>
                  <a:lnTo>
                    <a:pt x="13534" y="13084"/>
                  </a:lnTo>
                  <a:lnTo>
                    <a:pt x="13345" y="13195"/>
                  </a:lnTo>
                  <a:lnTo>
                    <a:pt x="13345" y="12834"/>
                  </a:lnTo>
                  <a:lnTo>
                    <a:pt x="13664" y="12647"/>
                  </a:lnTo>
                  <a:lnTo>
                    <a:pt x="13986" y="12834"/>
                  </a:lnTo>
                  <a:lnTo>
                    <a:pt x="13986" y="13195"/>
                  </a:lnTo>
                  <a:close/>
                  <a:moveTo>
                    <a:pt x="14309" y="12638"/>
                  </a:moveTo>
                  <a:lnTo>
                    <a:pt x="13993" y="12820"/>
                  </a:lnTo>
                  <a:lnTo>
                    <a:pt x="13678" y="12640"/>
                  </a:lnTo>
                  <a:lnTo>
                    <a:pt x="13997" y="12456"/>
                  </a:lnTo>
                  <a:lnTo>
                    <a:pt x="13997" y="12453"/>
                  </a:lnTo>
                  <a:lnTo>
                    <a:pt x="13997" y="12453"/>
                  </a:lnTo>
                  <a:lnTo>
                    <a:pt x="13997" y="12087"/>
                  </a:lnTo>
                  <a:lnTo>
                    <a:pt x="14309" y="12266"/>
                  </a:lnTo>
                  <a:lnTo>
                    <a:pt x="14309" y="12638"/>
                  </a:lnTo>
                  <a:close/>
                  <a:moveTo>
                    <a:pt x="14111" y="12136"/>
                  </a:moveTo>
                  <a:lnTo>
                    <a:pt x="14000" y="12073"/>
                  </a:lnTo>
                  <a:lnTo>
                    <a:pt x="14000" y="11704"/>
                  </a:lnTo>
                  <a:lnTo>
                    <a:pt x="14312" y="11522"/>
                  </a:lnTo>
                  <a:lnTo>
                    <a:pt x="14312" y="11891"/>
                  </a:lnTo>
                  <a:lnTo>
                    <a:pt x="14312" y="11891"/>
                  </a:lnTo>
                  <a:lnTo>
                    <a:pt x="14591" y="12051"/>
                  </a:lnTo>
                  <a:lnTo>
                    <a:pt x="14631" y="12075"/>
                  </a:lnTo>
                  <a:lnTo>
                    <a:pt x="14316" y="12255"/>
                  </a:lnTo>
                  <a:lnTo>
                    <a:pt x="14111" y="12136"/>
                  </a:lnTo>
                  <a:close/>
                  <a:moveTo>
                    <a:pt x="14962" y="13013"/>
                  </a:moveTo>
                  <a:lnTo>
                    <a:pt x="14664" y="13186"/>
                  </a:lnTo>
                  <a:lnTo>
                    <a:pt x="14645" y="13198"/>
                  </a:lnTo>
                  <a:lnTo>
                    <a:pt x="14326" y="13013"/>
                  </a:lnTo>
                  <a:lnTo>
                    <a:pt x="14326" y="12645"/>
                  </a:lnTo>
                  <a:lnTo>
                    <a:pt x="14645" y="12460"/>
                  </a:lnTo>
                  <a:lnTo>
                    <a:pt x="14678" y="12479"/>
                  </a:lnTo>
                  <a:lnTo>
                    <a:pt x="14962" y="12645"/>
                  </a:lnTo>
                  <a:lnTo>
                    <a:pt x="14962" y="13013"/>
                  </a:lnTo>
                  <a:close/>
                  <a:moveTo>
                    <a:pt x="14962" y="12628"/>
                  </a:moveTo>
                  <a:lnTo>
                    <a:pt x="14732" y="12496"/>
                  </a:lnTo>
                  <a:lnTo>
                    <a:pt x="14645" y="12444"/>
                  </a:lnTo>
                  <a:lnTo>
                    <a:pt x="14645" y="12444"/>
                  </a:lnTo>
                  <a:lnTo>
                    <a:pt x="14645" y="12444"/>
                  </a:lnTo>
                  <a:lnTo>
                    <a:pt x="14326" y="12628"/>
                  </a:lnTo>
                  <a:lnTo>
                    <a:pt x="14326" y="12266"/>
                  </a:lnTo>
                  <a:lnTo>
                    <a:pt x="14491" y="12170"/>
                  </a:lnTo>
                  <a:lnTo>
                    <a:pt x="14643" y="12082"/>
                  </a:lnTo>
                  <a:lnTo>
                    <a:pt x="14645" y="12082"/>
                  </a:lnTo>
                  <a:lnTo>
                    <a:pt x="14645" y="12082"/>
                  </a:lnTo>
                  <a:lnTo>
                    <a:pt x="14853" y="12203"/>
                  </a:lnTo>
                  <a:lnTo>
                    <a:pt x="14962" y="12266"/>
                  </a:lnTo>
                  <a:lnTo>
                    <a:pt x="14962" y="12628"/>
                  </a:lnTo>
                  <a:close/>
                  <a:moveTo>
                    <a:pt x="14973" y="12257"/>
                  </a:moveTo>
                  <a:lnTo>
                    <a:pt x="14657" y="12075"/>
                  </a:lnTo>
                  <a:lnTo>
                    <a:pt x="14976" y="11891"/>
                  </a:lnTo>
                  <a:lnTo>
                    <a:pt x="14976" y="11891"/>
                  </a:lnTo>
                  <a:lnTo>
                    <a:pt x="14976" y="11522"/>
                  </a:lnTo>
                  <a:lnTo>
                    <a:pt x="15292" y="11704"/>
                  </a:lnTo>
                  <a:lnTo>
                    <a:pt x="15292" y="12073"/>
                  </a:lnTo>
                  <a:lnTo>
                    <a:pt x="15177" y="12139"/>
                  </a:lnTo>
                  <a:lnTo>
                    <a:pt x="14973" y="12257"/>
                  </a:lnTo>
                  <a:close/>
                  <a:moveTo>
                    <a:pt x="14978" y="12638"/>
                  </a:moveTo>
                  <a:lnTo>
                    <a:pt x="14978" y="12266"/>
                  </a:lnTo>
                  <a:lnTo>
                    <a:pt x="15051" y="12224"/>
                  </a:lnTo>
                  <a:lnTo>
                    <a:pt x="15292" y="12087"/>
                  </a:lnTo>
                  <a:lnTo>
                    <a:pt x="15292" y="12453"/>
                  </a:lnTo>
                  <a:lnTo>
                    <a:pt x="15292" y="12456"/>
                  </a:lnTo>
                  <a:lnTo>
                    <a:pt x="15590" y="12626"/>
                  </a:lnTo>
                  <a:lnTo>
                    <a:pt x="15609" y="12640"/>
                  </a:lnTo>
                  <a:lnTo>
                    <a:pt x="15295" y="12822"/>
                  </a:lnTo>
                  <a:lnTo>
                    <a:pt x="14978" y="12638"/>
                  </a:lnTo>
                  <a:close/>
                  <a:moveTo>
                    <a:pt x="15940" y="13193"/>
                  </a:moveTo>
                  <a:lnTo>
                    <a:pt x="15777" y="13098"/>
                  </a:lnTo>
                  <a:lnTo>
                    <a:pt x="15623" y="13011"/>
                  </a:lnTo>
                  <a:lnTo>
                    <a:pt x="15623" y="13011"/>
                  </a:lnTo>
                  <a:lnTo>
                    <a:pt x="15623" y="13011"/>
                  </a:lnTo>
                  <a:lnTo>
                    <a:pt x="15434" y="13120"/>
                  </a:lnTo>
                  <a:lnTo>
                    <a:pt x="15304" y="13195"/>
                  </a:lnTo>
                  <a:lnTo>
                    <a:pt x="15304" y="12831"/>
                  </a:lnTo>
                  <a:lnTo>
                    <a:pt x="15623" y="12647"/>
                  </a:lnTo>
                  <a:lnTo>
                    <a:pt x="15940" y="12831"/>
                  </a:lnTo>
                  <a:lnTo>
                    <a:pt x="15940" y="13193"/>
                  </a:lnTo>
                  <a:close/>
                  <a:moveTo>
                    <a:pt x="16271" y="12635"/>
                  </a:moveTo>
                  <a:lnTo>
                    <a:pt x="16030" y="12775"/>
                  </a:lnTo>
                  <a:lnTo>
                    <a:pt x="15952" y="12822"/>
                  </a:lnTo>
                  <a:lnTo>
                    <a:pt x="15732" y="12694"/>
                  </a:lnTo>
                  <a:lnTo>
                    <a:pt x="15637" y="12640"/>
                  </a:lnTo>
                  <a:lnTo>
                    <a:pt x="15954" y="12456"/>
                  </a:lnTo>
                  <a:lnTo>
                    <a:pt x="15954" y="12453"/>
                  </a:lnTo>
                  <a:lnTo>
                    <a:pt x="15954" y="12087"/>
                  </a:lnTo>
                  <a:lnTo>
                    <a:pt x="16271" y="12269"/>
                  </a:lnTo>
                  <a:lnTo>
                    <a:pt x="16271" y="12635"/>
                  </a:lnTo>
                  <a:close/>
                  <a:moveTo>
                    <a:pt x="15980" y="12084"/>
                  </a:moveTo>
                  <a:lnTo>
                    <a:pt x="15956" y="12073"/>
                  </a:lnTo>
                  <a:lnTo>
                    <a:pt x="15956" y="11704"/>
                  </a:lnTo>
                  <a:lnTo>
                    <a:pt x="16271" y="11522"/>
                  </a:lnTo>
                  <a:lnTo>
                    <a:pt x="16271" y="11891"/>
                  </a:lnTo>
                  <a:lnTo>
                    <a:pt x="16271" y="11891"/>
                  </a:lnTo>
                  <a:lnTo>
                    <a:pt x="16382" y="11955"/>
                  </a:lnTo>
                  <a:lnTo>
                    <a:pt x="16587" y="12075"/>
                  </a:lnTo>
                  <a:lnTo>
                    <a:pt x="16275" y="12255"/>
                  </a:lnTo>
                  <a:lnTo>
                    <a:pt x="15980" y="12084"/>
                  </a:lnTo>
                  <a:close/>
                  <a:moveTo>
                    <a:pt x="16923" y="13013"/>
                  </a:moveTo>
                  <a:lnTo>
                    <a:pt x="16601" y="13198"/>
                  </a:lnTo>
                  <a:lnTo>
                    <a:pt x="16282" y="13013"/>
                  </a:lnTo>
                  <a:lnTo>
                    <a:pt x="16282" y="12645"/>
                  </a:lnTo>
                  <a:lnTo>
                    <a:pt x="16393" y="12581"/>
                  </a:lnTo>
                  <a:lnTo>
                    <a:pt x="16601" y="12460"/>
                  </a:lnTo>
                  <a:lnTo>
                    <a:pt x="16923" y="12645"/>
                  </a:lnTo>
                  <a:lnTo>
                    <a:pt x="16923" y="13013"/>
                  </a:lnTo>
                  <a:close/>
                  <a:moveTo>
                    <a:pt x="16923" y="12628"/>
                  </a:moveTo>
                  <a:lnTo>
                    <a:pt x="16601" y="12444"/>
                  </a:lnTo>
                  <a:lnTo>
                    <a:pt x="16601" y="12444"/>
                  </a:lnTo>
                  <a:lnTo>
                    <a:pt x="16599" y="12444"/>
                  </a:lnTo>
                  <a:lnTo>
                    <a:pt x="16450" y="12531"/>
                  </a:lnTo>
                  <a:lnTo>
                    <a:pt x="16282" y="12628"/>
                  </a:lnTo>
                  <a:lnTo>
                    <a:pt x="16282" y="12266"/>
                  </a:lnTo>
                  <a:lnTo>
                    <a:pt x="16334" y="12236"/>
                  </a:lnTo>
                  <a:lnTo>
                    <a:pt x="16601" y="12082"/>
                  </a:lnTo>
                  <a:lnTo>
                    <a:pt x="16708" y="12144"/>
                  </a:lnTo>
                  <a:lnTo>
                    <a:pt x="16923" y="12266"/>
                  </a:lnTo>
                  <a:lnTo>
                    <a:pt x="16923" y="12628"/>
                  </a:lnTo>
                  <a:close/>
                  <a:moveTo>
                    <a:pt x="16930" y="12255"/>
                  </a:moveTo>
                  <a:lnTo>
                    <a:pt x="16632" y="12087"/>
                  </a:lnTo>
                  <a:lnTo>
                    <a:pt x="16613" y="12075"/>
                  </a:lnTo>
                  <a:lnTo>
                    <a:pt x="16934" y="11891"/>
                  </a:lnTo>
                  <a:lnTo>
                    <a:pt x="16934" y="11891"/>
                  </a:lnTo>
                  <a:lnTo>
                    <a:pt x="16934" y="11522"/>
                  </a:lnTo>
                  <a:lnTo>
                    <a:pt x="17246" y="11704"/>
                  </a:lnTo>
                  <a:lnTo>
                    <a:pt x="17246" y="12073"/>
                  </a:lnTo>
                  <a:lnTo>
                    <a:pt x="17183" y="12110"/>
                  </a:lnTo>
                  <a:lnTo>
                    <a:pt x="16930" y="12255"/>
                  </a:lnTo>
                  <a:close/>
                  <a:moveTo>
                    <a:pt x="16934" y="12638"/>
                  </a:moveTo>
                  <a:lnTo>
                    <a:pt x="16934" y="12269"/>
                  </a:lnTo>
                  <a:lnTo>
                    <a:pt x="17246" y="12087"/>
                  </a:lnTo>
                  <a:lnTo>
                    <a:pt x="17246" y="12453"/>
                  </a:lnTo>
                  <a:lnTo>
                    <a:pt x="17246" y="12456"/>
                  </a:lnTo>
                  <a:lnTo>
                    <a:pt x="17532" y="12619"/>
                  </a:lnTo>
                  <a:lnTo>
                    <a:pt x="17568" y="12640"/>
                  </a:lnTo>
                  <a:lnTo>
                    <a:pt x="17253" y="12820"/>
                  </a:lnTo>
                  <a:lnTo>
                    <a:pt x="16934" y="12638"/>
                  </a:lnTo>
                  <a:close/>
                  <a:moveTo>
                    <a:pt x="17899" y="13193"/>
                  </a:moveTo>
                  <a:lnTo>
                    <a:pt x="17580" y="13011"/>
                  </a:lnTo>
                  <a:lnTo>
                    <a:pt x="17580" y="13011"/>
                  </a:lnTo>
                  <a:lnTo>
                    <a:pt x="17580" y="13011"/>
                  </a:lnTo>
                  <a:lnTo>
                    <a:pt x="17258" y="13195"/>
                  </a:lnTo>
                  <a:lnTo>
                    <a:pt x="17258" y="12834"/>
                  </a:lnTo>
                  <a:lnTo>
                    <a:pt x="17580" y="12647"/>
                  </a:lnTo>
                  <a:lnTo>
                    <a:pt x="17899" y="12831"/>
                  </a:lnTo>
                  <a:lnTo>
                    <a:pt x="17899" y="13193"/>
                  </a:lnTo>
                  <a:close/>
                  <a:moveTo>
                    <a:pt x="18227" y="12638"/>
                  </a:moveTo>
                  <a:lnTo>
                    <a:pt x="18227" y="12638"/>
                  </a:lnTo>
                  <a:lnTo>
                    <a:pt x="18168" y="12671"/>
                  </a:lnTo>
                  <a:lnTo>
                    <a:pt x="17908" y="12822"/>
                  </a:lnTo>
                  <a:lnTo>
                    <a:pt x="17594" y="12640"/>
                  </a:lnTo>
                  <a:lnTo>
                    <a:pt x="17913" y="12456"/>
                  </a:lnTo>
                  <a:lnTo>
                    <a:pt x="17913" y="12453"/>
                  </a:lnTo>
                  <a:lnTo>
                    <a:pt x="17913" y="12087"/>
                  </a:lnTo>
                  <a:lnTo>
                    <a:pt x="18227" y="12266"/>
                  </a:lnTo>
                  <a:lnTo>
                    <a:pt x="18227" y="12638"/>
                  </a:lnTo>
                  <a:close/>
                  <a:moveTo>
                    <a:pt x="17960" y="12099"/>
                  </a:moveTo>
                  <a:lnTo>
                    <a:pt x="17915" y="12073"/>
                  </a:lnTo>
                  <a:lnTo>
                    <a:pt x="17915" y="11704"/>
                  </a:lnTo>
                  <a:lnTo>
                    <a:pt x="18227" y="11522"/>
                  </a:lnTo>
                  <a:lnTo>
                    <a:pt x="18227" y="11891"/>
                  </a:lnTo>
                  <a:lnTo>
                    <a:pt x="18227" y="11891"/>
                  </a:lnTo>
                  <a:lnTo>
                    <a:pt x="18503" y="12051"/>
                  </a:lnTo>
                  <a:lnTo>
                    <a:pt x="18546" y="12075"/>
                  </a:lnTo>
                  <a:lnTo>
                    <a:pt x="18232" y="12255"/>
                  </a:lnTo>
                  <a:lnTo>
                    <a:pt x="17960" y="12099"/>
                  </a:lnTo>
                  <a:close/>
                  <a:moveTo>
                    <a:pt x="18877" y="13013"/>
                  </a:moveTo>
                  <a:lnTo>
                    <a:pt x="18560" y="13198"/>
                  </a:lnTo>
                  <a:lnTo>
                    <a:pt x="18239" y="13013"/>
                  </a:lnTo>
                  <a:lnTo>
                    <a:pt x="18239" y="12645"/>
                  </a:lnTo>
                  <a:lnTo>
                    <a:pt x="18560" y="12460"/>
                  </a:lnTo>
                  <a:lnTo>
                    <a:pt x="18593" y="12479"/>
                  </a:lnTo>
                  <a:lnTo>
                    <a:pt x="18877" y="12645"/>
                  </a:lnTo>
                  <a:lnTo>
                    <a:pt x="18877" y="13013"/>
                  </a:lnTo>
                  <a:close/>
                  <a:moveTo>
                    <a:pt x="18877" y="12628"/>
                  </a:moveTo>
                  <a:lnTo>
                    <a:pt x="18648" y="12496"/>
                  </a:lnTo>
                  <a:lnTo>
                    <a:pt x="18560" y="12444"/>
                  </a:lnTo>
                  <a:lnTo>
                    <a:pt x="18560" y="12444"/>
                  </a:lnTo>
                  <a:lnTo>
                    <a:pt x="18560" y="12444"/>
                  </a:lnTo>
                  <a:lnTo>
                    <a:pt x="18241" y="12628"/>
                  </a:lnTo>
                  <a:lnTo>
                    <a:pt x="18241" y="12266"/>
                  </a:lnTo>
                  <a:lnTo>
                    <a:pt x="18558" y="12082"/>
                  </a:lnTo>
                  <a:lnTo>
                    <a:pt x="18560" y="12082"/>
                  </a:lnTo>
                  <a:lnTo>
                    <a:pt x="18560" y="12082"/>
                  </a:lnTo>
                  <a:lnTo>
                    <a:pt x="18768" y="12203"/>
                  </a:lnTo>
                  <a:lnTo>
                    <a:pt x="18877" y="12266"/>
                  </a:lnTo>
                  <a:lnTo>
                    <a:pt x="18877" y="12628"/>
                  </a:lnTo>
                  <a:close/>
                  <a:moveTo>
                    <a:pt x="18886" y="12257"/>
                  </a:moveTo>
                  <a:lnTo>
                    <a:pt x="18572" y="12075"/>
                  </a:lnTo>
                  <a:lnTo>
                    <a:pt x="18889" y="11891"/>
                  </a:lnTo>
                  <a:lnTo>
                    <a:pt x="18889" y="11891"/>
                  </a:lnTo>
                  <a:lnTo>
                    <a:pt x="18889" y="11522"/>
                  </a:lnTo>
                  <a:lnTo>
                    <a:pt x="19205" y="11704"/>
                  </a:lnTo>
                  <a:lnTo>
                    <a:pt x="19205" y="12073"/>
                  </a:lnTo>
                  <a:lnTo>
                    <a:pt x="19182" y="12087"/>
                  </a:lnTo>
                  <a:lnTo>
                    <a:pt x="18886" y="12257"/>
                  </a:lnTo>
                  <a:close/>
                  <a:moveTo>
                    <a:pt x="18893" y="12638"/>
                  </a:moveTo>
                  <a:lnTo>
                    <a:pt x="18893" y="12266"/>
                  </a:lnTo>
                  <a:lnTo>
                    <a:pt x="18950" y="12233"/>
                  </a:lnTo>
                  <a:lnTo>
                    <a:pt x="19205" y="12087"/>
                  </a:lnTo>
                  <a:lnTo>
                    <a:pt x="19205" y="12453"/>
                  </a:lnTo>
                  <a:lnTo>
                    <a:pt x="19205" y="12456"/>
                  </a:lnTo>
                  <a:lnTo>
                    <a:pt x="19522" y="12640"/>
                  </a:lnTo>
                  <a:lnTo>
                    <a:pt x="19250" y="12798"/>
                  </a:lnTo>
                  <a:lnTo>
                    <a:pt x="19210" y="12822"/>
                  </a:lnTo>
                  <a:lnTo>
                    <a:pt x="18893" y="12638"/>
                  </a:lnTo>
                  <a:close/>
                  <a:moveTo>
                    <a:pt x="19855" y="13193"/>
                  </a:moveTo>
                  <a:lnTo>
                    <a:pt x="19536" y="13011"/>
                  </a:lnTo>
                  <a:lnTo>
                    <a:pt x="19536" y="13011"/>
                  </a:lnTo>
                  <a:lnTo>
                    <a:pt x="19534" y="13011"/>
                  </a:lnTo>
                  <a:lnTo>
                    <a:pt x="19413" y="13082"/>
                  </a:lnTo>
                  <a:lnTo>
                    <a:pt x="19217" y="13193"/>
                  </a:lnTo>
                  <a:lnTo>
                    <a:pt x="19217" y="12831"/>
                  </a:lnTo>
                  <a:lnTo>
                    <a:pt x="19536" y="12647"/>
                  </a:lnTo>
                  <a:lnTo>
                    <a:pt x="19699" y="12739"/>
                  </a:lnTo>
                  <a:lnTo>
                    <a:pt x="19855" y="12831"/>
                  </a:lnTo>
                  <a:lnTo>
                    <a:pt x="19855" y="13193"/>
                  </a:lnTo>
                  <a:close/>
                  <a:moveTo>
                    <a:pt x="20181" y="12638"/>
                  </a:moveTo>
                  <a:lnTo>
                    <a:pt x="19864" y="12822"/>
                  </a:lnTo>
                  <a:lnTo>
                    <a:pt x="19550" y="12640"/>
                  </a:lnTo>
                  <a:lnTo>
                    <a:pt x="19869" y="12456"/>
                  </a:lnTo>
                  <a:lnTo>
                    <a:pt x="19869" y="12453"/>
                  </a:lnTo>
                  <a:lnTo>
                    <a:pt x="19869" y="12087"/>
                  </a:lnTo>
                  <a:lnTo>
                    <a:pt x="20181" y="12266"/>
                  </a:lnTo>
                  <a:lnTo>
                    <a:pt x="20181" y="12638"/>
                  </a:lnTo>
                  <a:close/>
                  <a:moveTo>
                    <a:pt x="20042" y="12172"/>
                  </a:moveTo>
                  <a:lnTo>
                    <a:pt x="19869" y="12073"/>
                  </a:lnTo>
                  <a:lnTo>
                    <a:pt x="19869" y="11704"/>
                  </a:lnTo>
                  <a:lnTo>
                    <a:pt x="20186" y="11522"/>
                  </a:lnTo>
                  <a:lnTo>
                    <a:pt x="20186" y="11891"/>
                  </a:lnTo>
                  <a:lnTo>
                    <a:pt x="20186" y="11891"/>
                  </a:lnTo>
                  <a:lnTo>
                    <a:pt x="20294" y="11955"/>
                  </a:lnTo>
                  <a:lnTo>
                    <a:pt x="20502" y="12075"/>
                  </a:lnTo>
                  <a:lnTo>
                    <a:pt x="20188" y="12257"/>
                  </a:lnTo>
                  <a:lnTo>
                    <a:pt x="20042" y="12172"/>
                  </a:lnTo>
                  <a:close/>
                  <a:moveTo>
                    <a:pt x="20836" y="13013"/>
                  </a:moveTo>
                  <a:lnTo>
                    <a:pt x="20514" y="13198"/>
                  </a:lnTo>
                  <a:lnTo>
                    <a:pt x="20198" y="13013"/>
                  </a:lnTo>
                  <a:lnTo>
                    <a:pt x="20198" y="12645"/>
                  </a:lnTo>
                  <a:lnTo>
                    <a:pt x="20306" y="12581"/>
                  </a:lnTo>
                  <a:lnTo>
                    <a:pt x="20514" y="12460"/>
                  </a:lnTo>
                  <a:lnTo>
                    <a:pt x="20836" y="12645"/>
                  </a:lnTo>
                  <a:lnTo>
                    <a:pt x="20836" y="13013"/>
                  </a:lnTo>
                  <a:close/>
                  <a:moveTo>
                    <a:pt x="20836" y="12628"/>
                  </a:moveTo>
                  <a:lnTo>
                    <a:pt x="20514" y="12444"/>
                  </a:lnTo>
                  <a:lnTo>
                    <a:pt x="20514" y="12444"/>
                  </a:lnTo>
                  <a:lnTo>
                    <a:pt x="20514" y="12444"/>
                  </a:lnTo>
                  <a:lnTo>
                    <a:pt x="20365" y="12531"/>
                  </a:lnTo>
                  <a:lnTo>
                    <a:pt x="20198" y="12628"/>
                  </a:lnTo>
                  <a:lnTo>
                    <a:pt x="20198" y="12266"/>
                  </a:lnTo>
                  <a:lnTo>
                    <a:pt x="20250" y="12236"/>
                  </a:lnTo>
                  <a:lnTo>
                    <a:pt x="20517" y="12082"/>
                  </a:lnTo>
                  <a:lnTo>
                    <a:pt x="20623" y="12144"/>
                  </a:lnTo>
                  <a:lnTo>
                    <a:pt x="20836" y="12266"/>
                  </a:lnTo>
                  <a:lnTo>
                    <a:pt x="20836" y="12628"/>
                  </a:lnTo>
                  <a:close/>
                  <a:moveTo>
                    <a:pt x="20845" y="12255"/>
                  </a:moveTo>
                  <a:lnTo>
                    <a:pt x="20545" y="12087"/>
                  </a:lnTo>
                  <a:lnTo>
                    <a:pt x="20528" y="12075"/>
                  </a:lnTo>
                  <a:lnTo>
                    <a:pt x="20847" y="11891"/>
                  </a:lnTo>
                  <a:lnTo>
                    <a:pt x="20847" y="11891"/>
                  </a:lnTo>
                  <a:lnTo>
                    <a:pt x="20847" y="11522"/>
                  </a:lnTo>
                  <a:lnTo>
                    <a:pt x="21162" y="11704"/>
                  </a:lnTo>
                  <a:lnTo>
                    <a:pt x="21162" y="12073"/>
                  </a:lnTo>
                  <a:lnTo>
                    <a:pt x="21095" y="12110"/>
                  </a:lnTo>
                  <a:lnTo>
                    <a:pt x="20845" y="12255"/>
                  </a:lnTo>
                  <a:close/>
                  <a:moveTo>
                    <a:pt x="20847" y="12638"/>
                  </a:moveTo>
                  <a:lnTo>
                    <a:pt x="20847" y="12269"/>
                  </a:lnTo>
                  <a:lnTo>
                    <a:pt x="21162" y="12087"/>
                  </a:lnTo>
                  <a:lnTo>
                    <a:pt x="21162" y="12453"/>
                  </a:lnTo>
                  <a:lnTo>
                    <a:pt x="21162" y="12456"/>
                  </a:lnTo>
                  <a:lnTo>
                    <a:pt x="21447" y="12619"/>
                  </a:lnTo>
                  <a:lnTo>
                    <a:pt x="21481" y="12640"/>
                  </a:lnTo>
                  <a:lnTo>
                    <a:pt x="21166" y="12820"/>
                  </a:lnTo>
                  <a:lnTo>
                    <a:pt x="20847" y="12638"/>
                  </a:lnTo>
                  <a:close/>
                  <a:moveTo>
                    <a:pt x="21814" y="13193"/>
                  </a:moveTo>
                  <a:lnTo>
                    <a:pt x="21495" y="13011"/>
                  </a:lnTo>
                  <a:lnTo>
                    <a:pt x="21495" y="13011"/>
                  </a:lnTo>
                  <a:lnTo>
                    <a:pt x="21495" y="13011"/>
                  </a:lnTo>
                  <a:lnTo>
                    <a:pt x="21173" y="13195"/>
                  </a:lnTo>
                  <a:lnTo>
                    <a:pt x="21173" y="12834"/>
                  </a:lnTo>
                  <a:lnTo>
                    <a:pt x="21495" y="12647"/>
                  </a:lnTo>
                  <a:lnTo>
                    <a:pt x="21814" y="12831"/>
                  </a:lnTo>
                  <a:lnTo>
                    <a:pt x="21814" y="13193"/>
                  </a:lnTo>
                  <a:close/>
                  <a:moveTo>
                    <a:pt x="22140" y="12638"/>
                  </a:moveTo>
                  <a:lnTo>
                    <a:pt x="22140" y="12638"/>
                  </a:lnTo>
                  <a:lnTo>
                    <a:pt x="22083" y="12671"/>
                  </a:lnTo>
                  <a:lnTo>
                    <a:pt x="21823" y="12822"/>
                  </a:lnTo>
                  <a:lnTo>
                    <a:pt x="21509" y="12640"/>
                  </a:lnTo>
                  <a:lnTo>
                    <a:pt x="21828" y="12456"/>
                  </a:lnTo>
                  <a:lnTo>
                    <a:pt x="21828" y="12453"/>
                  </a:lnTo>
                  <a:lnTo>
                    <a:pt x="21828" y="12087"/>
                  </a:lnTo>
                  <a:lnTo>
                    <a:pt x="22140" y="12269"/>
                  </a:lnTo>
                  <a:lnTo>
                    <a:pt x="22140" y="12638"/>
                  </a:lnTo>
                  <a:close/>
                  <a:moveTo>
                    <a:pt x="21861" y="12092"/>
                  </a:moveTo>
                  <a:lnTo>
                    <a:pt x="21828" y="12073"/>
                  </a:lnTo>
                  <a:lnTo>
                    <a:pt x="21828" y="11704"/>
                  </a:lnTo>
                  <a:lnTo>
                    <a:pt x="22140" y="11522"/>
                  </a:lnTo>
                  <a:lnTo>
                    <a:pt x="22140" y="11891"/>
                  </a:lnTo>
                  <a:lnTo>
                    <a:pt x="22140" y="11891"/>
                  </a:lnTo>
                  <a:lnTo>
                    <a:pt x="22338" y="12004"/>
                  </a:lnTo>
                  <a:lnTo>
                    <a:pt x="22461" y="12075"/>
                  </a:lnTo>
                  <a:lnTo>
                    <a:pt x="22147" y="12255"/>
                  </a:lnTo>
                  <a:lnTo>
                    <a:pt x="21861" y="12092"/>
                  </a:lnTo>
                  <a:close/>
                  <a:moveTo>
                    <a:pt x="22790" y="13013"/>
                  </a:moveTo>
                  <a:lnTo>
                    <a:pt x="22492" y="13186"/>
                  </a:lnTo>
                  <a:lnTo>
                    <a:pt x="22473" y="13198"/>
                  </a:lnTo>
                  <a:lnTo>
                    <a:pt x="22154" y="13013"/>
                  </a:lnTo>
                  <a:lnTo>
                    <a:pt x="22154" y="12645"/>
                  </a:lnTo>
                  <a:lnTo>
                    <a:pt x="22397" y="12505"/>
                  </a:lnTo>
                  <a:lnTo>
                    <a:pt x="22475" y="12460"/>
                  </a:lnTo>
                  <a:lnTo>
                    <a:pt x="22790" y="12645"/>
                  </a:lnTo>
                  <a:lnTo>
                    <a:pt x="22790" y="13013"/>
                  </a:lnTo>
                  <a:close/>
                  <a:moveTo>
                    <a:pt x="22790" y="12626"/>
                  </a:moveTo>
                  <a:lnTo>
                    <a:pt x="22475" y="12444"/>
                  </a:lnTo>
                  <a:lnTo>
                    <a:pt x="22475" y="12444"/>
                  </a:lnTo>
                  <a:lnTo>
                    <a:pt x="22473" y="12444"/>
                  </a:lnTo>
                  <a:lnTo>
                    <a:pt x="22367" y="12505"/>
                  </a:lnTo>
                  <a:lnTo>
                    <a:pt x="22156" y="12628"/>
                  </a:lnTo>
                  <a:lnTo>
                    <a:pt x="22156" y="12266"/>
                  </a:lnTo>
                  <a:lnTo>
                    <a:pt x="22319" y="12170"/>
                  </a:lnTo>
                  <a:lnTo>
                    <a:pt x="22473" y="12082"/>
                  </a:lnTo>
                  <a:lnTo>
                    <a:pt x="22473" y="12082"/>
                  </a:lnTo>
                  <a:lnTo>
                    <a:pt x="22473" y="12082"/>
                  </a:lnTo>
                  <a:lnTo>
                    <a:pt x="22617" y="12165"/>
                  </a:lnTo>
                  <a:lnTo>
                    <a:pt x="22790" y="12266"/>
                  </a:lnTo>
                  <a:lnTo>
                    <a:pt x="22790" y="12626"/>
                  </a:lnTo>
                  <a:close/>
                  <a:moveTo>
                    <a:pt x="22801" y="12257"/>
                  </a:moveTo>
                  <a:lnTo>
                    <a:pt x="22485" y="12075"/>
                  </a:lnTo>
                  <a:lnTo>
                    <a:pt x="22804" y="11891"/>
                  </a:lnTo>
                  <a:lnTo>
                    <a:pt x="22804" y="11891"/>
                  </a:lnTo>
                  <a:lnTo>
                    <a:pt x="22804" y="11520"/>
                  </a:lnTo>
                  <a:lnTo>
                    <a:pt x="23123" y="11704"/>
                  </a:lnTo>
                  <a:lnTo>
                    <a:pt x="23123" y="12070"/>
                  </a:lnTo>
                  <a:lnTo>
                    <a:pt x="22801" y="12257"/>
                  </a:lnTo>
                  <a:close/>
                  <a:moveTo>
                    <a:pt x="23439" y="12638"/>
                  </a:moveTo>
                  <a:lnTo>
                    <a:pt x="23125" y="12820"/>
                  </a:lnTo>
                  <a:lnTo>
                    <a:pt x="22896" y="12687"/>
                  </a:lnTo>
                  <a:lnTo>
                    <a:pt x="22808" y="12638"/>
                  </a:lnTo>
                  <a:lnTo>
                    <a:pt x="22808" y="12266"/>
                  </a:lnTo>
                  <a:lnTo>
                    <a:pt x="23123" y="12087"/>
                  </a:lnTo>
                  <a:lnTo>
                    <a:pt x="23123" y="12453"/>
                  </a:lnTo>
                  <a:lnTo>
                    <a:pt x="23123" y="12456"/>
                  </a:lnTo>
                  <a:lnTo>
                    <a:pt x="23439" y="12638"/>
                  </a:lnTo>
                  <a:close/>
                  <a:moveTo>
                    <a:pt x="23439" y="11503"/>
                  </a:moveTo>
                  <a:lnTo>
                    <a:pt x="23125" y="11685"/>
                  </a:lnTo>
                  <a:lnTo>
                    <a:pt x="22808" y="11503"/>
                  </a:lnTo>
                  <a:lnTo>
                    <a:pt x="22808" y="11134"/>
                  </a:lnTo>
                  <a:lnTo>
                    <a:pt x="23123" y="10952"/>
                  </a:lnTo>
                  <a:lnTo>
                    <a:pt x="23123" y="11321"/>
                  </a:lnTo>
                  <a:lnTo>
                    <a:pt x="23123" y="11321"/>
                  </a:lnTo>
                  <a:lnTo>
                    <a:pt x="23439" y="11503"/>
                  </a:lnTo>
                  <a:close/>
                  <a:moveTo>
                    <a:pt x="23439" y="10373"/>
                  </a:moveTo>
                  <a:lnTo>
                    <a:pt x="23125" y="10558"/>
                  </a:lnTo>
                  <a:lnTo>
                    <a:pt x="23106" y="10546"/>
                  </a:lnTo>
                  <a:lnTo>
                    <a:pt x="22808" y="10373"/>
                  </a:lnTo>
                  <a:lnTo>
                    <a:pt x="22808" y="10002"/>
                  </a:lnTo>
                  <a:lnTo>
                    <a:pt x="23123" y="9823"/>
                  </a:lnTo>
                  <a:lnTo>
                    <a:pt x="23123" y="10189"/>
                  </a:lnTo>
                  <a:lnTo>
                    <a:pt x="23123" y="10191"/>
                  </a:lnTo>
                  <a:lnTo>
                    <a:pt x="23439" y="10373"/>
                  </a:lnTo>
                  <a:close/>
                  <a:moveTo>
                    <a:pt x="23286" y="9154"/>
                  </a:moveTo>
                  <a:lnTo>
                    <a:pt x="23439" y="9244"/>
                  </a:lnTo>
                  <a:lnTo>
                    <a:pt x="23127" y="9426"/>
                  </a:lnTo>
                  <a:lnTo>
                    <a:pt x="22808" y="9241"/>
                  </a:lnTo>
                  <a:lnTo>
                    <a:pt x="22808" y="8873"/>
                  </a:lnTo>
                  <a:lnTo>
                    <a:pt x="23033" y="8743"/>
                  </a:lnTo>
                  <a:lnTo>
                    <a:pt x="23123" y="8691"/>
                  </a:lnTo>
                  <a:lnTo>
                    <a:pt x="23123" y="9059"/>
                  </a:lnTo>
                  <a:lnTo>
                    <a:pt x="23123" y="9059"/>
                  </a:lnTo>
                  <a:lnTo>
                    <a:pt x="23286" y="9154"/>
                  </a:lnTo>
                  <a:close/>
                  <a:moveTo>
                    <a:pt x="23220" y="7986"/>
                  </a:moveTo>
                  <a:lnTo>
                    <a:pt x="23439" y="8116"/>
                  </a:lnTo>
                  <a:lnTo>
                    <a:pt x="23224" y="8239"/>
                  </a:lnTo>
                  <a:lnTo>
                    <a:pt x="23127" y="8296"/>
                  </a:lnTo>
                  <a:lnTo>
                    <a:pt x="22905" y="8168"/>
                  </a:lnTo>
                  <a:lnTo>
                    <a:pt x="22808" y="8112"/>
                  </a:lnTo>
                  <a:lnTo>
                    <a:pt x="22808" y="7745"/>
                  </a:lnTo>
                  <a:lnTo>
                    <a:pt x="23045" y="7606"/>
                  </a:lnTo>
                  <a:lnTo>
                    <a:pt x="23123" y="7561"/>
                  </a:lnTo>
                  <a:lnTo>
                    <a:pt x="23123" y="7930"/>
                  </a:lnTo>
                  <a:lnTo>
                    <a:pt x="23123" y="7930"/>
                  </a:lnTo>
                  <a:lnTo>
                    <a:pt x="23220" y="7986"/>
                  </a:lnTo>
                  <a:close/>
                  <a:moveTo>
                    <a:pt x="23236" y="6868"/>
                  </a:moveTo>
                  <a:lnTo>
                    <a:pt x="23439" y="6984"/>
                  </a:lnTo>
                  <a:lnTo>
                    <a:pt x="23217" y="7112"/>
                  </a:lnTo>
                  <a:lnTo>
                    <a:pt x="23125" y="7166"/>
                  </a:lnTo>
                  <a:lnTo>
                    <a:pt x="22825" y="6991"/>
                  </a:lnTo>
                  <a:lnTo>
                    <a:pt x="22808" y="6982"/>
                  </a:lnTo>
                  <a:lnTo>
                    <a:pt x="22808" y="6616"/>
                  </a:lnTo>
                  <a:lnTo>
                    <a:pt x="23123" y="6431"/>
                  </a:lnTo>
                  <a:lnTo>
                    <a:pt x="23123" y="6802"/>
                  </a:lnTo>
                  <a:lnTo>
                    <a:pt x="23123" y="6802"/>
                  </a:lnTo>
                  <a:lnTo>
                    <a:pt x="23236" y="6868"/>
                  </a:lnTo>
                  <a:close/>
                  <a:moveTo>
                    <a:pt x="23439" y="5855"/>
                  </a:moveTo>
                  <a:lnTo>
                    <a:pt x="23127" y="6037"/>
                  </a:lnTo>
                  <a:lnTo>
                    <a:pt x="22808" y="5852"/>
                  </a:lnTo>
                  <a:lnTo>
                    <a:pt x="22808" y="5484"/>
                  </a:lnTo>
                  <a:lnTo>
                    <a:pt x="23123" y="5299"/>
                  </a:lnTo>
                  <a:lnTo>
                    <a:pt x="23123" y="5668"/>
                  </a:lnTo>
                  <a:lnTo>
                    <a:pt x="23123" y="5670"/>
                  </a:lnTo>
                  <a:lnTo>
                    <a:pt x="23439" y="5855"/>
                  </a:lnTo>
                  <a:close/>
                  <a:moveTo>
                    <a:pt x="23295" y="4637"/>
                  </a:moveTo>
                  <a:lnTo>
                    <a:pt x="23442" y="4723"/>
                  </a:lnTo>
                  <a:lnTo>
                    <a:pt x="23430" y="4730"/>
                  </a:lnTo>
                  <a:lnTo>
                    <a:pt x="23127" y="4905"/>
                  </a:lnTo>
                  <a:lnTo>
                    <a:pt x="22808" y="4723"/>
                  </a:lnTo>
                  <a:lnTo>
                    <a:pt x="22808" y="4351"/>
                  </a:lnTo>
                  <a:lnTo>
                    <a:pt x="23123" y="4169"/>
                  </a:lnTo>
                  <a:lnTo>
                    <a:pt x="23123" y="4538"/>
                  </a:lnTo>
                  <a:lnTo>
                    <a:pt x="23123" y="4538"/>
                  </a:lnTo>
                  <a:lnTo>
                    <a:pt x="23295" y="4637"/>
                  </a:lnTo>
                  <a:close/>
                  <a:moveTo>
                    <a:pt x="23442" y="3593"/>
                  </a:moveTo>
                  <a:lnTo>
                    <a:pt x="23316" y="3664"/>
                  </a:lnTo>
                  <a:lnTo>
                    <a:pt x="23125" y="3775"/>
                  </a:lnTo>
                  <a:lnTo>
                    <a:pt x="22967" y="3683"/>
                  </a:lnTo>
                  <a:lnTo>
                    <a:pt x="22808" y="3590"/>
                  </a:lnTo>
                  <a:lnTo>
                    <a:pt x="22808" y="3224"/>
                  </a:lnTo>
                  <a:lnTo>
                    <a:pt x="23123" y="3042"/>
                  </a:lnTo>
                  <a:lnTo>
                    <a:pt x="23123" y="3408"/>
                  </a:lnTo>
                  <a:lnTo>
                    <a:pt x="23123" y="3411"/>
                  </a:lnTo>
                  <a:lnTo>
                    <a:pt x="23442" y="3593"/>
                  </a:lnTo>
                  <a:close/>
                  <a:moveTo>
                    <a:pt x="23439" y="2463"/>
                  </a:moveTo>
                  <a:lnTo>
                    <a:pt x="23125" y="2643"/>
                  </a:lnTo>
                  <a:lnTo>
                    <a:pt x="23118" y="2640"/>
                  </a:lnTo>
                  <a:lnTo>
                    <a:pt x="22808" y="2461"/>
                  </a:lnTo>
                  <a:lnTo>
                    <a:pt x="22808" y="2092"/>
                  </a:lnTo>
                  <a:lnTo>
                    <a:pt x="22986" y="1988"/>
                  </a:lnTo>
                  <a:lnTo>
                    <a:pt x="23123" y="1910"/>
                  </a:lnTo>
                  <a:lnTo>
                    <a:pt x="23123" y="2281"/>
                  </a:lnTo>
                  <a:lnTo>
                    <a:pt x="23439" y="2463"/>
                  </a:lnTo>
                  <a:close/>
                  <a:moveTo>
                    <a:pt x="23288" y="1244"/>
                  </a:moveTo>
                  <a:lnTo>
                    <a:pt x="23442" y="1331"/>
                  </a:lnTo>
                  <a:lnTo>
                    <a:pt x="23127" y="1513"/>
                  </a:lnTo>
                  <a:lnTo>
                    <a:pt x="22808" y="1329"/>
                  </a:lnTo>
                  <a:lnTo>
                    <a:pt x="22808" y="962"/>
                  </a:lnTo>
                  <a:lnTo>
                    <a:pt x="23123" y="778"/>
                  </a:lnTo>
                  <a:lnTo>
                    <a:pt x="23123" y="1147"/>
                  </a:lnTo>
                  <a:lnTo>
                    <a:pt x="23123" y="1147"/>
                  </a:lnTo>
                  <a:lnTo>
                    <a:pt x="23288" y="1244"/>
                  </a:lnTo>
                  <a:close/>
                  <a:moveTo>
                    <a:pt x="22804" y="582"/>
                  </a:moveTo>
                  <a:lnTo>
                    <a:pt x="22804" y="580"/>
                  </a:lnTo>
                  <a:lnTo>
                    <a:pt x="22804" y="213"/>
                  </a:lnTo>
                  <a:lnTo>
                    <a:pt x="23123" y="398"/>
                  </a:lnTo>
                  <a:lnTo>
                    <a:pt x="23123" y="764"/>
                  </a:lnTo>
                  <a:lnTo>
                    <a:pt x="22976" y="849"/>
                  </a:lnTo>
                  <a:lnTo>
                    <a:pt x="22801" y="948"/>
                  </a:lnTo>
                  <a:lnTo>
                    <a:pt x="22549" y="804"/>
                  </a:lnTo>
                  <a:lnTo>
                    <a:pt x="22485" y="766"/>
                  </a:lnTo>
                  <a:lnTo>
                    <a:pt x="22804" y="582"/>
                  </a:lnTo>
                  <a:close/>
                  <a:moveTo>
                    <a:pt x="22154" y="208"/>
                  </a:moveTo>
                  <a:lnTo>
                    <a:pt x="22156" y="208"/>
                  </a:lnTo>
                  <a:lnTo>
                    <a:pt x="22156" y="206"/>
                  </a:lnTo>
                  <a:lnTo>
                    <a:pt x="22475" y="22"/>
                  </a:lnTo>
                  <a:lnTo>
                    <a:pt x="22790" y="206"/>
                  </a:lnTo>
                  <a:lnTo>
                    <a:pt x="22790" y="575"/>
                  </a:lnTo>
                  <a:lnTo>
                    <a:pt x="22532" y="726"/>
                  </a:lnTo>
                  <a:lnTo>
                    <a:pt x="22473" y="759"/>
                  </a:lnTo>
                  <a:lnTo>
                    <a:pt x="22154" y="575"/>
                  </a:lnTo>
                  <a:lnTo>
                    <a:pt x="22154" y="208"/>
                  </a:lnTo>
                  <a:close/>
                  <a:moveTo>
                    <a:pt x="21828" y="395"/>
                  </a:moveTo>
                  <a:lnTo>
                    <a:pt x="22140" y="218"/>
                  </a:lnTo>
                  <a:lnTo>
                    <a:pt x="22140" y="580"/>
                  </a:lnTo>
                  <a:lnTo>
                    <a:pt x="22140" y="582"/>
                  </a:lnTo>
                  <a:lnTo>
                    <a:pt x="22461" y="766"/>
                  </a:lnTo>
                  <a:lnTo>
                    <a:pt x="22145" y="948"/>
                  </a:lnTo>
                  <a:lnTo>
                    <a:pt x="22074" y="906"/>
                  </a:lnTo>
                  <a:lnTo>
                    <a:pt x="21828" y="764"/>
                  </a:lnTo>
                  <a:lnTo>
                    <a:pt x="21828" y="395"/>
                  </a:lnTo>
                  <a:close/>
                  <a:moveTo>
                    <a:pt x="21828" y="1147"/>
                  </a:moveTo>
                  <a:lnTo>
                    <a:pt x="21828" y="1147"/>
                  </a:lnTo>
                  <a:lnTo>
                    <a:pt x="21828" y="778"/>
                  </a:lnTo>
                  <a:lnTo>
                    <a:pt x="21989" y="873"/>
                  </a:lnTo>
                  <a:lnTo>
                    <a:pt x="22140" y="962"/>
                  </a:lnTo>
                  <a:lnTo>
                    <a:pt x="22140" y="1331"/>
                  </a:lnTo>
                  <a:lnTo>
                    <a:pt x="21821" y="1515"/>
                  </a:lnTo>
                  <a:lnTo>
                    <a:pt x="21507" y="1333"/>
                  </a:lnTo>
                  <a:lnTo>
                    <a:pt x="21828" y="1147"/>
                  </a:lnTo>
                  <a:close/>
                  <a:moveTo>
                    <a:pt x="21173" y="395"/>
                  </a:moveTo>
                  <a:lnTo>
                    <a:pt x="21495" y="211"/>
                  </a:lnTo>
                  <a:lnTo>
                    <a:pt x="21495" y="211"/>
                  </a:lnTo>
                  <a:lnTo>
                    <a:pt x="21495" y="211"/>
                  </a:lnTo>
                  <a:lnTo>
                    <a:pt x="21603" y="272"/>
                  </a:lnTo>
                  <a:lnTo>
                    <a:pt x="21814" y="395"/>
                  </a:lnTo>
                  <a:lnTo>
                    <a:pt x="21814" y="757"/>
                  </a:lnTo>
                  <a:lnTo>
                    <a:pt x="21585" y="622"/>
                  </a:lnTo>
                  <a:lnTo>
                    <a:pt x="21495" y="572"/>
                  </a:lnTo>
                  <a:lnTo>
                    <a:pt x="21495" y="572"/>
                  </a:lnTo>
                  <a:lnTo>
                    <a:pt x="21495" y="572"/>
                  </a:lnTo>
                  <a:lnTo>
                    <a:pt x="21313" y="676"/>
                  </a:lnTo>
                  <a:lnTo>
                    <a:pt x="21173" y="759"/>
                  </a:lnTo>
                  <a:lnTo>
                    <a:pt x="21173" y="395"/>
                  </a:lnTo>
                  <a:close/>
                  <a:moveTo>
                    <a:pt x="21483" y="1333"/>
                  </a:moveTo>
                  <a:lnTo>
                    <a:pt x="21169" y="1515"/>
                  </a:lnTo>
                  <a:lnTo>
                    <a:pt x="21058" y="1452"/>
                  </a:lnTo>
                  <a:lnTo>
                    <a:pt x="20847" y="1331"/>
                  </a:lnTo>
                  <a:lnTo>
                    <a:pt x="20847" y="962"/>
                  </a:lnTo>
                  <a:lnTo>
                    <a:pt x="20944" y="906"/>
                  </a:lnTo>
                  <a:lnTo>
                    <a:pt x="21162" y="780"/>
                  </a:lnTo>
                  <a:lnTo>
                    <a:pt x="21162" y="1147"/>
                  </a:lnTo>
                  <a:lnTo>
                    <a:pt x="21162" y="1147"/>
                  </a:lnTo>
                  <a:lnTo>
                    <a:pt x="21483" y="1333"/>
                  </a:lnTo>
                  <a:close/>
                  <a:moveTo>
                    <a:pt x="20847" y="582"/>
                  </a:moveTo>
                  <a:lnTo>
                    <a:pt x="20847" y="580"/>
                  </a:lnTo>
                  <a:lnTo>
                    <a:pt x="20847" y="216"/>
                  </a:lnTo>
                  <a:lnTo>
                    <a:pt x="21162" y="395"/>
                  </a:lnTo>
                  <a:lnTo>
                    <a:pt x="21162" y="766"/>
                  </a:lnTo>
                  <a:lnTo>
                    <a:pt x="21121" y="787"/>
                  </a:lnTo>
                  <a:lnTo>
                    <a:pt x="20845" y="948"/>
                  </a:lnTo>
                  <a:lnTo>
                    <a:pt x="20528" y="766"/>
                  </a:lnTo>
                  <a:lnTo>
                    <a:pt x="20847" y="582"/>
                  </a:lnTo>
                  <a:close/>
                  <a:moveTo>
                    <a:pt x="20198" y="206"/>
                  </a:moveTo>
                  <a:lnTo>
                    <a:pt x="20422" y="76"/>
                  </a:lnTo>
                  <a:lnTo>
                    <a:pt x="20514" y="22"/>
                  </a:lnTo>
                  <a:lnTo>
                    <a:pt x="20774" y="171"/>
                  </a:lnTo>
                  <a:lnTo>
                    <a:pt x="20836" y="206"/>
                  </a:lnTo>
                  <a:lnTo>
                    <a:pt x="20836" y="575"/>
                  </a:lnTo>
                  <a:lnTo>
                    <a:pt x="20514" y="759"/>
                  </a:lnTo>
                  <a:lnTo>
                    <a:pt x="20198" y="575"/>
                  </a:lnTo>
                  <a:lnTo>
                    <a:pt x="20198" y="206"/>
                  </a:lnTo>
                  <a:close/>
                  <a:moveTo>
                    <a:pt x="19869" y="395"/>
                  </a:moveTo>
                  <a:lnTo>
                    <a:pt x="20186" y="213"/>
                  </a:lnTo>
                  <a:lnTo>
                    <a:pt x="20186" y="580"/>
                  </a:lnTo>
                  <a:lnTo>
                    <a:pt x="20186" y="582"/>
                  </a:lnTo>
                  <a:lnTo>
                    <a:pt x="20306" y="653"/>
                  </a:lnTo>
                  <a:lnTo>
                    <a:pt x="20502" y="766"/>
                  </a:lnTo>
                  <a:lnTo>
                    <a:pt x="20316" y="875"/>
                  </a:lnTo>
                  <a:lnTo>
                    <a:pt x="20190" y="948"/>
                  </a:lnTo>
                  <a:lnTo>
                    <a:pt x="19869" y="766"/>
                  </a:lnTo>
                  <a:lnTo>
                    <a:pt x="19869" y="395"/>
                  </a:lnTo>
                  <a:close/>
                  <a:moveTo>
                    <a:pt x="19869" y="1147"/>
                  </a:moveTo>
                  <a:lnTo>
                    <a:pt x="19869" y="1147"/>
                  </a:lnTo>
                  <a:lnTo>
                    <a:pt x="19869" y="780"/>
                  </a:lnTo>
                  <a:lnTo>
                    <a:pt x="20181" y="962"/>
                  </a:lnTo>
                  <a:lnTo>
                    <a:pt x="20181" y="1331"/>
                  </a:lnTo>
                  <a:lnTo>
                    <a:pt x="19864" y="1513"/>
                  </a:lnTo>
                  <a:lnTo>
                    <a:pt x="19550" y="1333"/>
                  </a:lnTo>
                  <a:lnTo>
                    <a:pt x="19869" y="1147"/>
                  </a:lnTo>
                  <a:close/>
                  <a:moveTo>
                    <a:pt x="19217" y="395"/>
                  </a:moveTo>
                  <a:lnTo>
                    <a:pt x="19304" y="346"/>
                  </a:lnTo>
                  <a:lnTo>
                    <a:pt x="19536" y="211"/>
                  </a:lnTo>
                  <a:lnTo>
                    <a:pt x="19536" y="211"/>
                  </a:lnTo>
                  <a:lnTo>
                    <a:pt x="19536" y="211"/>
                  </a:lnTo>
                  <a:lnTo>
                    <a:pt x="19536" y="211"/>
                  </a:lnTo>
                  <a:lnTo>
                    <a:pt x="19855" y="395"/>
                  </a:lnTo>
                  <a:lnTo>
                    <a:pt x="19855" y="754"/>
                  </a:lnTo>
                  <a:lnTo>
                    <a:pt x="19536" y="572"/>
                  </a:lnTo>
                  <a:lnTo>
                    <a:pt x="19536" y="572"/>
                  </a:lnTo>
                  <a:lnTo>
                    <a:pt x="19534" y="572"/>
                  </a:lnTo>
                  <a:lnTo>
                    <a:pt x="19349" y="681"/>
                  </a:lnTo>
                  <a:lnTo>
                    <a:pt x="19217" y="757"/>
                  </a:lnTo>
                  <a:lnTo>
                    <a:pt x="19217" y="395"/>
                  </a:lnTo>
                  <a:close/>
                  <a:moveTo>
                    <a:pt x="19217" y="773"/>
                  </a:moveTo>
                  <a:lnTo>
                    <a:pt x="19269" y="743"/>
                  </a:lnTo>
                  <a:lnTo>
                    <a:pt x="19536" y="587"/>
                  </a:lnTo>
                  <a:lnTo>
                    <a:pt x="19855" y="773"/>
                  </a:lnTo>
                  <a:lnTo>
                    <a:pt x="19855" y="1142"/>
                  </a:lnTo>
                  <a:lnTo>
                    <a:pt x="19536" y="1326"/>
                  </a:lnTo>
                  <a:lnTo>
                    <a:pt x="19295" y="1187"/>
                  </a:lnTo>
                  <a:lnTo>
                    <a:pt x="19217" y="1142"/>
                  </a:lnTo>
                  <a:lnTo>
                    <a:pt x="19217" y="773"/>
                  </a:lnTo>
                  <a:close/>
                  <a:moveTo>
                    <a:pt x="19311" y="1208"/>
                  </a:moveTo>
                  <a:lnTo>
                    <a:pt x="19524" y="1333"/>
                  </a:lnTo>
                  <a:lnTo>
                    <a:pt x="19210" y="1515"/>
                  </a:lnTo>
                  <a:lnTo>
                    <a:pt x="18893" y="1331"/>
                  </a:lnTo>
                  <a:lnTo>
                    <a:pt x="18893" y="962"/>
                  </a:lnTo>
                  <a:lnTo>
                    <a:pt x="19205" y="780"/>
                  </a:lnTo>
                  <a:lnTo>
                    <a:pt x="19205" y="1147"/>
                  </a:lnTo>
                  <a:lnTo>
                    <a:pt x="19205" y="1147"/>
                  </a:lnTo>
                  <a:lnTo>
                    <a:pt x="19311" y="1208"/>
                  </a:lnTo>
                  <a:close/>
                  <a:moveTo>
                    <a:pt x="18889" y="582"/>
                  </a:moveTo>
                  <a:lnTo>
                    <a:pt x="18889" y="580"/>
                  </a:lnTo>
                  <a:lnTo>
                    <a:pt x="18889" y="213"/>
                  </a:lnTo>
                  <a:lnTo>
                    <a:pt x="19205" y="395"/>
                  </a:lnTo>
                  <a:lnTo>
                    <a:pt x="19205" y="764"/>
                  </a:lnTo>
                  <a:lnTo>
                    <a:pt x="19132" y="806"/>
                  </a:lnTo>
                  <a:lnTo>
                    <a:pt x="18884" y="948"/>
                  </a:lnTo>
                  <a:lnTo>
                    <a:pt x="18721" y="854"/>
                  </a:lnTo>
                  <a:lnTo>
                    <a:pt x="18572" y="766"/>
                  </a:lnTo>
                  <a:lnTo>
                    <a:pt x="18889" y="582"/>
                  </a:lnTo>
                  <a:close/>
                  <a:moveTo>
                    <a:pt x="18239" y="208"/>
                  </a:moveTo>
                  <a:lnTo>
                    <a:pt x="18241" y="208"/>
                  </a:lnTo>
                  <a:lnTo>
                    <a:pt x="18241" y="206"/>
                  </a:lnTo>
                  <a:lnTo>
                    <a:pt x="18300" y="171"/>
                  </a:lnTo>
                  <a:lnTo>
                    <a:pt x="18560" y="22"/>
                  </a:lnTo>
                  <a:lnTo>
                    <a:pt x="18579" y="34"/>
                  </a:lnTo>
                  <a:lnTo>
                    <a:pt x="18877" y="206"/>
                  </a:lnTo>
                  <a:lnTo>
                    <a:pt x="18877" y="575"/>
                  </a:lnTo>
                  <a:lnTo>
                    <a:pt x="18560" y="759"/>
                  </a:lnTo>
                  <a:lnTo>
                    <a:pt x="18560" y="759"/>
                  </a:lnTo>
                  <a:lnTo>
                    <a:pt x="18239" y="575"/>
                  </a:lnTo>
                  <a:lnTo>
                    <a:pt x="18239" y="208"/>
                  </a:lnTo>
                  <a:close/>
                  <a:moveTo>
                    <a:pt x="17915" y="395"/>
                  </a:moveTo>
                  <a:lnTo>
                    <a:pt x="18227" y="218"/>
                  </a:lnTo>
                  <a:lnTo>
                    <a:pt x="18227" y="580"/>
                  </a:lnTo>
                  <a:lnTo>
                    <a:pt x="18227" y="582"/>
                  </a:lnTo>
                  <a:lnTo>
                    <a:pt x="18546" y="766"/>
                  </a:lnTo>
                  <a:lnTo>
                    <a:pt x="18234" y="948"/>
                  </a:lnTo>
                  <a:lnTo>
                    <a:pt x="17995" y="811"/>
                  </a:lnTo>
                  <a:lnTo>
                    <a:pt x="17915" y="764"/>
                  </a:lnTo>
                  <a:lnTo>
                    <a:pt x="17915" y="395"/>
                  </a:lnTo>
                  <a:close/>
                  <a:moveTo>
                    <a:pt x="17913" y="1147"/>
                  </a:moveTo>
                  <a:lnTo>
                    <a:pt x="17913" y="1147"/>
                  </a:lnTo>
                  <a:lnTo>
                    <a:pt x="17913" y="778"/>
                  </a:lnTo>
                  <a:lnTo>
                    <a:pt x="18227" y="960"/>
                  </a:lnTo>
                  <a:lnTo>
                    <a:pt x="18227" y="1331"/>
                  </a:lnTo>
                  <a:lnTo>
                    <a:pt x="17908" y="1515"/>
                  </a:lnTo>
                  <a:lnTo>
                    <a:pt x="17591" y="1333"/>
                  </a:lnTo>
                  <a:lnTo>
                    <a:pt x="17913" y="1147"/>
                  </a:lnTo>
                  <a:close/>
                  <a:moveTo>
                    <a:pt x="17258" y="395"/>
                  </a:moveTo>
                  <a:lnTo>
                    <a:pt x="17580" y="211"/>
                  </a:lnTo>
                  <a:lnTo>
                    <a:pt x="17580" y="211"/>
                  </a:lnTo>
                  <a:lnTo>
                    <a:pt x="17580" y="211"/>
                  </a:lnTo>
                  <a:lnTo>
                    <a:pt x="17688" y="272"/>
                  </a:lnTo>
                  <a:lnTo>
                    <a:pt x="17899" y="395"/>
                  </a:lnTo>
                  <a:lnTo>
                    <a:pt x="17899" y="757"/>
                  </a:lnTo>
                  <a:lnTo>
                    <a:pt x="17669" y="622"/>
                  </a:lnTo>
                  <a:lnTo>
                    <a:pt x="17580" y="572"/>
                  </a:lnTo>
                  <a:lnTo>
                    <a:pt x="17580" y="572"/>
                  </a:lnTo>
                  <a:lnTo>
                    <a:pt x="17580" y="572"/>
                  </a:lnTo>
                  <a:lnTo>
                    <a:pt x="17398" y="676"/>
                  </a:lnTo>
                  <a:lnTo>
                    <a:pt x="17258" y="759"/>
                  </a:lnTo>
                  <a:lnTo>
                    <a:pt x="17258" y="395"/>
                  </a:lnTo>
                  <a:close/>
                  <a:moveTo>
                    <a:pt x="17568" y="1333"/>
                  </a:moveTo>
                  <a:lnTo>
                    <a:pt x="17253" y="1515"/>
                  </a:lnTo>
                  <a:lnTo>
                    <a:pt x="17142" y="1452"/>
                  </a:lnTo>
                  <a:lnTo>
                    <a:pt x="16934" y="1331"/>
                  </a:lnTo>
                  <a:lnTo>
                    <a:pt x="16934" y="962"/>
                  </a:lnTo>
                  <a:lnTo>
                    <a:pt x="17029" y="906"/>
                  </a:lnTo>
                  <a:lnTo>
                    <a:pt x="17246" y="780"/>
                  </a:lnTo>
                  <a:lnTo>
                    <a:pt x="17246" y="1147"/>
                  </a:lnTo>
                  <a:lnTo>
                    <a:pt x="17246" y="1147"/>
                  </a:lnTo>
                  <a:lnTo>
                    <a:pt x="17568" y="1333"/>
                  </a:lnTo>
                  <a:close/>
                  <a:moveTo>
                    <a:pt x="16934" y="582"/>
                  </a:moveTo>
                  <a:lnTo>
                    <a:pt x="16934" y="580"/>
                  </a:lnTo>
                  <a:lnTo>
                    <a:pt x="16934" y="216"/>
                  </a:lnTo>
                  <a:lnTo>
                    <a:pt x="17246" y="395"/>
                  </a:lnTo>
                  <a:lnTo>
                    <a:pt x="17246" y="766"/>
                  </a:lnTo>
                  <a:lnTo>
                    <a:pt x="17209" y="787"/>
                  </a:lnTo>
                  <a:lnTo>
                    <a:pt x="16930" y="948"/>
                  </a:lnTo>
                  <a:lnTo>
                    <a:pt x="16613" y="766"/>
                  </a:lnTo>
                  <a:lnTo>
                    <a:pt x="16934" y="582"/>
                  </a:lnTo>
                  <a:close/>
                  <a:moveTo>
                    <a:pt x="16282" y="206"/>
                  </a:moveTo>
                  <a:lnTo>
                    <a:pt x="16507" y="76"/>
                  </a:lnTo>
                  <a:lnTo>
                    <a:pt x="16601" y="22"/>
                  </a:lnTo>
                  <a:lnTo>
                    <a:pt x="16859" y="171"/>
                  </a:lnTo>
                  <a:lnTo>
                    <a:pt x="16923" y="206"/>
                  </a:lnTo>
                  <a:lnTo>
                    <a:pt x="16923" y="575"/>
                  </a:lnTo>
                  <a:lnTo>
                    <a:pt x="16601" y="759"/>
                  </a:lnTo>
                  <a:lnTo>
                    <a:pt x="16282" y="575"/>
                  </a:lnTo>
                  <a:lnTo>
                    <a:pt x="16282" y="206"/>
                  </a:lnTo>
                  <a:close/>
                  <a:moveTo>
                    <a:pt x="15956" y="395"/>
                  </a:moveTo>
                  <a:lnTo>
                    <a:pt x="16271" y="216"/>
                  </a:lnTo>
                  <a:lnTo>
                    <a:pt x="16271" y="580"/>
                  </a:lnTo>
                  <a:lnTo>
                    <a:pt x="16271" y="582"/>
                  </a:lnTo>
                  <a:lnTo>
                    <a:pt x="16393" y="653"/>
                  </a:lnTo>
                  <a:lnTo>
                    <a:pt x="16587" y="766"/>
                  </a:lnTo>
                  <a:lnTo>
                    <a:pt x="16403" y="875"/>
                  </a:lnTo>
                  <a:lnTo>
                    <a:pt x="16275" y="948"/>
                  </a:lnTo>
                  <a:lnTo>
                    <a:pt x="16063" y="828"/>
                  </a:lnTo>
                  <a:lnTo>
                    <a:pt x="15956" y="764"/>
                  </a:lnTo>
                  <a:lnTo>
                    <a:pt x="15956" y="395"/>
                  </a:lnTo>
                  <a:close/>
                  <a:moveTo>
                    <a:pt x="15954" y="1147"/>
                  </a:moveTo>
                  <a:lnTo>
                    <a:pt x="15954" y="1147"/>
                  </a:lnTo>
                  <a:lnTo>
                    <a:pt x="15954" y="778"/>
                  </a:lnTo>
                  <a:lnTo>
                    <a:pt x="16138" y="884"/>
                  </a:lnTo>
                  <a:lnTo>
                    <a:pt x="16271" y="962"/>
                  </a:lnTo>
                  <a:lnTo>
                    <a:pt x="16271" y="1329"/>
                  </a:lnTo>
                  <a:lnTo>
                    <a:pt x="15949" y="1513"/>
                  </a:lnTo>
                  <a:lnTo>
                    <a:pt x="15635" y="1333"/>
                  </a:lnTo>
                  <a:lnTo>
                    <a:pt x="15954" y="1147"/>
                  </a:lnTo>
                  <a:close/>
                  <a:moveTo>
                    <a:pt x="15304" y="395"/>
                  </a:moveTo>
                  <a:lnTo>
                    <a:pt x="15623" y="211"/>
                  </a:lnTo>
                  <a:lnTo>
                    <a:pt x="15623" y="211"/>
                  </a:lnTo>
                  <a:lnTo>
                    <a:pt x="15625" y="211"/>
                  </a:lnTo>
                  <a:lnTo>
                    <a:pt x="15661" y="230"/>
                  </a:lnTo>
                  <a:lnTo>
                    <a:pt x="15940" y="395"/>
                  </a:lnTo>
                  <a:lnTo>
                    <a:pt x="15940" y="754"/>
                  </a:lnTo>
                  <a:lnTo>
                    <a:pt x="15623" y="572"/>
                  </a:lnTo>
                  <a:lnTo>
                    <a:pt x="15623" y="572"/>
                  </a:lnTo>
                  <a:lnTo>
                    <a:pt x="15623" y="572"/>
                  </a:lnTo>
                  <a:lnTo>
                    <a:pt x="15304" y="759"/>
                  </a:lnTo>
                  <a:lnTo>
                    <a:pt x="15304" y="395"/>
                  </a:lnTo>
                  <a:close/>
                  <a:moveTo>
                    <a:pt x="15304" y="773"/>
                  </a:moveTo>
                  <a:lnTo>
                    <a:pt x="15623" y="587"/>
                  </a:lnTo>
                  <a:lnTo>
                    <a:pt x="15744" y="658"/>
                  </a:lnTo>
                  <a:lnTo>
                    <a:pt x="15940" y="771"/>
                  </a:lnTo>
                  <a:lnTo>
                    <a:pt x="15940" y="1142"/>
                  </a:lnTo>
                  <a:lnTo>
                    <a:pt x="15833" y="1203"/>
                  </a:lnTo>
                  <a:lnTo>
                    <a:pt x="15623" y="1326"/>
                  </a:lnTo>
                  <a:lnTo>
                    <a:pt x="15304" y="1142"/>
                  </a:lnTo>
                  <a:lnTo>
                    <a:pt x="15304" y="773"/>
                  </a:lnTo>
                  <a:close/>
                  <a:moveTo>
                    <a:pt x="15611" y="1333"/>
                  </a:moveTo>
                  <a:lnTo>
                    <a:pt x="15297" y="1515"/>
                  </a:lnTo>
                  <a:lnTo>
                    <a:pt x="14978" y="1331"/>
                  </a:lnTo>
                  <a:lnTo>
                    <a:pt x="14978" y="962"/>
                  </a:lnTo>
                  <a:lnTo>
                    <a:pt x="15292" y="780"/>
                  </a:lnTo>
                  <a:lnTo>
                    <a:pt x="15292" y="1147"/>
                  </a:lnTo>
                  <a:lnTo>
                    <a:pt x="15292" y="1147"/>
                  </a:lnTo>
                  <a:lnTo>
                    <a:pt x="15611" y="1333"/>
                  </a:lnTo>
                  <a:close/>
                  <a:moveTo>
                    <a:pt x="14976" y="582"/>
                  </a:moveTo>
                  <a:lnTo>
                    <a:pt x="14976" y="580"/>
                  </a:lnTo>
                  <a:lnTo>
                    <a:pt x="14976" y="213"/>
                  </a:lnTo>
                  <a:lnTo>
                    <a:pt x="15292" y="395"/>
                  </a:lnTo>
                  <a:lnTo>
                    <a:pt x="15292" y="766"/>
                  </a:lnTo>
                  <a:lnTo>
                    <a:pt x="15269" y="778"/>
                  </a:lnTo>
                  <a:lnTo>
                    <a:pt x="14971" y="948"/>
                  </a:lnTo>
                  <a:lnTo>
                    <a:pt x="14806" y="854"/>
                  </a:lnTo>
                  <a:lnTo>
                    <a:pt x="14657" y="766"/>
                  </a:lnTo>
                  <a:lnTo>
                    <a:pt x="14976" y="582"/>
                  </a:lnTo>
                  <a:close/>
                  <a:moveTo>
                    <a:pt x="14326" y="206"/>
                  </a:moveTo>
                  <a:lnTo>
                    <a:pt x="14385" y="171"/>
                  </a:lnTo>
                  <a:lnTo>
                    <a:pt x="14645" y="22"/>
                  </a:lnTo>
                  <a:lnTo>
                    <a:pt x="14664" y="34"/>
                  </a:lnTo>
                  <a:lnTo>
                    <a:pt x="14962" y="206"/>
                  </a:lnTo>
                  <a:lnTo>
                    <a:pt x="14962" y="575"/>
                  </a:lnTo>
                  <a:lnTo>
                    <a:pt x="14704" y="726"/>
                  </a:lnTo>
                  <a:lnTo>
                    <a:pt x="14645" y="759"/>
                  </a:lnTo>
                  <a:lnTo>
                    <a:pt x="14326" y="575"/>
                  </a:lnTo>
                  <a:lnTo>
                    <a:pt x="14326" y="206"/>
                  </a:lnTo>
                  <a:close/>
                  <a:moveTo>
                    <a:pt x="14000" y="395"/>
                  </a:moveTo>
                  <a:lnTo>
                    <a:pt x="14087" y="343"/>
                  </a:lnTo>
                  <a:lnTo>
                    <a:pt x="14312" y="216"/>
                  </a:lnTo>
                  <a:lnTo>
                    <a:pt x="14312" y="580"/>
                  </a:lnTo>
                  <a:lnTo>
                    <a:pt x="14312" y="582"/>
                  </a:lnTo>
                  <a:lnTo>
                    <a:pt x="14631" y="766"/>
                  </a:lnTo>
                  <a:lnTo>
                    <a:pt x="14316" y="948"/>
                  </a:lnTo>
                  <a:lnTo>
                    <a:pt x="14000" y="766"/>
                  </a:lnTo>
                  <a:lnTo>
                    <a:pt x="14000" y="395"/>
                  </a:lnTo>
                  <a:close/>
                  <a:moveTo>
                    <a:pt x="13997" y="1147"/>
                  </a:moveTo>
                  <a:lnTo>
                    <a:pt x="13997" y="780"/>
                  </a:lnTo>
                  <a:lnTo>
                    <a:pt x="14309" y="962"/>
                  </a:lnTo>
                  <a:lnTo>
                    <a:pt x="14309" y="1331"/>
                  </a:lnTo>
                  <a:lnTo>
                    <a:pt x="14137" y="1430"/>
                  </a:lnTo>
                  <a:lnTo>
                    <a:pt x="13990" y="1515"/>
                  </a:lnTo>
                  <a:lnTo>
                    <a:pt x="13678" y="1333"/>
                  </a:lnTo>
                  <a:lnTo>
                    <a:pt x="13997" y="1147"/>
                  </a:lnTo>
                  <a:close/>
                  <a:moveTo>
                    <a:pt x="13345" y="395"/>
                  </a:moveTo>
                  <a:lnTo>
                    <a:pt x="13664" y="211"/>
                  </a:lnTo>
                  <a:lnTo>
                    <a:pt x="13664" y="211"/>
                  </a:lnTo>
                  <a:lnTo>
                    <a:pt x="13667" y="211"/>
                  </a:lnTo>
                  <a:lnTo>
                    <a:pt x="13986" y="395"/>
                  </a:lnTo>
                  <a:lnTo>
                    <a:pt x="13986" y="757"/>
                  </a:lnTo>
                  <a:lnTo>
                    <a:pt x="13667" y="572"/>
                  </a:lnTo>
                  <a:lnTo>
                    <a:pt x="13664" y="572"/>
                  </a:lnTo>
                  <a:lnTo>
                    <a:pt x="13664" y="572"/>
                  </a:lnTo>
                  <a:lnTo>
                    <a:pt x="13345" y="759"/>
                  </a:lnTo>
                  <a:lnTo>
                    <a:pt x="13345" y="395"/>
                  </a:lnTo>
                  <a:close/>
                  <a:moveTo>
                    <a:pt x="13345" y="773"/>
                  </a:moveTo>
                  <a:lnTo>
                    <a:pt x="13664" y="587"/>
                  </a:lnTo>
                  <a:lnTo>
                    <a:pt x="13986" y="773"/>
                  </a:lnTo>
                  <a:lnTo>
                    <a:pt x="13986" y="1142"/>
                  </a:lnTo>
                  <a:lnTo>
                    <a:pt x="13664" y="1326"/>
                  </a:lnTo>
                  <a:lnTo>
                    <a:pt x="13345" y="1142"/>
                  </a:lnTo>
                  <a:lnTo>
                    <a:pt x="13345" y="773"/>
                  </a:lnTo>
                  <a:close/>
                  <a:moveTo>
                    <a:pt x="13653" y="1333"/>
                  </a:moveTo>
                  <a:lnTo>
                    <a:pt x="13341" y="1515"/>
                  </a:lnTo>
                  <a:lnTo>
                    <a:pt x="13227" y="1452"/>
                  </a:lnTo>
                  <a:lnTo>
                    <a:pt x="13019" y="1331"/>
                  </a:lnTo>
                  <a:lnTo>
                    <a:pt x="13019" y="962"/>
                  </a:lnTo>
                  <a:lnTo>
                    <a:pt x="13116" y="906"/>
                  </a:lnTo>
                  <a:lnTo>
                    <a:pt x="13334" y="780"/>
                  </a:lnTo>
                  <a:lnTo>
                    <a:pt x="13334" y="1147"/>
                  </a:lnTo>
                  <a:lnTo>
                    <a:pt x="13334" y="1147"/>
                  </a:lnTo>
                  <a:lnTo>
                    <a:pt x="13653" y="1333"/>
                  </a:lnTo>
                  <a:close/>
                  <a:moveTo>
                    <a:pt x="13019" y="582"/>
                  </a:moveTo>
                  <a:lnTo>
                    <a:pt x="13019" y="580"/>
                  </a:lnTo>
                  <a:lnTo>
                    <a:pt x="13019" y="216"/>
                  </a:lnTo>
                  <a:lnTo>
                    <a:pt x="13334" y="395"/>
                  </a:lnTo>
                  <a:lnTo>
                    <a:pt x="13334" y="766"/>
                  </a:lnTo>
                  <a:lnTo>
                    <a:pt x="13293" y="787"/>
                  </a:lnTo>
                  <a:lnTo>
                    <a:pt x="13015" y="948"/>
                  </a:lnTo>
                  <a:lnTo>
                    <a:pt x="12700" y="766"/>
                  </a:lnTo>
                  <a:lnTo>
                    <a:pt x="13019" y="582"/>
                  </a:lnTo>
                  <a:close/>
                  <a:moveTo>
                    <a:pt x="12367" y="206"/>
                  </a:moveTo>
                  <a:lnTo>
                    <a:pt x="12672" y="29"/>
                  </a:lnTo>
                  <a:lnTo>
                    <a:pt x="12686" y="22"/>
                  </a:lnTo>
                  <a:lnTo>
                    <a:pt x="12809" y="93"/>
                  </a:lnTo>
                  <a:lnTo>
                    <a:pt x="13007" y="206"/>
                  </a:lnTo>
                  <a:lnTo>
                    <a:pt x="13007" y="575"/>
                  </a:lnTo>
                  <a:lnTo>
                    <a:pt x="12686" y="759"/>
                  </a:lnTo>
                  <a:lnTo>
                    <a:pt x="12367" y="575"/>
                  </a:lnTo>
                  <a:lnTo>
                    <a:pt x="12367" y="206"/>
                  </a:lnTo>
                  <a:close/>
                  <a:moveTo>
                    <a:pt x="12039" y="766"/>
                  </a:moveTo>
                  <a:lnTo>
                    <a:pt x="12039" y="398"/>
                  </a:lnTo>
                  <a:lnTo>
                    <a:pt x="12355" y="213"/>
                  </a:lnTo>
                  <a:lnTo>
                    <a:pt x="12355" y="580"/>
                  </a:lnTo>
                  <a:lnTo>
                    <a:pt x="12355" y="582"/>
                  </a:lnTo>
                  <a:lnTo>
                    <a:pt x="12478" y="653"/>
                  </a:lnTo>
                  <a:lnTo>
                    <a:pt x="12672" y="766"/>
                  </a:lnTo>
                  <a:lnTo>
                    <a:pt x="12561" y="832"/>
                  </a:lnTo>
                  <a:lnTo>
                    <a:pt x="12358" y="948"/>
                  </a:lnTo>
                  <a:lnTo>
                    <a:pt x="12128" y="818"/>
                  </a:lnTo>
                  <a:lnTo>
                    <a:pt x="12039" y="766"/>
                  </a:lnTo>
                  <a:lnTo>
                    <a:pt x="12039" y="766"/>
                  </a:lnTo>
                  <a:close/>
                  <a:moveTo>
                    <a:pt x="12039" y="1147"/>
                  </a:moveTo>
                  <a:lnTo>
                    <a:pt x="12039" y="1147"/>
                  </a:lnTo>
                  <a:lnTo>
                    <a:pt x="12039" y="780"/>
                  </a:lnTo>
                  <a:lnTo>
                    <a:pt x="12343" y="955"/>
                  </a:lnTo>
                  <a:lnTo>
                    <a:pt x="12353" y="962"/>
                  </a:lnTo>
                  <a:lnTo>
                    <a:pt x="12353" y="1329"/>
                  </a:lnTo>
                  <a:lnTo>
                    <a:pt x="12034" y="1513"/>
                  </a:lnTo>
                  <a:lnTo>
                    <a:pt x="11720" y="1333"/>
                  </a:lnTo>
                  <a:lnTo>
                    <a:pt x="12039" y="1147"/>
                  </a:lnTo>
                  <a:close/>
                  <a:moveTo>
                    <a:pt x="11389" y="395"/>
                  </a:moveTo>
                  <a:lnTo>
                    <a:pt x="11604" y="268"/>
                  </a:lnTo>
                  <a:lnTo>
                    <a:pt x="11706" y="211"/>
                  </a:lnTo>
                  <a:lnTo>
                    <a:pt x="11706" y="211"/>
                  </a:lnTo>
                  <a:lnTo>
                    <a:pt x="11708" y="211"/>
                  </a:lnTo>
                  <a:lnTo>
                    <a:pt x="12025" y="393"/>
                  </a:lnTo>
                  <a:lnTo>
                    <a:pt x="12025" y="754"/>
                  </a:lnTo>
                  <a:lnTo>
                    <a:pt x="11706" y="572"/>
                  </a:lnTo>
                  <a:lnTo>
                    <a:pt x="11706" y="572"/>
                  </a:lnTo>
                  <a:lnTo>
                    <a:pt x="11706" y="572"/>
                  </a:lnTo>
                  <a:lnTo>
                    <a:pt x="11677" y="589"/>
                  </a:lnTo>
                  <a:lnTo>
                    <a:pt x="11389" y="757"/>
                  </a:lnTo>
                  <a:lnTo>
                    <a:pt x="11389" y="395"/>
                  </a:lnTo>
                  <a:close/>
                  <a:moveTo>
                    <a:pt x="11389" y="773"/>
                  </a:moveTo>
                  <a:lnTo>
                    <a:pt x="11668" y="610"/>
                  </a:lnTo>
                  <a:lnTo>
                    <a:pt x="11706" y="587"/>
                  </a:lnTo>
                  <a:lnTo>
                    <a:pt x="12027" y="773"/>
                  </a:lnTo>
                  <a:lnTo>
                    <a:pt x="12027" y="1142"/>
                  </a:lnTo>
                  <a:lnTo>
                    <a:pt x="11786" y="1281"/>
                  </a:lnTo>
                  <a:lnTo>
                    <a:pt x="11708" y="1326"/>
                  </a:lnTo>
                  <a:lnTo>
                    <a:pt x="11465" y="1187"/>
                  </a:lnTo>
                  <a:lnTo>
                    <a:pt x="11389" y="1142"/>
                  </a:lnTo>
                  <a:lnTo>
                    <a:pt x="11389" y="773"/>
                  </a:lnTo>
                  <a:close/>
                  <a:moveTo>
                    <a:pt x="11481" y="1208"/>
                  </a:moveTo>
                  <a:lnTo>
                    <a:pt x="11694" y="1333"/>
                  </a:lnTo>
                  <a:lnTo>
                    <a:pt x="11382" y="1513"/>
                  </a:lnTo>
                  <a:lnTo>
                    <a:pt x="11060" y="1329"/>
                  </a:lnTo>
                  <a:lnTo>
                    <a:pt x="11060" y="962"/>
                  </a:lnTo>
                  <a:lnTo>
                    <a:pt x="11377" y="778"/>
                  </a:lnTo>
                  <a:lnTo>
                    <a:pt x="11377" y="1147"/>
                  </a:lnTo>
                  <a:lnTo>
                    <a:pt x="11377" y="1147"/>
                  </a:lnTo>
                  <a:lnTo>
                    <a:pt x="11481" y="1208"/>
                  </a:lnTo>
                  <a:close/>
                  <a:moveTo>
                    <a:pt x="11060" y="582"/>
                  </a:moveTo>
                  <a:lnTo>
                    <a:pt x="11060" y="580"/>
                  </a:lnTo>
                  <a:lnTo>
                    <a:pt x="11060" y="216"/>
                  </a:lnTo>
                  <a:lnTo>
                    <a:pt x="11377" y="398"/>
                  </a:lnTo>
                  <a:lnTo>
                    <a:pt x="11377" y="764"/>
                  </a:lnTo>
                  <a:lnTo>
                    <a:pt x="11200" y="868"/>
                  </a:lnTo>
                  <a:lnTo>
                    <a:pt x="11056" y="948"/>
                  </a:lnTo>
                  <a:lnTo>
                    <a:pt x="10890" y="854"/>
                  </a:lnTo>
                  <a:lnTo>
                    <a:pt x="10744" y="766"/>
                  </a:lnTo>
                  <a:lnTo>
                    <a:pt x="11060" y="582"/>
                  </a:lnTo>
                  <a:close/>
                  <a:moveTo>
                    <a:pt x="10411" y="206"/>
                  </a:moveTo>
                  <a:lnTo>
                    <a:pt x="10472" y="171"/>
                  </a:lnTo>
                  <a:lnTo>
                    <a:pt x="10730" y="22"/>
                  </a:lnTo>
                  <a:lnTo>
                    <a:pt x="10749" y="34"/>
                  </a:lnTo>
                  <a:lnTo>
                    <a:pt x="11046" y="206"/>
                  </a:lnTo>
                  <a:lnTo>
                    <a:pt x="11046" y="575"/>
                  </a:lnTo>
                  <a:lnTo>
                    <a:pt x="10730" y="759"/>
                  </a:lnTo>
                  <a:lnTo>
                    <a:pt x="10730" y="759"/>
                  </a:lnTo>
                  <a:lnTo>
                    <a:pt x="10730" y="759"/>
                  </a:lnTo>
                  <a:lnTo>
                    <a:pt x="10411" y="575"/>
                  </a:lnTo>
                  <a:lnTo>
                    <a:pt x="10411" y="206"/>
                  </a:lnTo>
                  <a:close/>
                  <a:moveTo>
                    <a:pt x="10085" y="395"/>
                  </a:moveTo>
                  <a:lnTo>
                    <a:pt x="10172" y="343"/>
                  </a:lnTo>
                  <a:lnTo>
                    <a:pt x="10397" y="216"/>
                  </a:lnTo>
                  <a:lnTo>
                    <a:pt x="10397" y="580"/>
                  </a:lnTo>
                  <a:lnTo>
                    <a:pt x="10397" y="582"/>
                  </a:lnTo>
                  <a:lnTo>
                    <a:pt x="10716" y="766"/>
                  </a:lnTo>
                  <a:lnTo>
                    <a:pt x="10404" y="948"/>
                  </a:lnTo>
                  <a:lnTo>
                    <a:pt x="10085" y="766"/>
                  </a:lnTo>
                  <a:lnTo>
                    <a:pt x="10085" y="395"/>
                  </a:lnTo>
                  <a:close/>
                  <a:moveTo>
                    <a:pt x="10085" y="1147"/>
                  </a:moveTo>
                  <a:lnTo>
                    <a:pt x="10085" y="780"/>
                  </a:lnTo>
                  <a:lnTo>
                    <a:pt x="10397" y="962"/>
                  </a:lnTo>
                  <a:lnTo>
                    <a:pt x="10397" y="1331"/>
                  </a:lnTo>
                  <a:lnTo>
                    <a:pt x="10224" y="1430"/>
                  </a:lnTo>
                  <a:lnTo>
                    <a:pt x="10078" y="1515"/>
                  </a:lnTo>
                  <a:lnTo>
                    <a:pt x="9763" y="1333"/>
                  </a:lnTo>
                  <a:lnTo>
                    <a:pt x="10085" y="1147"/>
                  </a:lnTo>
                  <a:close/>
                  <a:moveTo>
                    <a:pt x="9430" y="395"/>
                  </a:moveTo>
                  <a:lnTo>
                    <a:pt x="9751" y="211"/>
                  </a:lnTo>
                  <a:lnTo>
                    <a:pt x="9751" y="211"/>
                  </a:lnTo>
                  <a:lnTo>
                    <a:pt x="9751" y="211"/>
                  </a:lnTo>
                  <a:lnTo>
                    <a:pt x="10070" y="395"/>
                  </a:lnTo>
                  <a:lnTo>
                    <a:pt x="10070" y="757"/>
                  </a:lnTo>
                  <a:lnTo>
                    <a:pt x="9751" y="572"/>
                  </a:lnTo>
                  <a:lnTo>
                    <a:pt x="9751" y="572"/>
                  </a:lnTo>
                  <a:lnTo>
                    <a:pt x="9751" y="572"/>
                  </a:lnTo>
                  <a:lnTo>
                    <a:pt x="9430" y="759"/>
                  </a:lnTo>
                  <a:lnTo>
                    <a:pt x="9430" y="395"/>
                  </a:lnTo>
                  <a:close/>
                  <a:moveTo>
                    <a:pt x="9430" y="773"/>
                  </a:moveTo>
                  <a:lnTo>
                    <a:pt x="9751" y="587"/>
                  </a:lnTo>
                  <a:lnTo>
                    <a:pt x="10070" y="773"/>
                  </a:lnTo>
                  <a:lnTo>
                    <a:pt x="10070" y="1142"/>
                  </a:lnTo>
                  <a:lnTo>
                    <a:pt x="9749" y="1326"/>
                  </a:lnTo>
                  <a:lnTo>
                    <a:pt x="9430" y="1142"/>
                  </a:lnTo>
                  <a:lnTo>
                    <a:pt x="9430" y="773"/>
                  </a:lnTo>
                  <a:close/>
                  <a:moveTo>
                    <a:pt x="9740" y="1333"/>
                  </a:moveTo>
                  <a:lnTo>
                    <a:pt x="9425" y="1515"/>
                  </a:lnTo>
                  <a:lnTo>
                    <a:pt x="9314" y="1452"/>
                  </a:lnTo>
                  <a:lnTo>
                    <a:pt x="9104" y="1331"/>
                  </a:lnTo>
                  <a:lnTo>
                    <a:pt x="9104" y="962"/>
                  </a:lnTo>
                  <a:lnTo>
                    <a:pt x="9201" y="906"/>
                  </a:lnTo>
                  <a:lnTo>
                    <a:pt x="9418" y="780"/>
                  </a:lnTo>
                  <a:lnTo>
                    <a:pt x="9418" y="1147"/>
                  </a:lnTo>
                  <a:lnTo>
                    <a:pt x="9418" y="1147"/>
                  </a:lnTo>
                  <a:lnTo>
                    <a:pt x="9740" y="1333"/>
                  </a:lnTo>
                  <a:close/>
                  <a:moveTo>
                    <a:pt x="9104" y="582"/>
                  </a:moveTo>
                  <a:lnTo>
                    <a:pt x="9104" y="580"/>
                  </a:lnTo>
                  <a:lnTo>
                    <a:pt x="9104" y="216"/>
                  </a:lnTo>
                  <a:lnTo>
                    <a:pt x="9418" y="395"/>
                  </a:lnTo>
                  <a:lnTo>
                    <a:pt x="9418" y="766"/>
                  </a:lnTo>
                  <a:lnTo>
                    <a:pt x="9378" y="787"/>
                  </a:lnTo>
                  <a:lnTo>
                    <a:pt x="9102" y="948"/>
                  </a:lnTo>
                  <a:lnTo>
                    <a:pt x="8785" y="766"/>
                  </a:lnTo>
                  <a:lnTo>
                    <a:pt x="9104" y="582"/>
                  </a:lnTo>
                  <a:close/>
                  <a:moveTo>
                    <a:pt x="8454" y="206"/>
                  </a:moveTo>
                  <a:lnTo>
                    <a:pt x="8759" y="29"/>
                  </a:lnTo>
                  <a:lnTo>
                    <a:pt x="8771" y="22"/>
                  </a:lnTo>
                  <a:lnTo>
                    <a:pt x="8894" y="93"/>
                  </a:lnTo>
                  <a:lnTo>
                    <a:pt x="9092" y="206"/>
                  </a:lnTo>
                  <a:lnTo>
                    <a:pt x="9092" y="575"/>
                  </a:lnTo>
                  <a:lnTo>
                    <a:pt x="8771" y="759"/>
                  </a:lnTo>
                  <a:lnTo>
                    <a:pt x="8454" y="575"/>
                  </a:lnTo>
                  <a:lnTo>
                    <a:pt x="8454" y="206"/>
                  </a:lnTo>
                  <a:close/>
                  <a:moveTo>
                    <a:pt x="8126" y="398"/>
                  </a:moveTo>
                  <a:lnTo>
                    <a:pt x="8442" y="216"/>
                  </a:lnTo>
                  <a:lnTo>
                    <a:pt x="8442" y="580"/>
                  </a:lnTo>
                  <a:lnTo>
                    <a:pt x="8442" y="582"/>
                  </a:lnTo>
                  <a:lnTo>
                    <a:pt x="8563" y="653"/>
                  </a:lnTo>
                  <a:lnTo>
                    <a:pt x="8759" y="766"/>
                  </a:lnTo>
                  <a:lnTo>
                    <a:pt x="8648" y="832"/>
                  </a:lnTo>
                  <a:lnTo>
                    <a:pt x="8445" y="948"/>
                  </a:lnTo>
                  <a:lnTo>
                    <a:pt x="8381" y="913"/>
                  </a:lnTo>
                  <a:lnTo>
                    <a:pt x="8126" y="764"/>
                  </a:lnTo>
                  <a:lnTo>
                    <a:pt x="8126" y="398"/>
                  </a:lnTo>
                  <a:close/>
                  <a:moveTo>
                    <a:pt x="8126" y="1147"/>
                  </a:moveTo>
                  <a:lnTo>
                    <a:pt x="8126" y="1147"/>
                  </a:lnTo>
                  <a:lnTo>
                    <a:pt x="8126" y="780"/>
                  </a:lnTo>
                  <a:lnTo>
                    <a:pt x="8442" y="962"/>
                  </a:lnTo>
                  <a:lnTo>
                    <a:pt x="8442" y="1326"/>
                  </a:lnTo>
                  <a:lnTo>
                    <a:pt x="8119" y="1513"/>
                  </a:lnTo>
                  <a:lnTo>
                    <a:pt x="7807" y="1333"/>
                  </a:lnTo>
                  <a:lnTo>
                    <a:pt x="7838" y="1315"/>
                  </a:lnTo>
                  <a:lnTo>
                    <a:pt x="8126" y="1147"/>
                  </a:lnTo>
                  <a:close/>
                  <a:moveTo>
                    <a:pt x="7474" y="395"/>
                  </a:moveTo>
                  <a:lnTo>
                    <a:pt x="7793" y="211"/>
                  </a:lnTo>
                  <a:lnTo>
                    <a:pt x="7795" y="211"/>
                  </a:lnTo>
                  <a:lnTo>
                    <a:pt x="7795" y="211"/>
                  </a:lnTo>
                  <a:lnTo>
                    <a:pt x="7830" y="230"/>
                  </a:lnTo>
                  <a:lnTo>
                    <a:pt x="8109" y="393"/>
                  </a:lnTo>
                  <a:lnTo>
                    <a:pt x="8109" y="754"/>
                  </a:lnTo>
                  <a:lnTo>
                    <a:pt x="7795" y="572"/>
                  </a:lnTo>
                  <a:lnTo>
                    <a:pt x="7795" y="572"/>
                  </a:lnTo>
                  <a:lnTo>
                    <a:pt x="7795" y="572"/>
                  </a:lnTo>
                  <a:lnTo>
                    <a:pt x="7474" y="759"/>
                  </a:lnTo>
                  <a:lnTo>
                    <a:pt x="7474" y="395"/>
                  </a:lnTo>
                  <a:close/>
                  <a:moveTo>
                    <a:pt x="7474" y="773"/>
                  </a:moveTo>
                  <a:lnTo>
                    <a:pt x="7795" y="587"/>
                  </a:lnTo>
                  <a:lnTo>
                    <a:pt x="7882" y="639"/>
                  </a:lnTo>
                  <a:lnTo>
                    <a:pt x="8112" y="771"/>
                  </a:lnTo>
                  <a:lnTo>
                    <a:pt x="8112" y="1142"/>
                  </a:lnTo>
                  <a:lnTo>
                    <a:pt x="8020" y="1194"/>
                  </a:lnTo>
                  <a:lnTo>
                    <a:pt x="7793" y="1326"/>
                  </a:lnTo>
                  <a:lnTo>
                    <a:pt x="7474" y="1142"/>
                  </a:lnTo>
                  <a:lnTo>
                    <a:pt x="7474" y="773"/>
                  </a:lnTo>
                  <a:close/>
                  <a:moveTo>
                    <a:pt x="7781" y="1333"/>
                  </a:moveTo>
                  <a:lnTo>
                    <a:pt x="7467" y="1513"/>
                  </a:lnTo>
                  <a:lnTo>
                    <a:pt x="7148" y="1331"/>
                  </a:lnTo>
                  <a:lnTo>
                    <a:pt x="7148" y="962"/>
                  </a:lnTo>
                  <a:lnTo>
                    <a:pt x="7462" y="780"/>
                  </a:lnTo>
                  <a:lnTo>
                    <a:pt x="7462" y="1147"/>
                  </a:lnTo>
                  <a:lnTo>
                    <a:pt x="7462" y="1147"/>
                  </a:lnTo>
                  <a:lnTo>
                    <a:pt x="7781" y="1333"/>
                  </a:lnTo>
                  <a:close/>
                  <a:moveTo>
                    <a:pt x="7148" y="582"/>
                  </a:moveTo>
                  <a:lnTo>
                    <a:pt x="7148" y="580"/>
                  </a:lnTo>
                  <a:lnTo>
                    <a:pt x="7148" y="216"/>
                  </a:lnTo>
                  <a:lnTo>
                    <a:pt x="7462" y="395"/>
                  </a:lnTo>
                  <a:lnTo>
                    <a:pt x="7462" y="766"/>
                  </a:lnTo>
                  <a:lnTo>
                    <a:pt x="7431" y="783"/>
                  </a:lnTo>
                  <a:lnTo>
                    <a:pt x="7143" y="948"/>
                  </a:lnTo>
                  <a:lnTo>
                    <a:pt x="6982" y="856"/>
                  </a:lnTo>
                  <a:lnTo>
                    <a:pt x="6829" y="766"/>
                  </a:lnTo>
                  <a:lnTo>
                    <a:pt x="7148" y="582"/>
                  </a:lnTo>
                  <a:close/>
                  <a:moveTo>
                    <a:pt x="6495" y="206"/>
                  </a:moveTo>
                  <a:lnTo>
                    <a:pt x="6814" y="22"/>
                  </a:lnTo>
                  <a:lnTo>
                    <a:pt x="7044" y="152"/>
                  </a:lnTo>
                  <a:lnTo>
                    <a:pt x="7136" y="206"/>
                  </a:lnTo>
                  <a:lnTo>
                    <a:pt x="7136" y="575"/>
                  </a:lnTo>
                  <a:lnTo>
                    <a:pt x="6838" y="747"/>
                  </a:lnTo>
                  <a:lnTo>
                    <a:pt x="6817" y="759"/>
                  </a:lnTo>
                  <a:lnTo>
                    <a:pt x="6817" y="759"/>
                  </a:lnTo>
                  <a:lnTo>
                    <a:pt x="6817" y="759"/>
                  </a:lnTo>
                  <a:lnTo>
                    <a:pt x="6637" y="658"/>
                  </a:lnTo>
                  <a:lnTo>
                    <a:pt x="6495" y="575"/>
                  </a:lnTo>
                  <a:lnTo>
                    <a:pt x="6495" y="206"/>
                  </a:lnTo>
                  <a:close/>
                  <a:moveTo>
                    <a:pt x="6169" y="766"/>
                  </a:moveTo>
                  <a:lnTo>
                    <a:pt x="6169" y="395"/>
                  </a:lnTo>
                  <a:lnTo>
                    <a:pt x="6484" y="216"/>
                  </a:lnTo>
                  <a:lnTo>
                    <a:pt x="6484" y="580"/>
                  </a:lnTo>
                  <a:lnTo>
                    <a:pt x="6484" y="582"/>
                  </a:lnTo>
                  <a:lnTo>
                    <a:pt x="6803" y="766"/>
                  </a:lnTo>
                  <a:lnTo>
                    <a:pt x="6649" y="856"/>
                  </a:lnTo>
                  <a:lnTo>
                    <a:pt x="6618" y="875"/>
                  </a:lnTo>
                  <a:lnTo>
                    <a:pt x="6488" y="948"/>
                  </a:lnTo>
                  <a:lnTo>
                    <a:pt x="6271" y="825"/>
                  </a:lnTo>
                  <a:lnTo>
                    <a:pt x="6169" y="766"/>
                  </a:lnTo>
                  <a:lnTo>
                    <a:pt x="6169" y="766"/>
                  </a:lnTo>
                  <a:close/>
                  <a:moveTo>
                    <a:pt x="6169" y="1147"/>
                  </a:moveTo>
                  <a:lnTo>
                    <a:pt x="6169" y="1147"/>
                  </a:lnTo>
                  <a:lnTo>
                    <a:pt x="6169" y="780"/>
                  </a:lnTo>
                  <a:lnTo>
                    <a:pt x="6481" y="962"/>
                  </a:lnTo>
                  <a:lnTo>
                    <a:pt x="6481" y="1329"/>
                  </a:lnTo>
                  <a:lnTo>
                    <a:pt x="6162" y="1513"/>
                  </a:lnTo>
                  <a:lnTo>
                    <a:pt x="5848" y="1333"/>
                  </a:lnTo>
                  <a:lnTo>
                    <a:pt x="6169" y="1147"/>
                  </a:lnTo>
                  <a:close/>
                  <a:moveTo>
                    <a:pt x="5515" y="395"/>
                  </a:moveTo>
                  <a:lnTo>
                    <a:pt x="5836" y="211"/>
                  </a:lnTo>
                  <a:lnTo>
                    <a:pt x="5836" y="211"/>
                  </a:lnTo>
                  <a:lnTo>
                    <a:pt x="5836" y="211"/>
                  </a:lnTo>
                  <a:lnTo>
                    <a:pt x="6155" y="395"/>
                  </a:lnTo>
                  <a:lnTo>
                    <a:pt x="6155" y="754"/>
                  </a:lnTo>
                  <a:lnTo>
                    <a:pt x="5836" y="572"/>
                  </a:lnTo>
                  <a:lnTo>
                    <a:pt x="5836" y="572"/>
                  </a:lnTo>
                  <a:lnTo>
                    <a:pt x="5836" y="572"/>
                  </a:lnTo>
                  <a:lnTo>
                    <a:pt x="5515" y="759"/>
                  </a:lnTo>
                  <a:lnTo>
                    <a:pt x="5515" y="395"/>
                  </a:lnTo>
                  <a:close/>
                  <a:moveTo>
                    <a:pt x="5515" y="773"/>
                  </a:moveTo>
                  <a:lnTo>
                    <a:pt x="5836" y="587"/>
                  </a:lnTo>
                  <a:lnTo>
                    <a:pt x="6155" y="773"/>
                  </a:lnTo>
                  <a:lnTo>
                    <a:pt x="6155" y="1142"/>
                  </a:lnTo>
                  <a:lnTo>
                    <a:pt x="5836" y="1326"/>
                  </a:lnTo>
                  <a:lnTo>
                    <a:pt x="5515" y="1142"/>
                  </a:lnTo>
                  <a:lnTo>
                    <a:pt x="5515" y="773"/>
                  </a:lnTo>
                  <a:close/>
                  <a:moveTo>
                    <a:pt x="5824" y="1333"/>
                  </a:moveTo>
                  <a:lnTo>
                    <a:pt x="5510" y="1515"/>
                  </a:lnTo>
                  <a:lnTo>
                    <a:pt x="5399" y="1452"/>
                  </a:lnTo>
                  <a:lnTo>
                    <a:pt x="5189" y="1331"/>
                  </a:lnTo>
                  <a:lnTo>
                    <a:pt x="5189" y="962"/>
                  </a:lnTo>
                  <a:lnTo>
                    <a:pt x="5286" y="906"/>
                  </a:lnTo>
                  <a:lnTo>
                    <a:pt x="5503" y="780"/>
                  </a:lnTo>
                  <a:lnTo>
                    <a:pt x="5503" y="1147"/>
                  </a:lnTo>
                  <a:lnTo>
                    <a:pt x="5503" y="1147"/>
                  </a:lnTo>
                  <a:lnTo>
                    <a:pt x="5824" y="1333"/>
                  </a:lnTo>
                  <a:close/>
                  <a:moveTo>
                    <a:pt x="5189" y="582"/>
                  </a:moveTo>
                  <a:lnTo>
                    <a:pt x="5189" y="580"/>
                  </a:lnTo>
                  <a:lnTo>
                    <a:pt x="5189" y="216"/>
                  </a:lnTo>
                  <a:lnTo>
                    <a:pt x="5503" y="395"/>
                  </a:lnTo>
                  <a:lnTo>
                    <a:pt x="5503" y="766"/>
                  </a:lnTo>
                  <a:lnTo>
                    <a:pt x="5465" y="787"/>
                  </a:lnTo>
                  <a:lnTo>
                    <a:pt x="5345" y="856"/>
                  </a:lnTo>
                  <a:lnTo>
                    <a:pt x="5186" y="948"/>
                  </a:lnTo>
                  <a:lnTo>
                    <a:pt x="4870" y="766"/>
                  </a:lnTo>
                  <a:lnTo>
                    <a:pt x="5189" y="582"/>
                  </a:lnTo>
                  <a:close/>
                  <a:moveTo>
                    <a:pt x="4539" y="206"/>
                  </a:moveTo>
                  <a:lnTo>
                    <a:pt x="4771" y="71"/>
                  </a:lnTo>
                  <a:lnTo>
                    <a:pt x="4856" y="22"/>
                  </a:lnTo>
                  <a:lnTo>
                    <a:pt x="5094" y="159"/>
                  </a:lnTo>
                  <a:lnTo>
                    <a:pt x="5130" y="180"/>
                  </a:lnTo>
                  <a:lnTo>
                    <a:pt x="5177" y="206"/>
                  </a:lnTo>
                  <a:lnTo>
                    <a:pt x="5177" y="575"/>
                  </a:lnTo>
                  <a:lnTo>
                    <a:pt x="4858" y="759"/>
                  </a:lnTo>
                  <a:lnTo>
                    <a:pt x="4539" y="575"/>
                  </a:lnTo>
                  <a:lnTo>
                    <a:pt x="4539" y="206"/>
                  </a:lnTo>
                  <a:close/>
                  <a:moveTo>
                    <a:pt x="4213" y="395"/>
                  </a:moveTo>
                  <a:lnTo>
                    <a:pt x="4527" y="216"/>
                  </a:lnTo>
                  <a:lnTo>
                    <a:pt x="4527" y="580"/>
                  </a:lnTo>
                  <a:lnTo>
                    <a:pt x="4527" y="582"/>
                  </a:lnTo>
                  <a:lnTo>
                    <a:pt x="4650" y="653"/>
                  </a:lnTo>
                  <a:lnTo>
                    <a:pt x="4844" y="766"/>
                  </a:lnTo>
                  <a:lnTo>
                    <a:pt x="4688" y="858"/>
                  </a:lnTo>
                  <a:lnTo>
                    <a:pt x="4530" y="948"/>
                  </a:lnTo>
                  <a:lnTo>
                    <a:pt x="4371" y="856"/>
                  </a:lnTo>
                  <a:lnTo>
                    <a:pt x="4213" y="766"/>
                  </a:lnTo>
                  <a:lnTo>
                    <a:pt x="4213" y="395"/>
                  </a:lnTo>
                  <a:close/>
                  <a:moveTo>
                    <a:pt x="4211" y="1147"/>
                  </a:moveTo>
                  <a:lnTo>
                    <a:pt x="4211" y="1147"/>
                  </a:lnTo>
                  <a:lnTo>
                    <a:pt x="4211" y="778"/>
                  </a:lnTo>
                  <a:lnTo>
                    <a:pt x="4437" y="910"/>
                  </a:lnTo>
                  <a:lnTo>
                    <a:pt x="4527" y="962"/>
                  </a:lnTo>
                  <a:lnTo>
                    <a:pt x="4527" y="1329"/>
                  </a:lnTo>
                  <a:lnTo>
                    <a:pt x="4230" y="1501"/>
                  </a:lnTo>
                  <a:lnTo>
                    <a:pt x="4208" y="1515"/>
                  </a:lnTo>
                  <a:lnTo>
                    <a:pt x="3892" y="1333"/>
                  </a:lnTo>
                  <a:lnTo>
                    <a:pt x="3922" y="1315"/>
                  </a:lnTo>
                  <a:lnTo>
                    <a:pt x="4211" y="1147"/>
                  </a:lnTo>
                  <a:close/>
                  <a:moveTo>
                    <a:pt x="3558" y="395"/>
                  </a:moveTo>
                  <a:lnTo>
                    <a:pt x="3877" y="211"/>
                  </a:lnTo>
                  <a:lnTo>
                    <a:pt x="3880" y="211"/>
                  </a:lnTo>
                  <a:lnTo>
                    <a:pt x="3880" y="211"/>
                  </a:lnTo>
                  <a:lnTo>
                    <a:pt x="3918" y="230"/>
                  </a:lnTo>
                  <a:lnTo>
                    <a:pt x="4196" y="395"/>
                  </a:lnTo>
                  <a:lnTo>
                    <a:pt x="4196" y="754"/>
                  </a:lnTo>
                  <a:lnTo>
                    <a:pt x="3880" y="572"/>
                  </a:lnTo>
                  <a:lnTo>
                    <a:pt x="3880" y="572"/>
                  </a:lnTo>
                  <a:lnTo>
                    <a:pt x="3880" y="572"/>
                  </a:lnTo>
                  <a:lnTo>
                    <a:pt x="3558" y="759"/>
                  </a:lnTo>
                  <a:lnTo>
                    <a:pt x="3558" y="395"/>
                  </a:lnTo>
                  <a:close/>
                  <a:moveTo>
                    <a:pt x="3558" y="773"/>
                  </a:moveTo>
                  <a:lnTo>
                    <a:pt x="3880" y="587"/>
                  </a:lnTo>
                  <a:lnTo>
                    <a:pt x="3967" y="639"/>
                  </a:lnTo>
                  <a:lnTo>
                    <a:pt x="4045" y="684"/>
                  </a:lnTo>
                  <a:lnTo>
                    <a:pt x="4196" y="771"/>
                  </a:lnTo>
                  <a:lnTo>
                    <a:pt x="4196" y="1142"/>
                  </a:lnTo>
                  <a:lnTo>
                    <a:pt x="4107" y="1194"/>
                  </a:lnTo>
                  <a:lnTo>
                    <a:pt x="3880" y="1326"/>
                  </a:lnTo>
                  <a:lnTo>
                    <a:pt x="3558" y="1142"/>
                  </a:lnTo>
                  <a:lnTo>
                    <a:pt x="3558" y="773"/>
                  </a:lnTo>
                  <a:close/>
                  <a:moveTo>
                    <a:pt x="3866" y="1333"/>
                  </a:moveTo>
                  <a:lnTo>
                    <a:pt x="3551" y="1513"/>
                  </a:lnTo>
                  <a:lnTo>
                    <a:pt x="3235" y="1331"/>
                  </a:lnTo>
                  <a:lnTo>
                    <a:pt x="3235" y="962"/>
                  </a:lnTo>
                  <a:lnTo>
                    <a:pt x="3547" y="780"/>
                  </a:lnTo>
                  <a:lnTo>
                    <a:pt x="3547" y="1147"/>
                  </a:lnTo>
                  <a:lnTo>
                    <a:pt x="3547" y="1147"/>
                  </a:lnTo>
                  <a:lnTo>
                    <a:pt x="3866" y="1333"/>
                  </a:lnTo>
                  <a:close/>
                  <a:moveTo>
                    <a:pt x="3235" y="582"/>
                  </a:moveTo>
                  <a:lnTo>
                    <a:pt x="3235" y="580"/>
                  </a:lnTo>
                  <a:lnTo>
                    <a:pt x="3235" y="216"/>
                  </a:lnTo>
                  <a:lnTo>
                    <a:pt x="3547" y="395"/>
                  </a:lnTo>
                  <a:lnTo>
                    <a:pt x="3547" y="766"/>
                  </a:lnTo>
                  <a:lnTo>
                    <a:pt x="3516" y="783"/>
                  </a:lnTo>
                  <a:lnTo>
                    <a:pt x="3228" y="948"/>
                  </a:lnTo>
                  <a:lnTo>
                    <a:pt x="3067" y="856"/>
                  </a:lnTo>
                  <a:lnTo>
                    <a:pt x="2913" y="766"/>
                  </a:lnTo>
                  <a:lnTo>
                    <a:pt x="3235" y="582"/>
                  </a:lnTo>
                  <a:close/>
                  <a:moveTo>
                    <a:pt x="2583" y="206"/>
                  </a:moveTo>
                  <a:lnTo>
                    <a:pt x="2675" y="152"/>
                  </a:lnTo>
                  <a:lnTo>
                    <a:pt x="2902" y="22"/>
                  </a:lnTo>
                  <a:lnTo>
                    <a:pt x="3223" y="206"/>
                  </a:lnTo>
                  <a:lnTo>
                    <a:pt x="3223" y="575"/>
                  </a:lnTo>
                  <a:lnTo>
                    <a:pt x="2923" y="747"/>
                  </a:lnTo>
                  <a:lnTo>
                    <a:pt x="2902" y="759"/>
                  </a:lnTo>
                  <a:lnTo>
                    <a:pt x="2902" y="759"/>
                  </a:lnTo>
                  <a:lnTo>
                    <a:pt x="2902" y="759"/>
                  </a:lnTo>
                  <a:lnTo>
                    <a:pt x="2724" y="658"/>
                  </a:lnTo>
                  <a:lnTo>
                    <a:pt x="2583" y="575"/>
                  </a:lnTo>
                  <a:lnTo>
                    <a:pt x="2583" y="206"/>
                  </a:lnTo>
                  <a:close/>
                  <a:moveTo>
                    <a:pt x="2254" y="766"/>
                  </a:moveTo>
                  <a:lnTo>
                    <a:pt x="2254" y="395"/>
                  </a:lnTo>
                  <a:lnTo>
                    <a:pt x="2415" y="303"/>
                  </a:lnTo>
                  <a:lnTo>
                    <a:pt x="2568" y="216"/>
                  </a:lnTo>
                  <a:lnTo>
                    <a:pt x="2568" y="580"/>
                  </a:lnTo>
                  <a:lnTo>
                    <a:pt x="2568" y="582"/>
                  </a:lnTo>
                  <a:lnTo>
                    <a:pt x="2887" y="766"/>
                  </a:lnTo>
                  <a:lnTo>
                    <a:pt x="2734" y="856"/>
                  </a:lnTo>
                  <a:lnTo>
                    <a:pt x="2703" y="875"/>
                  </a:lnTo>
                  <a:lnTo>
                    <a:pt x="2573" y="948"/>
                  </a:lnTo>
                  <a:lnTo>
                    <a:pt x="2361" y="828"/>
                  </a:lnTo>
                  <a:lnTo>
                    <a:pt x="2254" y="766"/>
                  </a:lnTo>
                  <a:lnTo>
                    <a:pt x="2254" y="766"/>
                  </a:lnTo>
                  <a:close/>
                  <a:moveTo>
                    <a:pt x="2254" y="1147"/>
                  </a:moveTo>
                  <a:lnTo>
                    <a:pt x="2254" y="1147"/>
                  </a:lnTo>
                  <a:lnTo>
                    <a:pt x="2254" y="780"/>
                  </a:lnTo>
                  <a:lnTo>
                    <a:pt x="2566" y="962"/>
                  </a:lnTo>
                  <a:lnTo>
                    <a:pt x="2566" y="1329"/>
                  </a:lnTo>
                  <a:lnTo>
                    <a:pt x="2247" y="1513"/>
                  </a:lnTo>
                  <a:lnTo>
                    <a:pt x="1935" y="1333"/>
                  </a:lnTo>
                  <a:lnTo>
                    <a:pt x="2254" y="1147"/>
                  </a:lnTo>
                  <a:close/>
                  <a:moveTo>
                    <a:pt x="1604" y="395"/>
                  </a:moveTo>
                  <a:lnTo>
                    <a:pt x="1886" y="230"/>
                  </a:lnTo>
                  <a:lnTo>
                    <a:pt x="1921" y="211"/>
                  </a:lnTo>
                  <a:lnTo>
                    <a:pt x="1921" y="211"/>
                  </a:lnTo>
                  <a:lnTo>
                    <a:pt x="1923" y="211"/>
                  </a:lnTo>
                  <a:lnTo>
                    <a:pt x="2240" y="393"/>
                  </a:lnTo>
                  <a:lnTo>
                    <a:pt x="2240" y="754"/>
                  </a:lnTo>
                  <a:lnTo>
                    <a:pt x="1980" y="606"/>
                  </a:lnTo>
                  <a:lnTo>
                    <a:pt x="1921" y="572"/>
                  </a:lnTo>
                  <a:lnTo>
                    <a:pt x="1921" y="572"/>
                  </a:lnTo>
                  <a:lnTo>
                    <a:pt x="1921" y="572"/>
                  </a:lnTo>
                  <a:lnTo>
                    <a:pt x="1604" y="754"/>
                  </a:lnTo>
                  <a:lnTo>
                    <a:pt x="1604" y="395"/>
                  </a:lnTo>
                  <a:close/>
                  <a:moveTo>
                    <a:pt x="1604" y="771"/>
                  </a:moveTo>
                  <a:lnTo>
                    <a:pt x="1921" y="587"/>
                  </a:lnTo>
                  <a:lnTo>
                    <a:pt x="2051" y="662"/>
                  </a:lnTo>
                  <a:lnTo>
                    <a:pt x="2242" y="773"/>
                  </a:lnTo>
                  <a:lnTo>
                    <a:pt x="2242" y="1142"/>
                  </a:lnTo>
                  <a:lnTo>
                    <a:pt x="1923" y="1326"/>
                  </a:lnTo>
                  <a:lnTo>
                    <a:pt x="1689" y="1192"/>
                  </a:lnTo>
                  <a:lnTo>
                    <a:pt x="1604" y="1142"/>
                  </a:lnTo>
                  <a:lnTo>
                    <a:pt x="1604" y="771"/>
                  </a:lnTo>
                  <a:close/>
                  <a:moveTo>
                    <a:pt x="1760" y="1246"/>
                  </a:moveTo>
                  <a:lnTo>
                    <a:pt x="1909" y="1333"/>
                  </a:lnTo>
                  <a:lnTo>
                    <a:pt x="1595" y="1513"/>
                  </a:lnTo>
                  <a:lnTo>
                    <a:pt x="1274" y="1326"/>
                  </a:lnTo>
                  <a:lnTo>
                    <a:pt x="1274" y="965"/>
                  </a:lnTo>
                  <a:lnTo>
                    <a:pt x="1593" y="778"/>
                  </a:lnTo>
                  <a:lnTo>
                    <a:pt x="1593" y="1147"/>
                  </a:lnTo>
                  <a:lnTo>
                    <a:pt x="1593" y="1147"/>
                  </a:lnTo>
                  <a:lnTo>
                    <a:pt x="1760" y="1246"/>
                  </a:lnTo>
                  <a:close/>
                  <a:moveTo>
                    <a:pt x="1271" y="582"/>
                  </a:moveTo>
                  <a:lnTo>
                    <a:pt x="1271" y="580"/>
                  </a:lnTo>
                  <a:lnTo>
                    <a:pt x="1271" y="216"/>
                  </a:lnTo>
                  <a:lnTo>
                    <a:pt x="1590" y="395"/>
                  </a:lnTo>
                  <a:lnTo>
                    <a:pt x="1590" y="764"/>
                  </a:lnTo>
                  <a:lnTo>
                    <a:pt x="1278" y="943"/>
                  </a:lnTo>
                  <a:lnTo>
                    <a:pt x="1271" y="948"/>
                  </a:lnTo>
                  <a:lnTo>
                    <a:pt x="1037" y="813"/>
                  </a:lnTo>
                  <a:lnTo>
                    <a:pt x="955" y="766"/>
                  </a:lnTo>
                  <a:lnTo>
                    <a:pt x="1271" y="582"/>
                  </a:lnTo>
                  <a:close/>
                  <a:moveTo>
                    <a:pt x="624" y="206"/>
                  </a:moveTo>
                  <a:lnTo>
                    <a:pt x="624" y="206"/>
                  </a:lnTo>
                  <a:lnTo>
                    <a:pt x="945" y="22"/>
                  </a:lnTo>
                  <a:lnTo>
                    <a:pt x="1111" y="119"/>
                  </a:lnTo>
                  <a:lnTo>
                    <a:pt x="1259" y="206"/>
                  </a:lnTo>
                  <a:lnTo>
                    <a:pt x="1259" y="575"/>
                  </a:lnTo>
                  <a:lnTo>
                    <a:pt x="1082" y="679"/>
                  </a:lnTo>
                  <a:lnTo>
                    <a:pt x="943" y="759"/>
                  </a:lnTo>
                  <a:lnTo>
                    <a:pt x="624" y="575"/>
                  </a:lnTo>
                  <a:lnTo>
                    <a:pt x="624" y="206"/>
                  </a:lnTo>
                  <a:close/>
                  <a:moveTo>
                    <a:pt x="931" y="766"/>
                  </a:moveTo>
                  <a:lnTo>
                    <a:pt x="614" y="948"/>
                  </a:lnTo>
                  <a:lnTo>
                    <a:pt x="295" y="764"/>
                  </a:lnTo>
                  <a:lnTo>
                    <a:pt x="295" y="398"/>
                  </a:lnTo>
                  <a:lnTo>
                    <a:pt x="612" y="216"/>
                  </a:lnTo>
                  <a:lnTo>
                    <a:pt x="612" y="580"/>
                  </a:lnTo>
                  <a:lnTo>
                    <a:pt x="612" y="582"/>
                  </a:lnTo>
                  <a:lnTo>
                    <a:pt x="931" y="766"/>
                  </a:lnTo>
                  <a:close/>
                </a:path>
              </a:pathLst>
            </a:custGeom>
            <a:grpFill/>
            <a:ln w="9525">
              <a:solidFill>
                <a:srgbClr val="89D2E6"/>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36" name="Rectangle 1035"/>
          <p:cNvSpPr/>
          <p:nvPr userDrawn="1"/>
        </p:nvSpPr>
        <p:spPr>
          <a:xfrm>
            <a:off x="0" y="0"/>
            <a:ext cx="12192000" cy="6858296"/>
          </a:xfrm>
          <a:prstGeom prst="rect">
            <a:avLst/>
          </a:prstGeom>
          <a:gradFill>
            <a:gsLst>
              <a:gs pos="49000">
                <a:schemeClr val="accent1">
                  <a:lumMod val="5000"/>
                  <a:lumOff val="95000"/>
                  <a:alpha val="85000"/>
                </a:schemeClr>
              </a:gs>
              <a:gs pos="100000">
                <a:srgbClr val="DCF2F8">
                  <a:alpha val="50000"/>
                </a:srgbClr>
              </a:gs>
            </a:gsLst>
            <a:lin ang="5400000" scaled="1"/>
          </a:gra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hasCustomPrompt="1"/>
          </p:nvPr>
        </p:nvSpPr>
        <p:spPr>
          <a:xfrm>
            <a:off x="426720" y="1364343"/>
            <a:ext cx="11338560" cy="4499428"/>
          </a:xfrm>
        </p:spPr>
        <p:txBody>
          <a:bodyPr>
            <a:noAutofit/>
          </a:bodyPr>
          <a:lstStyle>
            <a:lvl1pPr marL="0" indent="0">
              <a:lnSpc>
                <a:spcPct val="100000"/>
              </a:lnSpc>
              <a:buSzPct val="100000"/>
              <a:buFont typeface="Arial" panose="020B0604020202020204" pitchFamily="34" charset="0"/>
              <a:buNone/>
              <a:tabLst>
                <a:tab pos="4746625" algn="l"/>
              </a:tabLst>
              <a:defRPr lang="en-US" sz="4800" b="1" kern="1200" cap="all" spc="200" dirty="0">
                <a:solidFill>
                  <a:schemeClr val="accent5">
                    <a:lumMod val="75000"/>
                  </a:schemeClr>
                </a:solidFill>
                <a:latin typeface="+mn-lt"/>
                <a:ea typeface="+mn-ea"/>
                <a:cs typeface="+mn-cs"/>
              </a:defRPr>
            </a:lvl1pPr>
          </a:lstStyle>
          <a:p>
            <a:r>
              <a:rPr lang="en-US" dirty="0" smtClean="0"/>
              <a:t>Click to edit Master title style.</a:t>
            </a:r>
            <a:endParaRPr lang="en-US" dirty="0"/>
          </a:p>
        </p:txBody>
      </p:sp>
      <p:sp>
        <p:nvSpPr>
          <p:cNvPr id="4" name="Rectangle 3"/>
          <p:cNvSpPr/>
          <p:nvPr userDrawn="1"/>
        </p:nvSpPr>
        <p:spPr>
          <a:xfrm>
            <a:off x="4081032" y="6423995"/>
            <a:ext cx="666976" cy="215444"/>
          </a:xfrm>
          <a:prstGeom prst="rect">
            <a:avLst/>
          </a:prstGeom>
        </p:spPr>
        <p:txBody>
          <a:bodyPr wrap="square">
            <a:spAutoFit/>
          </a:bodyPr>
          <a:lstStyle/>
          <a:p>
            <a:pPr marL="0" algn="l" defTabSz="914400" rtl="0" eaLnBrk="1" latinLnBrk="0" hangingPunct="1">
              <a:lnSpc>
                <a:spcPct val="100000"/>
              </a:lnSpc>
            </a:pPr>
            <a:fld id="{DFCF27A5-1A5B-48D3-A060-2758FFBB1ADD}" type="slidenum">
              <a:rPr lang="en-US" sz="800" kern="1200" smtClean="0">
                <a:solidFill>
                  <a:schemeClr val="accent5">
                    <a:lumMod val="75000"/>
                  </a:schemeClr>
                </a:solidFill>
                <a:latin typeface="+mn-lt"/>
                <a:ea typeface="+mn-ea"/>
                <a:cs typeface="+mn-cs"/>
              </a:rPr>
              <a:pPr marL="0" algn="l" defTabSz="914400" rtl="0" eaLnBrk="1" latinLnBrk="0" hangingPunct="1">
                <a:lnSpc>
                  <a:spcPct val="100000"/>
                </a:lnSpc>
              </a:pPr>
              <a:t>‹#›</a:t>
            </a:fld>
            <a:endParaRPr lang="en-US" sz="800" kern="1200" dirty="0">
              <a:solidFill>
                <a:schemeClr val="accent5">
                  <a:lumMod val="75000"/>
                </a:schemeClr>
              </a:solidFill>
              <a:latin typeface="+mn-lt"/>
              <a:ea typeface="+mn-ea"/>
              <a:cs typeface="+mn-cs"/>
            </a:endParaRPr>
          </a:p>
        </p:txBody>
      </p:sp>
      <p:sp>
        <p:nvSpPr>
          <p:cNvPr id="5" name="Rectangle 4"/>
          <p:cNvSpPr/>
          <p:nvPr userDrawn="1"/>
        </p:nvSpPr>
        <p:spPr>
          <a:xfrm>
            <a:off x="426720" y="6423995"/>
            <a:ext cx="7810500" cy="215444"/>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spc="50" baseline="0" dirty="0" smtClean="0">
                <a:solidFill>
                  <a:schemeClr val="accent5">
                    <a:lumMod val="75000"/>
                  </a:schemeClr>
                </a:solidFill>
                <a:latin typeface="+mn-lt"/>
                <a:ea typeface="+mn-ea"/>
                <a:cs typeface="+mn-cs"/>
              </a:rPr>
              <a:t>© 2016 IXIA AND/OR ITS AFFILIATES. ALL RIGHTS RESERVED.   |</a:t>
            </a:r>
            <a:endParaRPr lang="en-US" sz="800" kern="1200" spc="50" baseline="0" dirty="0">
              <a:solidFill>
                <a:schemeClr val="accent5">
                  <a:lumMod val="75000"/>
                </a:schemeClr>
              </a:solidFill>
              <a:latin typeface="+mn-lt"/>
              <a:ea typeface="+mn-ea"/>
              <a:cs typeface="+mn-cs"/>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7124" y="6395912"/>
            <a:ext cx="478155" cy="222287"/>
          </a:xfrm>
          <a:prstGeom prst="rect">
            <a:avLst/>
          </a:prstGeom>
        </p:spPr>
      </p:pic>
    </p:spTree>
    <p:extLst>
      <p:ext uri="{BB962C8B-B14F-4D97-AF65-F5344CB8AC3E}">
        <p14:creationId xmlns:p14="http://schemas.microsoft.com/office/powerpoint/2010/main" val="3363148715"/>
      </p:ext>
    </p:extLst>
  </p:cSld>
  <p:clrMapOvr>
    <a:masterClrMapping/>
  </p:clrMapOvr>
  <p:transition spd="slow">
    <p:strips dir="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bg>
      <p:bgPr>
        <a:gradFill>
          <a:gsLst>
            <a:gs pos="49000">
              <a:schemeClr val="accent1">
                <a:lumMod val="5000"/>
                <a:lumOff val="95000"/>
              </a:schemeClr>
            </a:gs>
            <a:gs pos="100000">
              <a:srgbClr val="DCF2F8"/>
            </a:gs>
          </a:gsLst>
          <a:lin ang="5400000" scaled="1"/>
        </a:gradFill>
        <a:effectLst/>
      </p:bgPr>
    </p:bg>
    <p:spTree>
      <p:nvGrpSpPr>
        <p:cNvPr id="1" name=""/>
        <p:cNvGrpSpPr/>
        <p:nvPr/>
      </p:nvGrpSpPr>
      <p:grpSpPr>
        <a:xfrm>
          <a:off x="0" y="0"/>
          <a:ext cx="0" cy="0"/>
          <a:chOff x="0" y="0"/>
          <a:chExt cx="0" cy="0"/>
        </a:xfrm>
      </p:grpSpPr>
      <p:sp>
        <p:nvSpPr>
          <p:cNvPr id="1039" name="Rectangle 1038"/>
          <p:cNvSpPr/>
          <p:nvPr userDrawn="1"/>
        </p:nvSpPr>
        <p:spPr>
          <a:xfrm>
            <a:off x="0" y="0"/>
            <a:ext cx="12192000" cy="6858296"/>
          </a:xfrm>
          <a:prstGeom prst="rect">
            <a:avLst/>
          </a:prstGeom>
          <a:gradFill>
            <a:gsLst>
              <a:gs pos="49000">
                <a:schemeClr val="accent1">
                  <a:lumMod val="5000"/>
                  <a:lumOff val="95000"/>
                </a:schemeClr>
              </a:gs>
              <a:gs pos="100000">
                <a:srgbClr val="DCF2F8"/>
              </a:gs>
            </a:gsLst>
            <a:lin ang="5400000" scaled="1"/>
          </a:gra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65" name="Group 4"/>
          <p:cNvGrpSpPr>
            <a:grpSpLocks noChangeAspect="1"/>
          </p:cNvGrpSpPr>
          <p:nvPr userDrawn="1"/>
        </p:nvGrpSpPr>
        <p:grpSpPr bwMode="auto">
          <a:xfrm>
            <a:off x="0" y="0"/>
            <a:ext cx="12189870" cy="6858296"/>
            <a:chOff x="-7888" y="-4439"/>
            <a:chExt cx="23458" cy="13198"/>
          </a:xfrm>
          <a:solidFill>
            <a:srgbClr val="89D2E6"/>
          </a:solidFill>
        </p:grpSpPr>
        <p:sp>
          <p:nvSpPr>
            <p:cNvPr id="2066" name="Freeform 5"/>
            <p:cNvSpPr>
              <a:spLocks/>
            </p:cNvSpPr>
            <p:nvPr userDrawn="1"/>
          </p:nvSpPr>
          <p:spPr bwMode="auto">
            <a:xfrm>
              <a:off x="-7888" y="-4439"/>
              <a:ext cx="295" cy="190"/>
            </a:xfrm>
            <a:custGeom>
              <a:avLst/>
              <a:gdLst>
                <a:gd name="T0" fmla="*/ 284 w 295"/>
                <a:gd name="T1" fmla="*/ 8 h 190"/>
                <a:gd name="T2" fmla="*/ 38 w 295"/>
                <a:gd name="T3" fmla="*/ 152 h 190"/>
                <a:gd name="T4" fmla="*/ 0 w 295"/>
                <a:gd name="T5" fmla="*/ 173 h 190"/>
                <a:gd name="T6" fmla="*/ 0 w 295"/>
                <a:gd name="T7" fmla="*/ 190 h 190"/>
                <a:gd name="T8" fmla="*/ 201 w 295"/>
                <a:gd name="T9" fmla="*/ 74 h 190"/>
                <a:gd name="T10" fmla="*/ 295 w 295"/>
                <a:gd name="T11" fmla="*/ 17 h 190"/>
                <a:gd name="T12" fmla="*/ 295 w 295"/>
                <a:gd name="T13" fmla="*/ 17 h 190"/>
                <a:gd name="T14" fmla="*/ 295 w 295"/>
                <a:gd name="T15" fmla="*/ 0 h 190"/>
                <a:gd name="T16" fmla="*/ 284 w 295"/>
                <a:gd name="T17" fmla="*/ 0 h 190"/>
                <a:gd name="T18" fmla="*/ 284 w 295"/>
                <a:gd name="T19" fmla="*/ 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190">
                  <a:moveTo>
                    <a:pt x="284" y="8"/>
                  </a:moveTo>
                  <a:lnTo>
                    <a:pt x="38" y="152"/>
                  </a:lnTo>
                  <a:lnTo>
                    <a:pt x="0" y="173"/>
                  </a:lnTo>
                  <a:lnTo>
                    <a:pt x="0" y="190"/>
                  </a:lnTo>
                  <a:lnTo>
                    <a:pt x="201" y="74"/>
                  </a:lnTo>
                  <a:lnTo>
                    <a:pt x="295" y="17"/>
                  </a:lnTo>
                  <a:lnTo>
                    <a:pt x="295" y="17"/>
                  </a:lnTo>
                  <a:lnTo>
                    <a:pt x="295" y="0"/>
                  </a:lnTo>
                  <a:lnTo>
                    <a:pt x="284" y="0"/>
                  </a:lnTo>
                  <a:lnTo>
                    <a:pt x="284" y="8"/>
                  </a:lnTo>
                  <a:close/>
                </a:path>
              </a:pathLst>
            </a:custGeom>
            <a:grpFill/>
            <a:ln w="9525">
              <a:solidFill>
                <a:srgbClr val="89D2E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7" name="Freeform 6"/>
            <p:cNvSpPr>
              <a:spLocks noEditPoints="1"/>
            </p:cNvSpPr>
            <p:nvPr userDrawn="1"/>
          </p:nvSpPr>
          <p:spPr bwMode="auto">
            <a:xfrm>
              <a:off x="-7888" y="-4439"/>
              <a:ext cx="23458" cy="13198"/>
            </a:xfrm>
            <a:custGeom>
              <a:avLst/>
              <a:gdLst>
                <a:gd name="T0" fmla="*/ 295 w 23458"/>
                <a:gd name="T1" fmla="*/ 9823 h 13198"/>
                <a:gd name="T2" fmla="*/ 14312 w 23458"/>
                <a:gd name="T3" fmla="*/ 12652 h 13198"/>
                <a:gd name="T4" fmla="*/ 23458 w 23458"/>
                <a:gd name="T5" fmla="*/ 6972 h 13198"/>
                <a:gd name="T6" fmla="*/ 19208 w 23458"/>
                <a:gd name="T7" fmla="*/ 383 h 13198"/>
                <a:gd name="T8" fmla="*/ 7807 w 23458"/>
                <a:gd name="T9" fmla="*/ 201 h 13198"/>
                <a:gd name="T10" fmla="*/ 4442 w 23458"/>
                <a:gd name="T11" fmla="*/ 2028 h 13198"/>
                <a:gd name="T12" fmla="*/ 20847 w 23458"/>
                <a:gd name="T13" fmla="*/ 2461 h 13198"/>
                <a:gd name="T14" fmla="*/ 3558 w 23458"/>
                <a:gd name="T15" fmla="*/ 1903 h 13198"/>
                <a:gd name="T16" fmla="*/ 12502 w 23458"/>
                <a:gd name="T17" fmla="*/ 3127 h 13198"/>
                <a:gd name="T18" fmla="*/ 21814 w 23458"/>
                <a:gd name="T19" fmla="*/ 2272 h 13198"/>
                <a:gd name="T20" fmla="*/ 2094 w 23458"/>
                <a:gd name="T21" fmla="*/ 3699 h 13198"/>
                <a:gd name="T22" fmla="*/ 11706 w 23458"/>
                <a:gd name="T23" fmla="*/ 4715 h 13198"/>
                <a:gd name="T24" fmla="*/ 21173 w 23458"/>
                <a:gd name="T25" fmla="*/ 9440 h 13198"/>
                <a:gd name="T26" fmla="*/ 4213 w 23458"/>
                <a:gd name="T27" fmla="*/ 5285 h 13198"/>
                <a:gd name="T28" fmla="*/ 17580 w 23458"/>
                <a:gd name="T29" fmla="*/ 4730 h 13198"/>
                <a:gd name="T30" fmla="*/ 5515 w 23458"/>
                <a:gd name="T31" fmla="*/ 9052 h 13198"/>
                <a:gd name="T32" fmla="*/ 9418 w 23458"/>
                <a:gd name="T33" fmla="*/ 6802 h 13198"/>
                <a:gd name="T34" fmla="*/ 21173 w 23458"/>
                <a:gd name="T35" fmla="*/ 7556 h 13198"/>
                <a:gd name="T36" fmla="*/ 18227 w 23458"/>
                <a:gd name="T37" fmla="*/ 6613 h 13198"/>
                <a:gd name="T38" fmla="*/ 14645 w 23458"/>
                <a:gd name="T39" fmla="*/ 5675 h 13198"/>
                <a:gd name="T40" fmla="*/ 10819 w 23458"/>
                <a:gd name="T41" fmla="*/ 5713 h 13198"/>
                <a:gd name="T42" fmla="*/ 7462 w 23458"/>
                <a:gd name="T43" fmla="*/ 6415 h 13198"/>
                <a:gd name="T44" fmla="*/ 3941 w 23458"/>
                <a:gd name="T45" fmla="*/ 7407 h 13198"/>
                <a:gd name="T46" fmla="*/ 3547 w 23458"/>
                <a:gd name="T47" fmla="*/ 7930 h 13198"/>
                <a:gd name="T48" fmla="*/ 8674 w 23458"/>
                <a:gd name="T49" fmla="*/ 8615 h 13198"/>
                <a:gd name="T50" fmla="*/ 13019 w 23458"/>
                <a:gd name="T51" fmla="*/ 7745 h 13198"/>
                <a:gd name="T52" fmla="*/ 18227 w 23458"/>
                <a:gd name="T53" fmla="*/ 7365 h 13198"/>
                <a:gd name="T54" fmla="*/ 20514 w 23458"/>
                <a:gd name="T55" fmla="*/ 4531 h 13198"/>
                <a:gd name="T56" fmla="*/ 13986 w 23458"/>
                <a:gd name="T57" fmla="*/ 4914 h 13198"/>
                <a:gd name="T58" fmla="*/ 6169 w 23458"/>
                <a:gd name="T59" fmla="*/ 5670 h 13198"/>
                <a:gd name="T60" fmla="*/ 3547 w 23458"/>
                <a:gd name="T61" fmla="*/ 9059 h 13198"/>
                <a:gd name="T62" fmla="*/ 8787 w 23458"/>
                <a:gd name="T63" fmla="*/ 8679 h 13198"/>
                <a:gd name="T64" fmla="*/ 14000 w 23458"/>
                <a:gd name="T65" fmla="*/ 8676 h 13198"/>
                <a:gd name="T66" fmla="*/ 19536 w 23458"/>
                <a:gd name="T67" fmla="*/ 9253 h 13198"/>
                <a:gd name="T68" fmla="*/ 18889 w 23458"/>
                <a:gd name="T69" fmla="*/ 3973 h 13198"/>
                <a:gd name="T70" fmla="*/ 12367 w 23458"/>
                <a:gd name="T71" fmla="*/ 3966 h 13198"/>
                <a:gd name="T72" fmla="*/ 4508 w 23458"/>
                <a:gd name="T73" fmla="*/ 4342 h 13198"/>
                <a:gd name="T74" fmla="*/ 2916 w 23458"/>
                <a:gd name="T75" fmla="*/ 9811 h 13198"/>
                <a:gd name="T76" fmla="*/ 8126 w 23458"/>
                <a:gd name="T77" fmla="*/ 10191 h 13198"/>
                <a:gd name="T78" fmla="*/ 13334 w 23458"/>
                <a:gd name="T79" fmla="*/ 9440 h 13198"/>
                <a:gd name="T80" fmla="*/ 18227 w 23458"/>
                <a:gd name="T81" fmla="*/ 10373 h 13198"/>
                <a:gd name="T82" fmla="*/ 22790 w 23458"/>
                <a:gd name="T83" fmla="*/ 9617 h 13198"/>
                <a:gd name="T84" fmla="*/ 19855 w 23458"/>
                <a:gd name="T85" fmla="*/ 3401 h 13198"/>
                <a:gd name="T86" fmla="*/ 12670 w 23458"/>
                <a:gd name="T87" fmla="*/ 2293 h 13198"/>
                <a:gd name="T88" fmla="*/ 4527 w 23458"/>
                <a:gd name="T89" fmla="*/ 3224 h 13198"/>
                <a:gd name="T90" fmla="*/ 945 w 23458"/>
                <a:gd name="T91" fmla="*/ 8688 h 13198"/>
                <a:gd name="T92" fmla="*/ 4539 w 23458"/>
                <a:gd name="T93" fmla="*/ 11501 h 13198"/>
                <a:gd name="T94" fmla="*/ 10004 w 23458"/>
                <a:gd name="T95" fmla="*/ 12028 h 13198"/>
                <a:gd name="T96" fmla="*/ 15292 w 23458"/>
                <a:gd name="T97" fmla="*/ 10936 h 13198"/>
                <a:gd name="T98" fmla="*/ 20514 w 23458"/>
                <a:gd name="T99" fmla="*/ 12068 h 13198"/>
                <a:gd name="T100" fmla="*/ 22007 w 23458"/>
                <a:gd name="T101" fmla="*/ 2539 h 13198"/>
                <a:gd name="T102" fmla="*/ 14309 w 23458"/>
                <a:gd name="T103" fmla="*/ 2092 h 13198"/>
                <a:gd name="T104" fmla="*/ 7462 w 23458"/>
                <a:gd name="T105" fmla="*/ 1527 h 13198"/>
                <a:gd name="T106" fmla="*/ 647 w 23458"/>
                <a:gd name="T107" fmla="*/ 943 h 13198"/>
                <a:gd name="T108" fmla="*/ 3067 w 23458"/>
                <a:gd name="T109" fmla="*/ 12162 h 13198"/>
                <a:gd name="T110" fmla="*/ 7793 w 23458"/>
                <a:gd name="T111" fmla="*/ 12647 h 13198"/>
                <a:gd name="T112" fmla="*/ 12686 w 23458"/>
                <a:gd name="T113" fmla="*/ 12082 h 13198"/>
                <a:gd name="T114" fmla="*/ 18168 w 23458"/>
                <a:gd name="T115" fmla="*/ 12671 h 13198"/>
                <a:gd name="T116" fmla="*/ 22485 w 23458"/>
                <a:gd name="T117" fmla="*/ 12075 h 13198"/>
                <a:gd name="T118" fmla="*/ 21121 w 23458"/>
                <a:gd name="T119" fmla="*/ 787 h 13198"/>
                <a:gd name="T120" fmla="*/ 15940 w 23458"/>
                <a:gd name="T121" fmla="*/ 771 h 13198"/>
                <a:gd name="T122" fmla="*/ 10085 w 23458"/>
                <a:gd name="T123" fmla="*/ 395 h 13198"/>
                <a:gd name="T124" fmla="*/ 5465 w 23458"/>
                <a:gd name="T125" fmla="*/ 787 h 13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458" h="13198">
                  <a:moveTo>
                    <a:pt x="612" y="0"/>
                  </a:moveTo>
                  <a:lnTo>
                    <a:pt x="612" y="199"/>
                  </a:lnTo>
                  <a:lnTo>
                    <a:pt x="293" y="383"/>
                  </a:lnTo>
                  <a:lnTo>
                    <a:pt x="130" y="291"/>
                  </a:lnTo>
                  <a:lnTo>
                    <a:pt x="99" y="272"/>
                  </a:lnTo>
                  <a:lnTo>
                    <a:pt x="0" y="216"/>
                  </a:lnTo>
                  <a:lnTo>
                    <a:pt x="0" y="230"/>
                  </a:lnTo>
                  <a:lnTo>
                    <a:pt x="2" y="230"/>
                  </a:lnTo>
                  <a:lnTo>
                    <a:pt x="284" y="395"/>
                  </a:lnTo>
                  <a:lnTo>
                    <a:pt x="284" y="754"/>
                  </a:lnTo>
                  <a:lnTo>
                    <a:pt x="0" y="591"/>
                  </a:lnTo>
                  <a:lnTo>
                    <a:pt x="0" y="608"/>
                  </a:lnTo>
                  <a:lnTo>
                    <a:pt x="52" y="639"/>
                  </a:lnTo>
                  <a:lnTo>
                    <a:pt x="284" y="771"/>
                  </a:lnTo>
                  <a:lnTo>
                    <a:pt x="284" y="1142"/>
                  </a:lnTo>
                  <a:lnTo>
                    <a:pt x="132" y="1229"/>
                  </a:lnTo>
                  <a:lnTo>
                    <a:pt x="0" y="1305"/>
                  </a:lnTo>
                  <a:lnTo>
                    <a:pt x="0" y="1319"/>
                  </a:lnTo>
                  <a:lnTo>
                    <a:pt x="295" y="1147"/>
                  </a:lnTo>
                  <a:lnTo>
                    <a:pt x="295" y="1147"/>
                  </a:lnTo>
                  <a:lnTo>
                    <a:pt x="295" y="778"/>
                  </a:lnTo>
                  <a:lnTo>
                    <a:pt x="364" y="818"/>
                  </a:lnTo>
                  <a:lnTo>
                    <a:pt x="612" y="965"/>
                  </a:lnTo>
                  <a:lnTo>
                    <a:pt x="612" y="1329"/>
                  </a:lnTo>
                  <a:lnTo>
                    <a:pt x="291" y="1513"/>
                  </a:lnTo>
                  <a:lnTo>
                    <a:pt x="0" y="1345"/>
                  </a:lnTo>
                  <a:lnTo>
                    <a:pt x="0" y="1359"/>
                  </a:lnTo>
                  <a:lnTo>
                    <a:pt x="284" y="1525"/>
                  </a:lnTo>
                  <a:lnTo>
                    <a:pt x="284" y="1889"/>
                  </a:lnTo>
                  <a:lnTo>
                    <a:pt x="83" y="1773"/>
                  </a:lnTo>
                  <a:lnTo>
                    <a:pt x="0" y="1726"/>
                  </a:lnTo>
                  <a:lnTo>
                    <a:pt x="0" y="1738"/>
                  </a:lnTo>
                  <a:lnTo>
                    <a:pt x="52" y="1768"/>
                  </a:lnTo>
                  <a:lnTo>
                    <a:pt x="284" y="1903"/>
                  </a:lnTo>
                  <a:lnTo>
                    <a:pt x="284" y="2272"/>
                  </a:lnTo>
                  <a:lnTo>
                    <a:pt x="0" y="2435"/>
                  </a:lnTo>
                  <a:lnTo>
                    <a:pt x="0" y="2451"/>
                  </a:lnTo>
                  <a:lnTo>
                    <a:pt x="295" y="2281"/>
                  </a:lnTo>
                  <a:lnTo>
                    <a:pt x="295" y="1910"/>
                  </a:lnTo>
                  <a:lnTo>
                    <a:pt x="612" y="2092"/>
                  </a:lnTo>
                  <a:lnTo>
                    <a:pt x="612" y="2458"/>
                  </a:lnTo>
                  <a:lnTo>
                    <a:pt x="402" y="2581"/>
                  </a:lnTo>
                  <a:lnTo>
                    <a:pt x="293" y="2643"/>
                  </a:lnTo>
                  <a:lnTo>
                    <a:pt x="0" y="2475"/>
                  </a:lnTo>
                  <a:lnTo>
                    <a:pt x="0" y="2491"/>
                  </a:lnTo>
                  <a:lnTo>
                    <a:pt x="284" y="2655"/>
                  </a:lnTo>
                  <a:lnTo>
                    <a:pt x="284" y="3019"/>
                  </a:lnTo>
                  <a:lnTo>
                    <a:pt x="83" y="2903"/>
                  </a:lnTo>
                  <a:lnTo>
                    <a:pt x="0" y="2855"/>
                  </a:lnTo>
                  <a:lnTo>
                    <a:pt x="0" y="2870"/>
                  </a:lnTo>
                  <a:lnTo>
                    <a:pt x="284" y="3033"/>
                  </a:lnTo>
                  <a:lnTo>
                    <a:pt x="284" y="3401"/>
                  </a:lnTo>
                  <a:lnTo>
                    <a:pt x="156" y="3475"/>
                  </a:lnTo>
                  <a:lnTo>
                    <a:pt x="0" y="3564"/>
                  </a:lnTo>
                  <a:lnTo>
                    <a:pt x="0" y="3581"/>
                  </a:lnTo>
                  <a:lnTo>
                    <a:pt x="295" y="3411"/>
                  </a:lnTo>
                  <a:lnTo>
                    <a:pt x="295" y="3408"/>
                  </a:lnTo>
                  <a:lnTo>
                    <a:pt x="295" y="3040"/>
                  </a:lnTo>
                  <a:lnTo>
                    <a:pt x="612" y="3224"/>
                  </a:lnTo>
                  <a:lnTo>
                    <a:pt x="612" y="3590"/>
                  </a:lnTo>
                  <a:lnTo>
                    <a:pt x="456" y="3683"/>
                  </a:lnTo>
                  <a:lnTo>
                    <a:pt x="293" y="3775"/>
                  </a:lnTo>
                  <a:lnTo>
                    <a:pt x="130" y="3680"/>
                  </a:lnTo>
                  <a:lnTo>
                    <a:pt x="0" y="3607"/>
                  </a:lnTo>
                  <a:lnTo>
                    <a:pt x="0" y="3621"/>
                  </a:lnTo>
                  <a:lnTo>
                    <a:pt x="139" y="3702"/>
                  </a:lnTo>
                  <a:lnTo>
                    <a:pt x="284" y="3784"/>
                  </a:lnTo>
                  <a:lnTo>
                    <a:pt x="284" y="4148"/>
                  </a:lnTo>
                  <a:lnTo>
                    <a:pt x="0" y="3985"/>
                  </a:lnTo>
                  <a:lnTo>
                    <a:pt x="0" y="3999"/>
                  </a:lnTo>
                  <a:lnTo>
                    <a:pt x="52" y="4030"/>
                  </a:lnTo>
                  <a:lnTo>
                    <a:pt x="284" y="4165"/>
                  </a:lnTo>
                  <a:lnTo>
                    <a:pt x="284" y="4531"/>
                  </a:lnTo>
                  <a:lnTo>
                    <a:pt x="0" y="4697"/>
                  </a:lnTo>
                  <a:lnTo>
                    <a:pt x="0" y="4711"/>
                  </a:lnTo>
                  <a:lnTo>
                    <a:pt x="295" y="4538"/>
                  </a:lnTo>
                  <a:lnTo>
                    <a:pt x="295" y="4538"/>
                  </a:lnTo>
                  <a:lnTo>
                    <a:pt x="295" y="4169"/>
                  </a:lnTo>
                  <a:lnTo>
                    <a:pt x="347" y="4200"/>
                  </a:lnTo>
                  <a:lnTo>
                    <a:pt x="612" y="4354"/>
                  </a:lnTo>
                  <a:lnTo>
                    <a:pt x="612" y="4720"/>
                  </a:lnTo>
                  <a:lnTo>
                    <a:pt x="291" y="4905"/>
                  </a:lnTo>
                  <a:lnTo>
                    <a:pt x="130" y="4812"/>
                  </a:lnTo>
                  <a:lnTo>
                    <a:pt x="0" y="4737"/>
                  </a:lnTo>
                  <a:lnTo>
                    <a:pt x="0" y="4751"/>
                  </a:lnTo>
                  <a:lnTo>
                    <a:pt x="284" y="4914"/>
                  </a:lnTo>
                  <a:lnTo>
                    <a:pt x="284" y="5280"/>
                  </a:lnTo>
                  <a:lnTo>
                    <a:pt x="83" y="5164"/>
                  </a:lnTo>
                  <a:lnTo>
                    <a:pt x="0" y="5117"/>
                  </a:lnTo>
                  <a:lnTo>
                    <a:pt x="0" y="5129"/>
                  </a:lnTo>
                  <a:lnTo>
                    <a:pt x="52" y="5160"/>
                  </a:lnTo>
                  <a:lnTo>
                    <a:pt x="284" y="5294"/>
                  </a:lnTo>
                  <a:lnTo>
                    <a:pt x="284" y="5661"/>
                  </a:lnTo>
                  <a:lnTo>
                    <a:pt x="0" y="5826"/>
                  </a:lnTo>
                  <a:lnTo>
                    <a:pt x="0" y="5843"/>
                  </a:lnTo>
                  <a:lnTo>
                    <a:pt x="295" y="5670"/>
                  </a:lnTo>
                  <a:lnTo>
                    <a:pt x="295" y="5668"/>
                  </a:lnTo>
                  <a:lnTo>
                    <a:pt x="295" y="5299"/>
                  </a:lnTo>
                  <a:lnTo>
                    <a:pt x="463" y="5396"/>
                  </a:lnTo>
                  <a:lnTo>
                    <a:pt x="612" y="5484"/>
                  </a:lnTo>
                  <a:lnTo>
                    <a:pt x="612" y="5852"/>
                  </a:lnTo>
                  <a:lnTo>
                    <a:pt x="293" y="6037"/>
                  </a:lnTo>
                  <a:lnTo>
                    <a:pt x="76" y="5911"/>
                  </a:lnTo>
                  <a:lnTo>
                    <a:pt x="0" y="5869"/>
                  </a:lnTo>
                  <a:lnTo>
                    <a:pt x="0" y="5883"/>
                  </a:lnTo>
                  <a:lnTo>
                    <a:pt x="284" y="6048"/>
                  </a:lnTo>
                  <a:lnTo>
                    <a:pt x="284" y="6410"/>
                  </a:lnTo>
                  <a:lnTo>
                    <a:pt x="83" y="6294"/>
                  </a:lnTo>
                  <a:lnTo>
                    <a:pt x="0" y="6247"/>
                  </a:lnTo>
                  <a:lnTo>
                    <a:pt x="0" y="6261"/>
                  </a:lnTo>
                  <a:lnTo>
                    <a:pt x="284" y="6424"/>
                  </a:lnTo>
                  <a:lnTo>
                    <a:pt x="284" y="6793"/>
                  </a:lnTo>
                  <a:lnTo>
                    <a:pt x="0" y="6956"/>
                  </a:lnTo>
                  <a:lnTo>
                    <a:pt x="0" y="6975"/>
                  </a:lnTo>
                  <a:lnTo>
                    <a:pt x="295" y="6802"/>
                  </a:lnTo>
                  <a:lnTo>
                    <a:pt x="295" y="6802"/>
                  </a:lnTo>
                  <a:lnTo>
                    <a:pt x="295" y="6431"/>
                  </a:lnTo>
                  <a:lnTo>
                    <a:pt x="612" y="6616"/>
                  </a:lnTo>
                  <a:lnTo>
                    <a:pt x="612" y="6982"/>
                  </a:lnTo>
                  <a:lnTo>
                    <a:pt x="293" y="7166"/>
                  </a:lnTo>
                  <a:lnTo>
                    <a:pt x="130" y="7072"/>
                  </a:lnTo>
                  <a:lnTo>
                    <a:pt x="0" y="6996"/>
                  </a:lnTo>
                  <a:lnTo>
                    <a:pt x="0" y="7013"/>
                  </a:lnTo>
                  <a:lnTo>
                    <a:pt x="284" y="7176"/>
                  </a:lnTo>
                  <a:lnTo>
                    <a:pt x="284" y="7537"/>
                  </a:lnTo>
                  <a:lnTo>
                    <a:pt x="83" y="7422"/>
                  </a:lnTo>
                  <a:lnTo>
                    <a:pt x="0" y="7374"/>
                  </a:lnTo>
                  <a:lnTo>
                    <a:pt x="0" y="7391"/>
                  </a:lnTo>
                  <a:lnTo>
                    <a:pt x="26" y="7407"/>
                  </a:lnTo>
                  <a:lnTo>
                    <a:pt x="284" y="7556"/>
                  </a:lnTo>
                  <a:lnTo>
                    <a:pt x="284" y="7923"/>
                  </a:lnTo>
                  <a:lnTo>
                    <a:pt x="24" y="8076"/>
                  </a:lnTo>
                  <a:lnTo>
                    <a:pt x="0" y="8088"/>
                  </a:lnTo>
                  <a:lnTo>
                    <a:pt x="0" y="8102"/>
                  </a:lnTo>
                  <a:lnTo>
                    <a:pt x="295" y="7930"/>
                  </a:lnTo>
                  <a:lnTo>
                    <a:pt x="295" y="7930"/>
                  </a:lnTo>
                  <a:lnTo>
                    <a:pt x="295" y="7561"/>
                  </a:lnTo>
                  <a:lnTo>
                    <a:pt x="300" y="7563"/>
                  </a:lnTo>
                  <a:lnTo>
                    <a:pt x="612" y="7748"/>
                  </a:lnTo>
                  <a:lnTo>
                    <a:pt x="612" y="8112"/>
                  </a:lnTo>
                  <a:lnTo>
                    <a:pt x="560" y="8142"/>
                  </a:lnTo>
                  <a:lnTo>
                    <a:pt x="293" y="8296"/>
                  </a:lnTo>
                  <a:lnTo>
                    <a:pt x="130" y="8204"/>
                  </a:lnTo>
                  <a:lnTo>
                    <a:pt x="0" y="8128"/>
                  </a:lnTo>
                  <a:lnTo>
                    <a:pt x="0" y="8142"/>
                  </a:lnTo>
                  <a:lnTo>
                    <a:pt x="109" y="8206"/>
                  </a:lnTo>
                  <a:lnTo>
                    <a:pt x="284" y="8308"/>
                  </a:lnTo>
                  <a:lnTo>
                    <a:pt x="284" y="8667"/>
                  </a:lnTo>
                  <a:lnTo>
                    <a:pt x="0" y="8504"/>
                  </a:lnTo>
                  <a:lnTo>
                    <a:pt x="0" y="8520"/>
                  </a:lnTo>
                  <a:lnTo>
                    <a:pt x="26" y="8537"/>
                  </a:lnTo>
                  <a:lnTo>
                    <a:pt x="284" y="8686"/>
                  </a:lnTo>
                  <a:lnTo>
                    <a:pt x="284" y="9052"/>
                  </a:lnTo>
                  <a:lnTo>
                    <a:pt x="0" y="9218"/>
                  </a:lnTo>
                  <a:lnTo>
                    <a:pt x="0" y="9232"/>
                  </a:lnTo>
                  <a:lnTo>
                    <a:pt x="295" y="9059"/>
                  </a:lnTo>
                  <a:lnTo>
                    <a:pt x="295" y="9059"/>
                  </a:lnTo>
                  <a:lnTo>
                    <a:pt x="295" y="8691"/>
                  </a:lnTo>
                  <a:lnTo>
                    <a:pt x="300" y="8693"/>
                  </a:lnTo>
                  <a:lnTo>
                    <a:pt x="612" y="8877"/>
                  </a:lnTo>
                  <a:lnTo>
                    <a:pt x="612" y="9241"/>
                  </a:lnTo>
                  <a:lnTo>
                    <a:pt x="291" y="9426"/>
                  </a:lnTo>
                  <a:lnTo>
                    <a:pt x="83" y="9308"/>
                  </a:lnTo>
                  <a:lnTo>
                    <a:pt x="0" y="9258"/>
                  </a:lnTo>
                  <a:lnTo>
                    <a:pt x="0" y="9274"/>
                  </a:lnTo>
                  <a:lnTo>
                    <a:pt x="106" y="9336"/>
                  </a:lnTo>
                  <a:lnTo>
                    <a:pt x="284" y="9437"/>
                  </a:lnTo>
                  <a:lnTo>
                    <a:pt x="284" y="9799"/>
                  </a:lnTo>
                  <a:lnTo>
                    <a:pt x="227" y="9768"/>
                  </a:lnTo>
                  <a:lnTo>
                    <a:pt x="0" y="9636"/>
                  </a:lnTo>
                  <a:lnTo>
                    <a:pt x="0" y="9650"/>
                  </a:lnTo>
                  <a:lnTo>
                    <a:pt x="116" y="9716"/>
                  </a:lnTo>
                  <a:lnTo>
                    <a:pt x="284" y="9813"/>
                  </a:lnTo>
                  <a:lnTo>
                    <a:pt x="284" y="10182"/>
                  </a:lnTo>
                  <a:lnTo>
                    <a:pt x="0" y="10347"/>
                  </a:lnTo>
                  <a:lnTo>
                    <a:pt x="0" y="10364"/>
                  </a:lnTo>
                  <a:lnTo>
                    <a:pt x="295" y="10191"/>
                  </a:lnTo>
                  <a:lnTo>
                    <a:pt x="295" y="10189"/>
                  </a:lnTo>
                  <a:lnTo>
                    <a:pt x="295" y="9823"/>
                  </a:lnTo>
                  <a:lnTo>
                    <a:pt x="612" y="10007"/>
                  </a:lnTo>
                  <a:lnTo>
                    <a:pt x="612" y="10371"/>
                  </a:lnTo>
                  <a:lnTo>
                    <a:pt x="416" y="10487"/>
                  </a:lnTo>
                  <a:lnTo>
                    <a:pt x="293" y="10558"/>
                  </a:lnTo>
                  <a:lnTo>
                    <a:pt x="102" y="10447"/>
                  </a:lnTo>
                  <a:lnTo>
                    <a:pt x="0" y="10388"/>
                  </a:lnTo>
                  <a:lnTo>
                    <a:pt x="0" y="10404"/>
                  </a:lnTo>
                  <a:lnTo>
                    <a:pt x="99" y="10461"/>
                  </a:lnTo>
                  <a:lnTo>
                    <a:pt x="284" y="10567"/>
                  </a:lnTo>
                  <a:lnTo>
                    <a:pt x="284" y="10929"/>
                  </a:lnTo>
                  <a:lnTo>
                    <a:pt x="227" y="10896"/>
                  </a:lnTo>
                  <a:lnTo>
                    <a:pt x="0" y="10766"/>
                  </a:lnTo>
                  <a:lnTo>
                    <a:pt x="0" y="10782"/>
                  </a:lnTo>
                  <a:lnTo>
                    <a:pt x="284" y="10945"/>
                  </a:lnTo>
                  <a:lnTo>
                    <a:pt x="284" y="11312"/>
                  </a:lnTo>
                  <a:lnTo>
                    <a:pt x="0" y="11477"/>
                  </a:lnTo>
                  <a:lnTo>
                    <a:pt x="0" y="11494"/>
                  </a:lnTo>
                  <a:lnTo>
                    <a:pt x="118" y="11423"/>
                  </a:lnTo>
                  <a:lnTo>
                    <a:pt x="295" y="11321"/>
                  </a:lnTo>
                  <a:lnTo>
                    <a:pt x="295" y="11321"/>
                  </a:lnTo>
                  <a:lnTo>
                    <a:pt x="295" y="10952"/>
                  </a:lnTo>
                  <a:lnTo>
                    <a:pt x="612" y="11134"/>
                  </a:lnTo>
                  <a:lnTo>
                    <a:pt x="612" y="11503"/>
                  </a:lnTo>
                  <a:lnTo>
                    <a:pt x="293" y="11685"/>
                  </a:lnTo>
                  <a:lnTo>
                    <a:pt x="0" y="11517"/>
                  </a:lnTo>
                  <a:lnTo>
                    <a:pt x="0" y="11536"/>
                  </a:lnTo>
                  <a:lnTo>
                    <a:pt x="284" y="11702"/>
                  </a:lnTo>
                  <a:lnTo>
                    <a:pt x="284" y="12063"/>
                  </a:lnTo>
                  <a:lnTo>
                    <a:pt x="83" y="11947"/>
                  </a:lnTo>
                  <a:lnTo>
                    <a:pt x="0" y="11900"/>
                  </a:lnTo>
                  <a:lnTo>
                    <a:pt x="0" y="11912"/>
                  </a:lnTo>
                  <a:lnTo>
                    <a:pt x="52" y="11943"/>
                  </a:lnTo>
                  <a:lnTo>
                    <a:pt x="284" y="12077"/>
                  </a:lnTo>
                  <a:lnTo>
                    <a:pt x="284" y="12446"/>
                  </a:lnTo>
                  <a:lnTo>
                    <a:pt x="0" y="12612"/>
                  </a:lnTo>
                  <a:lnTo>
                    <a:pt x="0" y="12628"/>
                  </a:lnTo>
                  <a:lnTo>
                    <a:pt x="295" y="12456"/>
                  </a:lnTo>
                  <a:lnTo>
                    <a:pt x="295" y="12453"/>
                  </a:lnTo>
                  <a:lnTo>
                    <a:pt x="295" y="12084"/>
                  </a:lnTo>
                  <a:lnTo>
                    <a:pt x="612" y="12271"/>
                  </a:lnTo>
                  <a:lnTo>
                    <a:pt x="612" y="12635"/>
                  </a:lnTo>
                  <a:lnTo>
                    <a:pt x="385" y="12768"/>
                  </a:lnTo>
                  <a:lnTo>
                    <a:pt x="293" y="12822"/>
                  </a:lnTo>
                  <a:lnTo>
                    <a:pt x="73" y="12694"/>
                  </a:lnTo>
                  <a:lnTo>
                    <a:pt x="0" y="12652"/>
                  </a:lnTo>
                  <a:lnTo>
                    <a:pt x="0" y="12666"/>
                  </a:lnTo>
                  <a:lnTo>
                    <a:pt x="284" y="12831"/>
                  </a:lnTo>
                  <a:lnTo>
                    <a:pt x="284" y="13193"/>
                  </a:lnTo>
                  <a:lnTo>
                    <a:pt x="83" y="13077"/>
                  </a:lnTo>
                  <a:lnTo>
                    <a:pt x="0" y="13030"/>
                  </a:lnTo>
                  <a:lnTo>
                    <a:pt x="0" y="13046"/>
                  </a:lnTo>
                  <a:lnTo>
                    <a:pt x="265" y="13198"/>
                  </a:lnTo>
                  <a:lnTo>
                    <a:pt x="295" y="13198"/>
                  </a:lnTo>
                  <a:lnTo>
                    <a:pt x="295" y="12834"/>
                  </a:lnTo>
                  <a:lnTo>
                    <a:pt x="574" y="12673"/>
                  </a:lnTo>
                  <a:lnTo>
                    <a:pt x="612" y="12649"/>
                  </a:lnTo>
                  <a:lnTo>
                    <a:pt x="612" y="13018"/>
                  </a:lnTo>
                  <a:lnTo>
                    <a:pt x="612" y="13020"/>
                  </a:lnTo>
                  <a:lnTo>
                    <a:pt x="818" y="13139"/>
                  </a:lnTo>
                  <a:lnTo>
                    <a:pt x="919" y="13198"/>
                  </a:lnTo>
                  <a:lnTo>
                    <a:pt x="966" y="13198"/>
                  </a:lnTo>
                  <a:lnTo>
                    <a:pt x="1075" y="13134"/>
                  </a:lnTo>
                  <a:lnTo>
                    <a:pt x="1271" y="13020"/>
                  </a:lnTo>
                  <a:lnTo>
                    <a:pt x="1271" y="13018"/>
                  </a:lnTo>
                  <a:lnTo>
                    <a:pt x="1271" y="12649"/>
                  </a:lnTo>
                  <a:lnTo>
                    <a:pt x="1590" y="12834"/>
                  </a:lnTo>
                  <a:lnTo>
                    <a:pt x="1590" y="13198"/>
                  </a:lnTo>
                  <a:lnTo>
                    <a:pt x="1621" y="13198"/>
                  </a:lnTo>
                  <a:lnTo>
                    <a:pt x="1815" y="13087"/>
                  </a:lnTo>
                  <a:lnTo>
                    <a:pt x="1921" y="13025"/>
                  </a:lnTo>
                  <a:lnTo>
                    <a:pt x="1952" y="13042"/>
                  </a:lnTo>
                  <a:lnTo>
                    <a:pt x="2219" y="13198"/>
                  </a:lnTo>
                  <a:lnTo>
                    <a:pt x="2254" y="13198"/>
                  </a:lnTo>
                  <a:lnTo>
                    <a:pt x="2254" y="12834"/>
                  </a:lnTo>
                  <a:lnTo>
                    <a:pt x="2415" y="12739"/>
                  </a:lnTo>
                  <a:lnTo>
                    <a:pt x="2474" y="12706"/>
                  </a:lnTo>
                  <a:lnTo>
                    <a:pt x="2568" y="12652"/>
                  </a:lnTo>
                  <a:lnTo>
                    <a:pt x="2568" y="13018"/>
                  </a:lnTo>
                  <a:lnTo>
                    <a:pt x="2568" y="13020"/>
                  </a:lnTo>
                  <a:lnTo>
                    <a:pt x="2861" y="13188"/>
                  </a:lnTo>
                  <a:lnTo>
                    <a:pt x="2876" y="13198"/>
                  </a:lnTo>
                  <a:lnTo>
                    <a:pt x="2925" y="13198"/>
                  </a:lnTo>
                  <a:lnTo>
                    <a:pt x="3235" y="13020"/>
                  </a:lnTo>
                  <a:lnTo>
                    <a:pt x="3235" y="13018"/>
                  </a:lnTo>
                  <a:lnTo>
                    <a:pt x="3235" y="12652"/>
                  </a:lnTo>
                  <a:lnTo>
                    <a:pt x="3384" y="12739"/>
                  </a:lnTo>
                  <a:lnTo>
                    <a:pt x="3547" y="12834"/>
                  </a:lnTo>
                  <a:lnTo>
                    <a:pt x="3547" y="13198"/>
                  </a:lnTo>
                  <a:lnTo>
                    <a:pt x="3582" y="13198"/>
                  </a:lnTo>
                  <a:lnTo>
                    <a:pt x="3880" y="13025"/>
                  </a:lnTo>
                  <a:lnTo>
                    <a:pt x="4178" y="13198"/>
                  </a:lnTo>
                  <a:lnTo>
                    <a:pt x="4213" y="13198"/>
                  </a:lnTo>
                  <a:lnTo>
                    <a:pt x="4213" y="12834"/>
                  </a:lnTo>
                  <a:lnTo>
                    <a:pt x="4289" y="12789"/>
                  </a:lnTo>
                  <a:lnTo>
                    <a:pt x="4527" y="12652"/>
                  </a:lnTo>
                  <a:lnTo>
                    <a:pt x="4527" y="13018"/>
                  </a:lnTo>
                  <a:lnTo>
                    <a:pt x="4527" y="13020"/>
                  </a:lnTo>
                  <a:lnTo>
                    <a:pt x="4636" y="13082"/>
                  </a:lnTo>
                  <a:lnTo>
                    <a:pt x="4832" y="13198"/>
                  </a:lnTo>
                  <a:lnTo>
                    <a:pt x="4882" y="13198"/>
                  </a:lnTo>
                  <a:lnTo>
                    <a:pt x="5189" y="13020"/>
                  </a:lnTo>
                  <a:lnTo>
                    <a:pt x="5189" y="13018"/>
                  </a:lnTo>
                  <a:lnTo>
                    <a:pt x="5189" y="12652"/>
                  </a:lnTo>
                  <a:lnTo>
                    <a:pt x="5503" y="12834"/>
                  </a:lnTo>
                  <a:lnTo>
                    <a:pt x="5503" y="13198"/>
                  </a:lnTo>
                  <a:lnTo>
                    <a:pt x="5539" y="13198"/>
                  </a:lnTo>
                  <a:lnTo>
                    <a:pt x="5836" y="13025"/>
                  </a:lnTo>
                  <a:lnTo>
                    <a:pt x="6134" y="13198"/>
                  </a:lnTo>
                  <a:lnTo>
                    <a:pt x="6169" y="13198"/>
                  </a:lnTo>
                  <a:lnTo>
                    <a:pt x="6169" y="12834"/>
                  </a:lnTo>
                  <a:lnTo>
                    <a:pt x="6295" y="12760"/>
                  </a:lnTo>
                  <a:lnTo>
                    <a:pt x="6484" y="12652"/>
                  </a:lnTo>
                  <a:lnTo>
                    <a:pt x="6484" y="13018"/>
                  </a:lnTo>
                  <a:lnTo>
                    <a:pt x="6484" y="13020"/>
                  </a:lnTo>
                  <a:lnTo>
                    <a:pt x="6777" y="13188"/>
                  </a:lnTo>
                  <a:lnTo>
                    <a:pt x="6791" y="13198"/>
                  </a:lnTo>
                  <a:lnTo>
                    <a:pt x="6840" y="13198"/>
                  </a:lnTo>
                  <a:lnTo>
                    <a:pt x="7148" y="13020"/>
                  </a:lnTo>
                  <a:lnTo>
                    <a:pt x="7148" y="13018"/>
                  </a:lnTo>
                  <a:lnTo>
                    <a:pt x="7148" y="12652"/>
                  </a:lnTo>
                  <a:lnTo>
                    <a:pt x="7299" y="12739"/>
                  </a:lnTo>
                  <a:lnTo>
                    <a:pt x="7462" y="12834"/>
                  </a:lnTo>
                  <a:lnTo>
                    <a:pt x="7462" y="13198"/>
                  </a:lnTo>
                  <a:lnTo>
                    <a:pt x="7497" y="13198"/>
                  </a:lnTo>
                  <a:lnTo>
                    <a:pt x="7795" y="13025"/>
                  </a:lnTo>
                  <a:lnTo>
                    <a:pt x="8093" y="13198"/>
                  </a:lnTo>
                  <a:lnTo>
                    <a:pt x="8126" y="13198"/>
                  </a:lnTo>
                  <a:lnTo>
                    <a:pt x="8126" y="12836"/>
                  </a:lnTo>
                  <a:lnTo>
                    <a:pt x="8442" y="12649"/>
                  </a:lnTo>
                  <a:lnTo>
                    <a:pt x="8442" y="13018"/>
                  </a:lnTo>
                  <a:lnTo>
                    <a:pt x="8442" y="13020"/>
                  </a:lnTo>
                  <a:lnTo>
                    <a:pt x="8551" y="13082"/>
                  </a:lnTo>
                  <a:lnTo>
                    <a:pt x="8745" y="13198"/>
                  </a:lnTo>
                  <a:lnTo>
                    <a:pt x="8797" y="13198"/>
                  </a:lnTo>
                  <a:lnTo>
                    <a:pt x="9104" y="13020"/>
                  </a:lnTo>
                  <a:lnTo>
                    <a:pt x="9104" y="13018"/>
                  </a:lnTo>
                  <a:lnTo>
                    <a:pt x="9104" y="12652"/>
                  </a:lnTo>
                  <a:lnTo>
                    <a:pt x="9418" y="12834"/>
                  </a:lnTo>
                  <a:lnTo>
                    <a:pt x="9418" y="13198"/>
                  </a:lnTo>
                  <a:lnTo>
                    <a:pt x="9454" y="13198"/>
                  </a:lnTo>
                  <a:lnTo>
                    <a:pt x="9751" y="13025"/>
                  </a:lnTo>
                  <a:lnTo>
                    <a:pt x="10049" y="13198"/>
                  </a:lnTo>
                  <a:lnTo>
                    <a:pt x="10085" y="13198"/>
                  </a:lnTo>
                  <a:lnTo>
                    <a:pt x="10085" y="12834"/>
                  </a:lnTo>
                  <a:lnTo>
                    <a:pt x="10397" y="12652"/>
                  </a:lnTo>
                  <a:lnTo>
                    <a:pt x="10397" y="13018"/>
                  </a:lnTo>
                  <a:lnTo>
                    <a:pt x="10397" y="13020"/>
                  </a:lnTo>
                  <a:lnTo>
                    <a:pt x="10673" y="13179"/>
                  </a:lnTo>
                  <a:lnTo>
                    <a:pt x="10706" y="13198"/>
                  </a:lnTo>
                  <a:lnTo>
                    <a:pt x="10753" y="13198"/>
                  </a:lnTo>
                  <a:lnTo>
                    <a:pt x="11060" y="13020"/>
                  </a:lnTo>
                  <a:lnTo>
                    <a:pt x="11060" y="13018"/>
                  </a:lnTo>
                  <a:lnTo>
                    <a:pt x="11060" y="12649"/>
                  </a:lnTo>
                  <a:lnTo>
                    <a:pt x="11068" y="12654"/>
                  </a:lnTo>
                  <a:lnTo>
                    <a:pt x="11377" y="12836"/>
                  </a:lnTo>
                  <a:lnTo>
                    <a:pt x="11377" y="13198"/>
                  </a:lnTo>
                  <a:lnTo>
                    <a:pt x="11408" y="13198"/>
                  </a:lnTo>
                  <a:lnTo>
                    <a:pt x="11706" y="13025"/>
                  </a:lnTo>
                  <a:lnTo>
                    <a:pt x="12003" y="13198"/>
                  </a:lnTo>
                  <a:lnTo>
                    <a:pt x="12039" y="13198"/>
                  </a:lnTo>
                  <a:lnTo>
                    <a:pt x="12039" y="12834"/>
                  </a:lnTo>
                  <a:lnTo>
                    <a:pt x="12273" y="12699"/>
                  </a:lnTo>
                  <a:lnTo>
                    <a:pt x="12355" y="12649"/>
                  </a:lnTo>
                  <a:lnTo>
                    <a:pt x="12355" y="13018"/>
                  </a:lnTo>
                  <a:lnTo>
                    <a:pt x="12355" y="13020"/>
                  </a:lnTo>
                  <a:lnTo>
                    <a:pt x="12466" y="13082"/>
                  </a:lnTo>
                  <a:lnTo>
                    <a:pt x="12660" y="13198"/>
                  </a:lnTo>
                  <a:lnTo>
                    <a:pt x="12710" y="13198"/>
                  </a:lnTo>
                  <a:lnTo>
                    <a:pt x="13019" y="13020"/>
                  </a:lnTo>
                  <a:lnTo>
                    <a:pt x="13019" y="13018"/>
                  </a:lnTo>
                  <a:lnTo>
                    <a:pt x="13019" y="12652"/>
                  </a:lnTo>
                  <a:lnTo>
                    <a:pt x="13334" y="12834"/>
                  </a:lnTo>
                  <a:lnTo>
                    <a:pt x="13334" y="13198"/>
                  </a:lnTo>
                  <a:lnTo>
                    <a:pt x="13367" y="13198"/>
                  </a:lnTo>
                  <a:lnTo>
                    <a:pt x="13664" y="13025"/>
                  </a:lnTo>
                  <a:lnTo>
                    <a:pt x="13962" y="13198"/>
                  </a:lnTo>
                  <a:lnTo>
                    <a:pt x="14000" y="13198"/>
                  </a:lnTo>
                  <a:lnTo>
                    <a:pt x="14000" y="12834"/>
                  </a:lnTo>
                  <a:lnTo>
                    <a:pt x="14312" y="12652"/>
                  </a:lnTo>
                  <a:lnTo>
                    <a:pt x="14312" y="13018"/>
                  </a:lnTo>
                  <a:lnTo>
                    <a:pt x="14312" y="13020"/>
                  </a:lnTo>
                  <a:lnTo>
                    <a:pt x="14588" y="13179"/>
                  </a:lnTo>
                  <a:lnTo>
                    <a:pt x="14619" y="13198"/>
                  </a:lnTo>
                  <a:lnTo>
                    <a:pt x="14666" y="13198"/>
                  </a:lnTo>
                  <a:lnTo>
                    <a:pt x="14976" y="13020"/>
                  </a:lnTo>
                  <a:lnTo>
                    <a:pt x="14976" y="13018"/>
                  </a:lnTo>
                  <a:lnTo>
                    <a:pt x="14976" y="12649"/>
                  </a:lnTo>
                  <a:lnTo>
                    <a:pt x="15153" y="12753"/>
                  </a:lnTo>
                  <a:lnTo>
                    <a:pt x="15292" y="12834"/>
                  </a:lnTo>
                  <a:lnTo>
                    <a:pt x="15292" y="13198"/>
                  </a:lnTo>
                  <a:lnTo>
                    <a:pt x="15328" y="13198"/>
                  </a:lnTo>
                  <a:lnTo>
                    <a:pt x="15623" y="13025"/>
                  </a:lnTo>
                  <a:lnTo>
                    <a:pt x="15921" y="13198"/>
                  </a:lnTo>
                  <a:lnTo>
                    <a:pt x="15956" y="13198"/>
                  </a:lnTo>
                  <a:lnTo>
                    <a:pt x="15956" y="12834"/>
                  </a:lnTo>
                  <a:lnTo>
                    <a:pt x="16183" y="12701"/>
                  </a:lnTo>
                  <a:lnTo>
                    <a:pt x="16271" y="12652"/>
                  </a:lnTo>
                  <a:lnTo>
                    <a:pt x="16271" y="13018"/>
                  </a:lnTo>
                  <a:lnTo>
                    <a:pt x="16271" y="13020"/>
                  </a:lnTo>
                  <a:lnTo>
                    <a:pt x="16379" y="13082"/>
                  </a:lnTo>
                  <a:lnTo>
                    <a:pt x="16575" y="13198"/>
                  </a:lnTo>
                  <a:lnTo>
                    <a:pt x="16625" y="13198"/>
                  </a:lnTo>
                  <a:lnTo>
                    <a:pt x="16934" y="13020"/>
                  </a:lnTo>
                  <a:lnTo>
                    <a:pt x="16934" y="13018"/>
                  </a:lnTo>
                  <a:lnTo>
                    <a:pt x="16934" y="12652"/>
                  </a:lnTo>
                  <a:lnTo>
                    <a:pt x="17246" y="12834"/>
                  </a:lnTo>
                  <a:lnTo>
                    <a:pt x="17246" y="13198"/>
                  </a:lnTo>
                  <a:lnTo>
                    <a:pt x="17282" y="13198"/>
                  </a:lnTo>
                  <a:lnTo>
                    <a:pt x="17558" y="13039"/>
                  </a:lnTo>
                  <a:lnTo>
                    <a:pt x="17580" y="13025"/>
                  </a:lnTo>
                  <a:lnTo>
                    <a:pt x="17608" y="13042"/>
                  </a:lnTo>
                  <a:lnTo>
                    <a:pt x="17880" y="13198"/>
                  </a:lnTo>
                  <a:lnTo>
                    <a:pt x="17915" y="13198"/>
                  </a:lnTo>
                  <a:lnTo>
                    <a:pt x="17915" y="12834"/>
                  </a:lnTo>
                  <a:lnTo>
                    <a:pt x="17998" y="12784"/>
                  </a:lnTo>
                  <a:lnTo>
                    <a:pt x="18227" y="12652"/>
                  </a:lnTo>
                  <a:lnTo>
                    <a:pt x="18227" y="13018"/>
                  </a:lnTo>
                  <a:lnTo>
                    <a:pt x="18227" y="13020"/>
                  </a:lnTo>
                  <a:lnTo>
                    <a:pt x="18501" y="13179"/>
                  </a:lnTo>
                  <a:lnTo>
                    <a:pt x="18534" y="13198"/>
                  </a:lnTo>
                  <a:lnTo>
                    <a:pt x="18584" y="13198"/>
                  </a:lnTo>
                  <a:lnTo>
                    <a:pt x="18889" y="13020"/>
                  </a:lnTo>
                  <a:lnTo>
                    <a:pt x="18889" y="13018"/>
                  </a:lnTo>
                  <a:lnTo>
                    <a:pt x="18889" y="12649"/>
                  </a:lnTo>
                  <a:lnTo>
                    <a:pt x="19068" y="12753"/>
                  </a:lnTo>
                  <a:lnTo>
                    <a:pt x="19205" y="12834"/>
                  </a:lnTo>
                  <a:lnTo>
                    <a:pt x="19205" y="13198"/>
                  </a:lnTo>
                  <a:lnTo>
                    <a:pt x="19241" y="13198"/>
                  </a:lnTo>
                  <a:lnTo>
                    <a:pt x="19536" y="13025"/>
                  </a:lnTo>
                  <a:lnTo>
                    <a:pt x="19834" y="13198"/>
                  </a:lnTo>
                  <a:lnTo>
                    <a:pt x="19869" y="13198"/>
                  </a:lnTo>
                  <a:lnTo>
                    <a:pt x="19869" y="12834"/>
                  </a:lnTo>
                  <a:lnTo>
                    <a:pt x="19975" y="12772"/>
                  </a:lnTo>
                  <a:lnTo>
                    <a:pt x="20186" y="12652"/>
                  </a:lnTo>
                  <a:lnTo>
                    <a:pt x="20186" y="13018"/>
                  </a:lnTo>
                  <a:lnTo>
                    <a:pt x="20186" y="13020"/>
                  </a:lnTo>
                  <a:lnTo>
                    <a:pt x="20294" y="13082"/>
                  </a:lnTo>
                  <a:lnTo>
                    <a:pt x="20491" y="13198"/>
                  </a:lnTo>
                  <a:lnTo>
                    <a:pt x="20540" y="13198"/>
                  </a:lnTo>
                  <a:lnTo>
                    <a:pt x="20847" y="13020"/>
                  </a:lnTo>
                  <a:lnTo>
                    <a:pt x="20847" y="13018"/>
                  </a:lnTo>
                  <a:lnTo>
                    <a:pt x="20847" y="12652"/>
                  </a:lnTo>
                  <a:lnTo>
                    <a:pt x="21162" y="12834"/>
                  </a:lnTo>
                  <a:lnTo>
                    <a:pt x="21162" y="13198"/>
                  </a:lnTo>
                  <a:lnTo>
                    <a:pt x="21197" y="13198"/>
                  </a:lnTo>
                  <a:lnTo>
                    <a:pt x="21471" y="13039"/>
                  </a:lnTo>
                  <a:lnTo>
                    <a:pt x="21495" y="13025"/>
                  </a:lnTo>
                  <a:lnTo>
                    <a:pt x="21523" y="13042"/>
                  </a:lnTo>
                  <a:lnTo>
                    <a:pt x="21795" y="13198"/>
                  </a:lnTo>
                  <a:lnTo>
                    <a:pt x="21828" y="13198"/>
                  </a:lnTo>
                  <a:lnTo>
                    <a:pt x="21828" y="12834"/>
                  </a:lnTo>
                  <a:lnTo>
                    <a:pt x="21913" y="12784"/>
                  </a:lnTo>
                  <a:lnTo>
                    <a:pt x="22140" y="12652"/>
                  </a:lnTo>
                  <a:lnTo>
                    <a:pt x="22140" y="13018"/>
                  </a:lnTo>
                  <a:lnTo>
                    <a:pt x="22140" y="13020"/>
                  </a:lnTo>
                  <a:lnTo>
                    <a:pt x="22336" y="13134"/>
                  </a:lnTo>
                  <a:lnTo>
                    <a:pt x="22449" y="13198"/>
                  </a:lnTo>
                  <a:lnTo>
                    <a:pt x="22497" y="13198"/>
                  </a:lnTo>
                  <a:lnTo>
                    <a:pt x="22804" y="13020"/>
                  </a:lnTo>
                  <a:lnTo>
                    <a:pt x="22804" y="13018"/>
                  </a:lnTo>
                  <a:lnTo>
                    <a:pt x="22804" y="12649"/>
                  </a:lnTo>
                  <a:lnTo>
                    <a:pt x="22858" y="12680"/>
                  </a:lnTo>
                  <a:lnTo>
                    <a:pt x="23123" y="12836"/>
                  </a:lnTo>
                  <a:lnTo>
                    <a:pt x="23123" y="13198"/>
                  </a:lnTo>
                  <a:lnTo>
                    <a:pt x="23156" y="13198"/>
                  </a:lnTo>
                  <a:lnTo>
                    <a:pt x="23354" y="13084"/>
                  </a:lnTo>
                  <a:lnTo>
                    <a:pt x="23454" y="13025"/>
                  </a:lnTo>
                  <a:lnTo>
                    <a:pt x="23458" y="13027"/>
                  </a:lnTo>
                  <a:lnTo>
                    <a:pt x="23458" y="13011"/>
                  </a:lnTo>
                  <a:lnTo>
                    <a:pt x="23456" y="13011"/>
                  </a:lnTo>
                  <a:lnTo>
                    <a:pt x="23454" y="13011"/>
                  </a:lnTo>
                  <a:lnTo>
                    <a:pt x="23454" y="13011"/>
                  </a:lnTo>
                  <a:lnTo>
                    <a:pt x="23135" y="13193"/>
                  </a:lnTo>
                  <a:lnTo>
                    <a:pt x="23135" y="12831"/>
                  </a:lnTo>
                  <a:lnTo>
                    <a:pt x="23260" y="12758"/>
                  </a:lnTo>
                  <a:lnTo>
                    <a:pt x="23454" y="12647"/>
                  </a:lnTo>
                  <a:lnTo>
                    <a:pt x="23454" y="12647"/>
                  </a:lnTo>
                  <a:lnTo>
                    <a:pt x="23454" y="12647"/>
                  </a:lnTo>
                  <a:lnTo>
                    <a:pt x="23458" y="12649"/>
                  </a:lnTo>
                  <a:lnTo>
                    <a:pt x="23458" y="12628"/>
                  </a:lnTo>
                  <a:lnTo>
                    <a:pt x="23454" y="12630"/>
                  </a:lnTo>
                  <a:lnTo>
                    <a:pt x="23135" y="12446"/>
                  </a:lnTo>
                  <a:lnTo>
                    <a:pt x="23135" y="12077"/>
                  </a:lnTo>
                  <a:lnTo>
                    <a:pt x="23454" y="11893"/>
                  </a:lnTo>
                  <a:lnTo>
                    <a:pt x="23458" y="11895"/>
                  </a:lnTo>
                  <a:lnTo>
                    <a:pt x="23458" y="11881"/>
                  </a:lnTo>
                  <a:lnTo>
                    <a:pt x="23456" y="11881"/>
                  </a:lnTo>
                  <a:lnTo>
                    <a:pt x="23454" y="11881"/>
                  </a:lnTo>
                  <a:lnTo>
                    <a:pt x="23454" y="11881"/>
                  </a:lnTo>
                  <a:lnTo>
                    <a:pt x="23224" y="12014"/>
                  </a:lnTo>
                  <a:lnTo>
                    <a:pt x="23135" y="12063"/>
                  </a:lnTo>
                  <a:lnTo>
                    <a:pt x="23135" y="11702"/>
                  </a:lnTo>
                  <a:lnTo>
                    <a:pt x="23454" y="11517"/>
                  </a:lnTo>
                  <a:lnTo>
                    <a:pt x="23458" y="11520"/>
                  </a:lnTo>
                  <a:lnTo>
                    <a:pt x="23458" y="11494"/>
                  </a:lnTo>
                  <a:lnTo>
                    <a:pt x="23454" y="11496"/>
                  </a:lnTo>
                  <a:lnTo>
                    <a:pt x="23135" y="11312"/>
                  </a:lnTo>
                  <a:lnTo>
                    <a:pt x="23135" y="10945"/>
                  </a:lnTo>
                  <a:lnTo>
                    <a:pt x="23371" y="10811"/>
                  </a:lnTo>
                  <a:lnTo>
                    <a:pt x="23454" y="10761"/>
                  </a:lnTo>
                  <a:lnTo>
                    <a:pt x="23458" y="10763"/>
                  </a:lnTo>
                  <a:lnTo>
                    <a:pt x="23458" y="10747"/>
                  </a:lnTo>
                  <a:lnTo>
                    <a:pt x="23456" y="10747"/>
                  </a:lnTo>
                  <a:lnTo>
                    <a:pt x="23454" y="10747"/>
                  </a:lnTo>
                  <a:lnTo>
                    <a:pt x="23454" y="10747"/>
                  </a:lnTo>
                  <a:lnTo>
                    <a:pt x="23135" y="10929"/>
                  </a:lnTo>
                  <a:lnTo>
                    <a:pt x="23135" y="10567"/>
                  </a:lnTo>
                  <a:lnTo>
                    <a:pt x="23220" y="10518"/>
                  </a:lnTo>
                  <a:lnTo>
                    <a:pt x="23454" y="10383"/>
                  </a:lnTo>
                  <a:lnTo>
                    <a:pt x="23458" y="10385"/>
                  </a:lnTo>
                  <a:lnTo>
                    <a:pt x="23458" y="10364"/>
                  </a:lnTo>
                  <a:lnTo>
                    <a:pt x="23454" y="10366"/>
                  </a:lnTo>
                  <a:lnTo>
                    <a:pt x="23135" y="10182"/>
                  </a:lnTo>
                  <a:lnTo>
                    <a:pt x="23135" y="9813"/>
                  </a:lnTo>
                  <a:lnTo>
                    <a:pt x="23454" y="9631"/>
                  </a:lnTo>
                  <a:lnTo>
                    <a:pt x="23458" y="9631"/>
                  </a:lnTo>
                  <a:lnTo>
                    <a:pt x="23458" y="9617"/>
                  </a:lnTo>
                  <a:lnTo>
                    <a:pt x="23456" y="9617"/>
                  </a:lnTo>
                  <a:lnTo>
                    <a:pt x="23454" y="9617"/>
                  </a:lnTo>
                  <a:lnTo>
                    <a:pt x="23454" y="9617"/>
                  </a:lnTo>
                  <a:lnTo>
                    <a:pt x="23295" y="9707"/>
                  </a:lnTo>
                  <a:lnTo>
                    <a:pt x="23135" y="9799"/>
                  </a:lnTo>
                  <a:lnTo>
                    <a:pt x="23135" y="9437"/>
                  </a:lnTo>
                  <a:lnTo>
                    <a:pt x="23217" y="9390"/>
                  </a:lnTo>
                  <a:lnTo>
                    <a:pt x="23454" y="9253"/>
                  </a:lnTo>
                  <a:lnTo>
                    <a:pt x="23458" y="9256"/>
                  </a:lnTo>
                  <a:lnTo>
                    <a:pt x="23458" y="9234"/>
                  </a:lnTo>
                  <a:lnTo>
                    <a:pt x="23454" y="9237"/>
                  </a:lnTo>
                  <a:lnTo>
                    <a:pt x="23135" y="9052"/>
                  </a:lnTo>
                  <a:lnTo>
                    <a:pt x="23135" y="8686"/>
                  </a:lnTo>
                  <a:lnTo>
                    <a:pt x="23454" y="8502"/>
                  </a:lnTo>
                  <a:lnTo>
                    <a:pt x="23458" y="8502"/>
                  </a:lnTo>
                  <a:lnTo>
                    <a:pt x="23458" y="8485"/>
                  </a:lnTo>
                  <a:lnTo>
                    <a:pt x="23456" y="8485"/>
                  </a:lnTo>
                  <a:lnTo>
                    <a:pt x="23454" y="8485"/>
                  </a:lnTo>
                  <a:lnTo>
                    <a:pt x="23454" y="8485"/>
                  </a:lnTo>
                  <a:lnTo>
                    <a:pt x="23135" y="8669"/>
                  </a:lnTo>
                  <a:lnTo>
                    <a:pt x="23135" y="8308"/>
                  </a:lnTo>
                  <a:lnTo>
                    <a:pt x="23418" y="8140"/>
                  </a:lnTo>
                  <a:lnTo>
                    <a:pt x="23451" y="8123"/>
                  </a:lnTo>
                  <a:lnTo>
                    <a:pt x="23454" y="8123"/>
                  </a:lnTo>
                  <a:lnTo>
                    <a:pt x="23456" y="8123"/>
                  </a:lnTo>
                  <a:lnTo>
                    <a:pt x="23458" y="8123"/>
                  </a:lnTo>
                  <a:lnTo>
                    <a:pt x="23458" y="8105"/>
                  </a:lnTo>
                  <a:lnTo>
                    <a:pt x="23454" y="8107"/>
                  </a:lnTo>
                  <a:lnTo>
                    <a:pt x="23135" y="7923"/>
                  </a:lnTo>
                  <a:lnTo>
                    <a:pt x="23135" y="7556"/>
                  </a:lnTo>
                  <a:lnTo>
                    <a:pt x="23454" y="7372"/>
                  </a:lnTo>
                  <a:lnTo>
                    <a:pt x="23458" y="7374"/>
                  </a:lnTo>
                  <a:lnTo>
                    <a:pt x="23458" y="7358"/>
                  </a:lnTo>
                  <a:lnTo>
                    <a:pt x="23456" y="7355"/>
                  </a:lnTo>
                  <a:lnTo>
                    <a:pt x="23454" y="7355"/>
                  </a:lnTo>
                  <a:lnTo>
                    <a:pt x="23454" y="7355"/>
                  </a:lnTo>
                  <a:lnTo>
                    <a:pt x="23135" y="7537"/>
                  </a:lnTo>
                  <a:lnTo>
                    <a:pt x="23135" y="7176"/>
                  </a:lnTo>
                  <a:lnTo>
                    <a:pt x="23454" y="6991"/>
                  </a:lnTo>
                  <a:lnTo>
                    <a:pt x="23458" y="6994"/>
                  </a:lnTo>
                  <a:lnTo>
                    <a:pt x="23458" y="6972"/>
                  </a:lnTo>
                  <a:lnTo>
                    <a:pt x="23454" y="6975"/>
                  </a:lnTo>
                  <a:lnTo>
                    <a:pt x="23135" y="6793"/>
                  </a:lnTo>
                  <a:lnTo>
                    <a:pt x="23135" y="6427"/>
                  </a:lnTo>
                  <a:lnTo>
                    <a:pt x="23354" y="6299"/>
                  </a:lnTo>
                  <a:lnTo>
                    <a:pt x="23454" y="6242"/>
                  </a:lnTo>
                  <a:lnTo>
                    <a:pt x="23458" y="6245"/>
                  </a:lnTo>
                  <a:lnTo>
                    <a:pt x="23458" y="6228"/>
                  </a:lnTo>
                  <a:lnTo>
                    <a:pt x="23456" y="6226"/>
                  </a:lnTo>
                  <a:lnTo>
                    <a:pt x="23454" y="6226"/>
                  </a:lnTo>
                  <a:lnTo>
                    <a:pt x="23454" y="6226"/>
                  </a:lnTo>
                  <a:lnTo>
                    <a:pt x="23224" y="6358"/>
                  </a:lnTo>
                  <a:lnTo>
                    <a:pt x="23135" y="6410"/>
                  </a:lnTo>
                  <a:lnTo>
                    <a:pt x="23135" y="6046"/>
                  </a:lnTo>
                  <a:lnTo>
                    <a:pt x="23260" y="5975"/>
                  </a:lnTo>
                  <a:lnTo>
                    <a:pt x="23454" y="5862"/>
                  </a:lnTo>
                  <a:lnTo>
                    <a:pt x="23458" y="5864"/>
                  </a:lnTo>
                  <a:lnTo>
                    <a:pt x="23458" y="5843"/>
                  </a:lnTo>
                  <a:lnTo>
                    <a:pt x="23454" y="5845"/>
                  </a:lnTo>
                  <a:lnTo>
                    <a:pt x="23135" y="5661"/>
                  </a:lnTo>
                  <a:lnTo>
                    <a:pt x="23135" y="5294"/>
                  </a:lnTo>
                  <a:lnTo>
                    <a:pt x="23454" y="5110"/>
                  </a:lnTo>
                  <a:lnTo>
                    <a:pt x="23458" y="5110"/>
                  </a:lnTo>
                  <a:lnTo>
                    <a:pt x="23458" y="5098"/>
                  </a:lnTo>
                  <a:lnTo>
                    <a:pt x="23456" y="5096"/>
                  </a:lnTo>
                  <a:lnTo>
                    <a:pt x="23454" y="5098"/>
                  </a:lnTo>
                  <a:lnTo>
                    <a:pt x="23454" y="5096"/>
                  </a:lnTo>
                  <a:lnTo>
                    <a:pt x="23224" y="5228"/>
                  </a:lnTo>
                  <a:lnTo>
                    <a:pt x="23135" y="5280"/>
                  </a:lnTo>
                  <a:lnTo>
                    <a:pt x="23135" y="4914"/>
                  </a:lnTo>
                  <a:lnTo>
                    <a:pt x="23454" y="4730"/>
                  </a:lnTo>
                  <a:lnTo>
                    <a:pt x="23454" y="4730"/>
                  </a:lnTo>
                  <a:lnTo>
                    <a:pt x="23454" y="4730"/>
                  </a:lnTo>
                  <a:lnTo>
                    <a:pt x="23458" y="4732"/>
                  </a:lnTo>
                  <a:lnTo>
                    <a:pt x="23458" y="4713"/>
                  </a:lnTo>
                  <a:lnTo>
                    <a:pt x="23454" y="4715"/>
                  </a:lnTo>
                  <a:lnTo>
                    <a:pt x="23454" y="4715"/>
                  </a:lnTo>
                  <a:lnTo>
                    <a:pt x="23454" y="4715"/>
                  </a:lnTo>
                  <a:lnTo>
                    <a:pt x="23135" y="4531"/>
                  </a:lnTo>
                  <a:lnTo>
                    <a:pt x="23135" y="4165"/>
                  </a:lnTo>
                  <a:lnTo>
                    <a:pt x="23454" y="3980"/>
                  </a:lnTo>
                  <a:lnTo>
                    <a:pt x="23458" y="3983"/>
                  </a:lnTo>
                  <a:lnTo>
                    <a:pt x="23458" y="3966"/>
                  </a:lnTo>
                  <a:lnTo>
                    <a:pt x="23456" y="3964"/>
                  </a:lnTo>
                  <a:lnTo>
                    <a:pt x="23454" y="3966"/>
                  </a:lnTo>
                  <a:lnTo>
                    <a:pt x="23454" y="3964"/>
                  </a:lnTo>
                  <a:lnTo>
                    <a:pt x="23135" y="4148"/>
                  </a:lnTo>
                  <a:lnTo>
                    <a:pt x="23135" y="3784"/>
                  </a:lnTo>
                  <a:lnTo>
                    <a:pt x="23345" y="3661"/>
                  </a:lnTo>
                  <a:lnTo>
                    <a:pt x="23454" y="3600"/>
                  </a:lnTo>
                  <a:lnTo>
                    <a:pt x="23458" y="3602"/>
                  </a:lnTo>
                  <a:lnTo>
                    <a:pt x="23458" y="3583"/>
                  </a:lnTo>
                  <a:lnTo>
                    <a:pt x="23454" y="3583"/>
                  </a:lnTo>
                  <a:lnTo>
                    <a:pt x="23255" y="3470"/>
                  </a:lnTo>
                  <a:lnTo>
                    <a:pt x="23135" y="3401"/>
                  </a:lnTo>
                  <a:lnTo>
                    <a:pt x="23135" y="3035"/>
                  </a:lnTo>
                  <a:lnTo>
                    <a:pt x="23328" y="2924"/>
                  </a:lnTo>
                  <a:lnTo>
                    <a:pt x="23454" y="2851"/>
                  </a:lnTo>
                  <a:lnTo>
                    <a:pt x="23458" y="2853"/>
                  </a:lnTo>
                  <a:lnTo>
                    <a:pt x="23458" y="2837"/>
                  </a:lnTo>
                  <a:lnTo>
                    <a:pt x="23456" y="2837"/>
                  </a:lnTo>
                  <a:lnTo>
                    <a:pt x="23454" y="2837"/>
                  </a:lnTo>
                  <a:lnTo>
                    <a:pt x="23454" y="2837"/>
                  </a:lnTo>
                  <a:lnTo>
                    <a:pt x="23135" y="3019"/>
                  </a:lnTo>
                  <a:lnTo>
                    <a:pt x="23135" y="2655"/>
                  </a:lnTo>
                  <a:lnTo>
                    <a:pt x="23454" y="2470"/>
                  </a:lnTo>
                  <a:lnTo>
                    <a:pt x="23458" y="2473"/>
                  </a:lnTo>
                  <a:lnTo>
                    <a:pt x="23458" y="2451"/>
                  </a:lnTo>
                  <a:lnTo>
                    <a:pt x="23454" y="2454"/>
                  </a:lnTo>
                  <a:lnTo>
                    <a:pt x="23135" y="2272"/>
                  </a:lnTo>
                  <a:lnTo>
                    <a:pt x="23135" y="1903"/>
                  </a:lnTo>
                  <a:lnTo>
                    <a:pt x="23454" y="1719"/>
                  </a:lnTo>
                  <a:lnTo>
                    <a:pt x="23458" y="1721"/>
                  </a:lnTo>
                  <a:lnTo>
                    <a:pt x="23458" y="1707"/>
                  </a:lnTo>
                  <a:lnTo>
                    <a:pt x="23456" y="1707"/>
                  </a:lnTo>
                  <a:lnTo>
                    <a:pt x="23454" y="1707"/>
                  </a:lnTo>
                  <a:lnTo>
                    <a:pt x="23454" y="1707"/>
                  </a:lnTo>
                  <a:lnTo>
                    <a:pt x="23224" y="1839"/>
                  </a:lnTo>
                  <a:lnTo>
                    <a:pt x="23135" y="1889"/>
                  </a:lnTo>
                  <a:lnTo>
                    <a:pt x="23135" y="1525"/>
                  </a:lnTo>
                  <a:lnTo>
                    <a:pt x="23454" y="1338"/>
                  </a:lnTo>
                  <a:lnTo>
                    <a:pt x="23454" y="1341"/>
                  </a:lnTo>
                  <a:lnTo>
                    <a:pt x="23454" y="1341"/>
                  </a:lnTo>
                  <a:lnTo>
                    <a:pt x="23458" y="1341"/>
                  </a:lnTo>
                  <a:lnTo>
                    <a:pt x="23458" y="1322"/>
                  </a:lnTo>
                  <a:lnTo>
                    <a:pt x="23454" y="1324"/>
                  </a:lnTo>
                  <a:lnTo>
                    <a:pt x="23316" y="1246"/>
                  </a:lnTo>
                  <a:lnTo>
                    <a:pt x="23135" y="1142"/>
                  </a:lnTo>
                  <a:lnTo>
                    <a:pt x="23135" y="773"/>
                  </a:lnTo>
                  <a:lnTo>
                    <a:pt x="23454" y="587"/>
                  </a:lnTo>
                  <a:lnTo>
                    <a:pt x="23458" y="589"/>
                  </a:lnTo>
                  <a:lnTo>
                    <a:pt x="23458" y="572"/>
                  </a:lnTo>
                  <a:lnTo>
                    <a:pt x="23456" y="572"/>
                  </a:lnTo>
                  <a:lnTo>
                    <a:pt x="23454" y="572"/>
                  </a:lnTo>
                  <a:lnTo>
                    <a:pt x="23454" y="572"/>
                  </a:lnTo>
                  <a:lnTo>
                    <a:pt x="23135" y="757"/>
                  </a:lnTo>
                  <a:lnTo>
                    <a:pt x="23135" y="395"/>
                  </a:lnTo>
                  <a:lnTo>
                    <a:pt x="23454" y="211"/>
                  </a:lnTo>
                  <a:lnTo>
                    <a:pt x="23454" y="211"/>
                  </a:lnTo>
                  <a:lnTo>
                    <a:pt x="23456" y="211"/>
                  </a:lnTo>
                  <a:lnTo>
                    <a:pt x="23458" y="211"/>
                  </a:lnTo>
                  <a:lnTo>
                    <a:pt x="23458" y="192"/>
                  </a:lnTo>
                  <a:lnTo>
                    <a:pt x="23454" y="192"/>
                  </a:lnTo>
                  <a:lnTo>
                    <a:pt x="23371" y="147"/>
                  </a:lnTo>
                  <a:lnTo>
                    <a:pt x="23135" y="8"/>
                  </a:lnTo>
                  <a:lnTo>
                    <a:pt x="23135" y="0"/>
                  </a:lnTo>
                  <a:lnTo>
                    <a:pt x="23123" y="0"/>
                  </a:lnTo>
                  <a:lnTo>
                    <a:pt x="23123" y="17"/>
                  </a:lnTo>
                  <a:lnTo>
                    <a:pt x="23123" y="17"/>
                  </a:lnTo>
                  <a:lnTo>
                    <a:pt x="23170" y="45"/>
                  </a:lnTo>
                  <a:lnTo>
                    <a:pt x="23439" y="201"/>
                  </a:lnTo>
                  <a:lnTo>
                    <a:pt x="23187" y="348"/>
                  </a:lnTo>
                  <a:lnTo>
                    <a:pt x="23125" y="383"/>
                  </a:lnTo>
                  <a:lnTo>
                    <a:pt x="22903" y="256"/>
                  </a:lnTo>
                  <a:lnTo>
                    <a:pt x="22808" y="199"/>
                  </a:lnTo>
                  <a:lnTo>
                    <a:pt x="22808" y="0"/>
                  </a:lnTo>
                  <a:lnTo>
                    <a:pt x="22790" y="0"/>
                  </a:lnTo>
                  <a:lnTo>
                    <a:pt x="22790" y="190"/>
                  </a:lnTo>
                  <a:lnTo>
                    <a:pt x="22475" y="8"/>
                  </a:lnTo>
                  <a:lnTo>
                    <a:pt x="22475" y="8"/>
                  </a:lnTo>
                  <a:lnTo>
                    <a:pt x="22473" y="8"/>
                  </a:lnTo>
                  <a:lnTo>
                    <a:pt x="22404" y="48"/>
                  </a:lnTo>
                  <a:lnTo>
                    <a:pt x="22156" y="192"/>
                  </a:lnTo>
                  <a:lnTo>
                    <a:pt x="22156" y="0"/>
                  </a:lnTo>
                  <a:lnTo>
                    <a:pt x="22140" y="0"/>
                  </a:lnTo>
                  <a:lnTo>
                    <a:pt x="22140" y="199"/>
                  </a:lnTo>
                  <a:lnTo>
                    <a:pt x="22140" y="201"/>
                  </a:lnTo>
                  <a:lnTo>
                    <a:pt x="21892" y="346"/>
                  </a:lnTo>
                  <a:lnTo>
                    <a:pt x="21826" y="383"/>
                  </a:lnTo>
                  <a:lnTo>
                    <a:pt x="21585" y="249"/>
                  </a:lnTo>
                  <a:lnTo>
                    <a:pt x="21507" y="201"/>
                  </a:lnTo>
                  <a:lnTo>
                    <a:pt x="21828" y="17"/>
                  </a:lnTo>
                  <a:lnTo>
                    <a:pt x="21828" y="17"/>
                  </a:lnTo>
                  <a:lnTo>
                    <a:pt x="21828" y="0"/>
                  </a:lnTo>
                  <a:lnTo>
                    <a:pt x="21814" y="0"/>
                  </a:lnTo>
                  <a:lnTo>
                    <a:pt x="21814" y="8"/>
                  </a:lnTo>
                  <a:lnTo>
                    <a:pt x="21625" y="119"/>
                  </a:lnTo>
                  <a:lnTo>
                    <a:pt x="21495" y="192"/>
                  </a:lnTo>
                  <a:lnTo>
                    <a:pt x="21400" y="140"/>
                  </a:lnTo>
                  <a:lnTo>
                    <a:pt x="21173" y="8"/>
                  </a:lnTo>
                  <a:lnTo>
                    <a:pt x="21173" y="0"/>
                  </a:lnTo>
                  <a:lnTo>
                    <a:pt x="21162" y="0"/>
                  </a:lnTo>
                  <a:lnTo>
                    <a:pt x="21162" y="17"/>
                  </a:lnTo>
                  <a:lnTo>
                    <a:pt x="21162" y="17"/>
                  </a:lnTo>
                  <a:lnTo>
                    <a:pt x="21242" y="64"/>
                  </a:lnTo>
                  <a:lnTo>
                    <a:pt x="21481" y="204"/>
                  </a:lnTo>
                  <a:lnTo>
                    <a:pt x="21433" y="230"/>
                  </a:lnTo>
                  <a:lnTo>
                    <a:pt x="21166" y="383"/>
                  </a:lnTo>
                  <a:lnTo>
                    <a:pt x="20847" y="199"/>
                  </a:lnTo>
                  <a:lnTo>
                    <a:pt x="20847" y="0"/>
                  </a:lnTo>
                  <a:lnTo>
                    <a:pt x="20836" y="0"/>
                  </a:lnTo>
                  <a:lnTo>
                    <a:pt x="20836" y="194"/>
                  </a:lnTo>
                  <a:lnTo>
                    <a:pt x="20514" y="8"/>
                  </a:lnTo>
                  <a:lnTo>
                    <a:pt x="20514" y="8"/>
                  </a:lnTo>
                  <a:lnTo>
                    <a:pt x="20514" y="8"/>
                  </a:lnTo>
                  <a:lnTo>
                    <a:pt x="20245" y="164"/>
                  </a:lnTo>
                  <a:lnTo>
                    <a:pt x="20198" y="192"/>
                  </a:lnTo>
                  <a:lnTo>
                    <a:pt x="20198" y="0"/>
                  </a:lnTo>
                  <a:lnTo>
                    <a:pt x="20181" y="0"/>
                  </a:lnTo>
                  <a:lnTo>
                    <a:pt x="20181" y="199"/>
                  </a:lnTo>
                  <a:lnTo>
                    <a:pt x="20004" y="303"/>
                  </a:lnTo>
                  <a:lnTo>
                    <a:pt x="19867" y="383"/>
                  </a:lnTo>
                  <a:lnTo>
                    <a:pt x="19732" y="308"/>
                  </a:lnTo>
                  <a:lnTo>
                    <a:pt x="19550" y="201"/>
                  </a:lnTo>
                  <a:lnTo>
                    <a:pt x="19869" y="17"/>
                  </a:lnTo>
                  <a:lnTo>
                    <a:pt x="19869" y="17"/>
                  </a:lnTo>
                  <a:lnTo>
                    <a:pt x="19869" y="0"/>
                  </a:lnTo>
                  <a:lnTo>
                    <a:pt x="19855" y="0"/>
                  </a:lnTo>
                  <a:lnTo>
                    <a:pt x="19855" y="8"/>
                  </a:lnTo>
                  <a:lnTo>
                    <a:pt x="19652" y="128"/>
                  </a:lnTo>
                  <a:lnTo>
                    <a:pt x="19536" y="194"/>
                  </a:lnTo>
                  <a:lnTo>
                    <a:pt x="19217" y="8"/>
                  </a:lnTo>
                  <a:lnTo>
                    <a:pt x="19217" y="0"/>
                  </a:lnTo>
                  <a:lnTo>
                    <a:pt x="19205" y="0"/>
                  </a:lnTo>
                  <a:lnTo>
                    <a:pt x="19205" y="17"/>
                  </a:lnTo>
                  <a:lnTo>
                    <a:pt x="19205" y="17"/>
                  </a:lnTo>
                  <a:lnTo>
                    <a:pt x="19243" y="41"/>
                  </a:lnTo>
                  <a:lnTo>
                    <a:pt x="19522" y="204"/>
                  </a:lnTo>
                  <a:lnTo>
                    <a:pt x="19475" y="230"/>
                  </a:lnTo>
                  <a:lnTo>
                    <a:pt x="19208" y="383"/>
                  </a:lnTo>
                  <a:lnTo>
                    <a:pt x="19144" y="346"/>
                  </a:lnTo>
                  <a:lnTo>
                    <a:pt x="18893" y="199"/>
                  </a:lnTo>
                  <a:lnTo>
                    <a:pt x="18893" y="0"/>
                  </a:lnTo>
                  <a:lnTo>
                    <a:pt x="18877" y="0"/>
                  </a:lnTo>
                  <a:lnTo>
                    <a:pt x="18877" y="192"/>
                  </a:lnTo>
                  <a:lnTo>
                    <a:pt x="18581" y="22"/>
                  </a:lnTo>
                  <a:lnTo>
                    <a:pt x="18560" y="8"/>
                  </a:lnTo>
                  <a:lnTo>
                    <a:pt x="18560" y="8"/>
                  </a:lnTo>
                  <a:lnTo>
                    <a:pt x="18560" y="8"/>
                  </a:lnTo>
                  <a:lnTo>
                    <a:pt x="18241" y="192"/>
                  </a:lnTo>
                  <a:lnTo>
                    <a:pt x="18241" y="0"/>
                  </a:lnTo>
                  <a:lnTo>
                    <a:pt x="18227" y="0"/>
                  </a:lnTo>
                  <a:lnTo>
                    <a:pt x="18227" y="199"/>
                  </a:lnTo>
                  <a:lnTo>
                    <a:pt x="18227" y="201"/>
                  </a:lnTo>
                  <a:lnTo>
                    <a:pt x="17976" y="346"/>
                  </a:lnTo>
                  <a:lnTo>
                    <a:pt x="17910" y="383"/>
                  </a:lnTo>
                  <a:lnTo>
                    <a:pt x="17672" y="249"/>
                  </a:lnTo>
                  <a:lnTo>
                    <a:pt x="17594" y="201"/>
                  </a:lnTo>
                  <a:lnTo>
                    <a:pt x="17913" y="17"/>
                  </a:lnTo>
                  <a:lnTo>
                    <a:pt x="17913" y="17"/>
                  </a:lnTo>
                  <a:lnTo>
                    <a:pt x="17913" y="0"/>
                  </a:lnTo>
                  <a:lnTo>
                    <a:pt x="17899" y="0"/>
                  </a:lnTo>
                  <a:lnTo>
                    <a:pt x="17899" y="8"/>
                  </a:lnTo>
                  <a:lnTo>
                    <a:pt x="17709" y="119"/>
                  </a:lnTo>
                  <a:lnTo>
                    <a:pt x="17580" y="192"/>
                  </a:lnTo>
                  <a:lnTo>
                    <a:pt x="17485" y="140"/>
                  </a:lnTo>
                  <a:lnTo>
                    <a:pt x="17258" y="8"/>
                  </a:lnTo>
                  <a:lnTo>
                    <a:pt x="17258" y="0"/>
                  </a:lnTo>
                  <a:lnTo>
                    <a:pt x="17246" y="0"/>
                  </a:lnTo>
                  <a:lnTo>
                    <a:pt x="17246" y="17"/>
                  </a:lnTo>
                  <a:lnTo>
                    <a:pt x="17246" y="17"/>
                  </a:lnTo>
                  <a:lnTo>
                    <a:pt x="17327" y="64"/>
                  </a:lnTo>
                  <a:lnTo>
                    <a:pt x="17565" y="204"/>
                  </a:lnTo>
                  <a:lnTo>
                    <a:pt x="17520" y="230"/>
                  </a:lnTo>
                  <a:lnTo>
                    <a:pt x="17251" y="383"/>
                  </a:lnTo>
                  <a:lnTo>
                    <a:pt x="16934" y="199"/>
                  </a:lnTo>
                  <a:lnTo>
                    <a:pt x="16934" y="0"/>
                  </a:lnTo>
                  <a:lnTo>
                    <a:pt x="16923" y="0"/>
                  </a:lnTo>
                  <a:lnTo>
                    <a:pt x="16923" y="194"/>
                  </a:lnTo>
                  <a:lnTo>
                    <a:pt x="16601" y="8"/>
                  </a:lnTo>
                  <a:lnTo>
                    <a:pt x="16601" y="8"/>
                  </a:lnTo>
                  <a:lnTo>
                    <a:pt x="16599" y="8"/>
                  </a:lnTo>
                  <a:lnTo>
                    <a:pt x="16332" y="164"/>
                  </a:lnTo>
                  <a:lnTo>
                    <a:pt x="16282" y="192"/>
                  </a:lnTo>
                  <a:lnTo>
                    <a:pt x="16282" y="0"/>
                  </a:lnTo>
                  <a:lnTo>
                    <a:pt x="16271" y="0"/>
                  </a:lnTo>
                  <a:lnTo>
                    <a:pt x="16271" y="199"/>
                  </a:lnTo>
                  <a:lnTo>
                    <a:pt x="15952" y="383"/>
                  </a:lnTo>
                  <a:lnTo>
                    <a:pt x="15758" y="272"/>
                  </a:lnTo>
                  <a:lnTo>
                    <a:pt x="15637" y="201"/>
                  </a:lnTo>
                  <a:lnTo>
                    <a:pt x="15888" y="57"/>
                  </a:lnTo>
                  <a:lnTo>
                    <a:pt x="15954" y="17"/>
                  </a:lnTo>
                  <a:lnTo>
                    <a:pt x="15954" y="17"/>
                  </a:lnTo>
                  <a:lnTo>
                    <a:pt x="15954" y="0"/>
                  </a:lnTo>
                  <a:lnTo>
                    <a:pt x="15940" y="0"/>
                  </a:lnTo>
                  <a:lnTo>
                    <a:pt x="15940" y="8"/>
                  </a:lnTo>
                  <a:lnTo>
                    <a:pt x="15666" y="171"/>
                  </a:lnTo>
                  <a:lnTo>
                    <a:pt x="15623" y="192"/>
                  </a:lnTo>
                  <a:lnTo>
                    <a:pt x="15505" y="126"/>
                  </a:lnTo>
                  <a:lnTo>
                    <a:pt x="15304" y="8"/>
                  </a:lnTo>
                  <a:lnTo>
                    <a:pt x="15304" y="0"/>
                  </a:lnTo>
                  <a:lnTo>
                    <a:pt x="15292" y="0"/>
                  </a:lnTo>
                  <a:lnTo>
                    <a:pt x="15292" y="17"/>
                  </a:lnTo>
                  <a:lnTo>
                    <a:pt x="15292" y="17"/>
                  </a:lnTo>
                  <a:lnTo>
                    <a:pt x="15363" y="60"/>
                  </a:lnTo>
                  <a:lnTo>
                    <a:pt x="15609" y="201"/>
                  </a:lnTo>
                  <a:lnTo>
                    <a:pt x="15470" y="284"/>
                  </a:lnTo>
                  <a:lnTo>
                    <a:pt x="15295" y="383"/>
                  </a:lnTo>
                  <a:lnTo>
                    <a:pt x="15229" y="346"/>
                  </a:lnTo>
                  <a:lnTo>
                    <a:pt x="14978" y="199"/>
                  </a:lnTo>
                  <a:lnTo>
                    <a:pt x="14978" y="0"/>
                  </a:lnTo>
                  <a:lnTo>
                    <a:pt x="14962" y="0"/>
                  </a:lnTo>
                  <a:lnTo>
                    <a:pt x="14962" y="192"/>
                  </a:lnTo>
                  <a:lnTo>
                    <a:pt x="14666" y="22"/>
                  </a:lnTo>
                  <a:lnTo>
                    <a:pt x="14645" y="8"/>
                  </a:lnTo>
                  <a:lnTo>
                    <a:pt x="14645" y="8"/>
                  </a:lnTo>
                  <a:lnTo>
                    <a:pt x="14645" y="8"/>
                  </a:lnTo>
                  <a:lnTo>
                    <a:pt x="14326" y="192"/>
                  </a:lnTo>
                  <a:lnTo>
                    <a:pt x="14326" y="0"/>
                  </a:lnTo>
                  <a:lnTo>
                    <a:pt x="14309" y="0"/>
                  </a:lnTo>
                  <a:lnTo>
                    <a:pt x="14309" y="199"/>
                  </a:lnTo>
                  <a:lnTo>
                    <a:pt x="13995" y="383"/>
                  </a:lnTo>
                  <a:lnTo>
                    <a:pt x="13702" y="218"/>
                  </a:lnTo>
                  <a:lnTo>
                    <a:pt x="13678" y="204"/>
                  </a:lnTo>
                  <a:lnTo>
                    <a:pt x="13997" y="17"/>
                  </a:lnTo>
                  <a:lnTo>
                    <a:pt x="13997" y="0"/>
                  </a:lnTo>
                  <a:lnTo>
                    <a:pt x="13986" y="0"/>
                  </a:lnTo>
                  <a:lnTo>
                    <a:pt x="13986" y="8"/>
                  </a:lnTo>
                  <a:lnTo>
                    <a:pt x="13794" y="119"/>
                  </a:lnTo>
                  <a:lnTo>
                    <a:pt x="13664" y="192"/>
                  </a:lnTo>
                  <a:lnTo>
                    <a:pt x="13546" y="126"/>
                  </a:lnTo>
                  <a:lnTo>
                    <a:pt x="13345" y="8"/>
                  </a:lnTo>
                  <a:lnTo>
                    <a:pt x="13345" y="0"/>
                  </a:lnTo>
                  <a:lnTo>
                    <a:pt x="13334" y="0"/>
                  </a:lnTo>
                  <a:lnTo>
                    <a:pt x="13334" y="17"/>
                  </a:lnTo>
                  <a:lnTo>
                    <a:pt x="13334" y="17"/>
                  </a:lnTo>
                  <a:lnTo>
                    <a:pt x="13463" y="93"/>
                  </a:lnTo>
                  <a:lnTo>
                    <a:pt x="13653" y="204"/>
                  </a:lnTo>
                  <a:lnTo>
                    <a:pt x="13605" y="230"/>
                  </a:lnTo>
                  <a:lnTo>
                    <a:pt x="13336" y="383"/>
                  </a:lnTo>
                  <a:lnTo>
                    <a:pt x="13019" y="199"/>
                  </a:lnTo>
                  <a:lnTo>
                    <a:pt x="13019" y="0"/>
                  </a:lnTo>
                  <a:lnTo>
                    <a:pt x="13007" y="0"/>
                  </a:lnTo>
                  <a:lnTo>
                    <a:pt x="13007" y="194"/>
                  </a:lnTo>
                  <a:lnTo>
                    <a:pt x="12686" y="8"/>
                  </a:lnTo>
                  <a:lnTo>
                    <a:pt x="12686" y="8"/>
                  </a:lnTo>
                  <a:lnTo>
                    <a:pt x="12686" y="8"/>
                  </a:lnTo>
                  <a:lnTo>
                    <a:pt x="12658" y="24"/>
                  </a:lnTo>
                  <a:lnTo>
                    <a:pt x="12367" y="192"/>
                  </a:lnTo>
                  <a:lnTo>
                    <a:pt x="12367" y="0"/>
                  </a:lnTo>
                  <a:lnTo>
                    <a:pt x="12353" y="0"/>
                  </a:lnTo>
                  <a:lnTo>
                    <a:pt x="12353" y="199"/>
                  </a:lnTo>
                  <a:lnTo>
                    <a:pt x="12329" y="213"/>
                  </a:lnTo>
                  <a:lnTo>
                    <a:pt x="12036" y="383"/>
                  </a:lnTo>
                  <a:lnTo>
                    <a:pt x="11902" y="308"/>
                  </a:lnTo>
                  <a:lnTo>
                    <a:pt x="11720" y="201"/>
                  </a:lnTo>
                  <a:lnTo>
                    <a:pt x="12039" y="17"/>
                  </a:lnTo>
                  <a:lnTo>
                    <a:pt x="12039" y="17"/>
                  </a:lnTo>
                  <a:lnTo>
                    <a:pt x="12039" y="0"/>
                  </a:lnTo>
                  <a:lnTo>
                    <a:pt x="12027" y="0"/>
                  </a:lnTo>
                  <a:lnTo>
                    <a:pt x="12027" y="8"/>
                  </a:lnTo>
                  <a:lnTo>
                    <a:pt x="11800" y="140"/>
                  </a:lnTo>
                  <a:lnTo>
                    <a:pt x="11706" y="194"/>
                  </a:lnTo>
                  <a:lnTo>
                    <a:pt x="11389" y="8"/>
                  </a:lnTo>
                  <a:lnTo>
                    <a:pt x="11389" y="0"/>
                  </a:lnTo>
                  <a:lnTo>
                    <a:pt x="11377" y="0"/>
                  </a:lnTo>
                  <a:lnTo>
                    <a:pt x="11377" y="17"/>
                  </a:lnTo>
                  <a:lnTo>
                    <a:pt x="11377" y="17"/>
                  </a:lnTo>
                  <a:lnTo>
                    <a:pt x="11415" y="41"/>
                  </a:lnTo>
                  <a:lnTo>
                    <a:pt x="11694" y="204"/>
                  </a:lnTo>
                  <a:lnTo>
                    <a:pt x="11552" y="284"/>
                  </a:lnTo>
                  <a:lnTo>
                    <a:pt x="11379" y="383"/>
                  </a:lnTo>
                  <a:lnTo>
                    <a:pt x="11127" y="237"/>
                  </a:lnTo>
                  <a:lnTo>
                    <a:pt x="11060" y="199"/>
                  </a:lnTo>
                  <a:lnTo>
                    <a:pt x="11060" y="0"/>
                  </a:lnTo>
                  <a:lnTo>
                    <a:pt x="11046" y="0"/>
                  </a:lnTo>
                  <a:lnTo>
                    <a:pt x="11046" y="192"/>
                  </a:lnTo>
                  <a:lnTo>
                    <a:pt x="10753" y="22"/>
                  </a:lnTo>
                  <a:lnTo>
                    <a:pt x="10730" y="8"/>
                  </a:lnTo>
                  <a:lnTo>
                    <a:pt x="10730" y="8"/>
                  </a:lnTo>
                  <a:lnTo>
                    <a:pt x="10730" y="8"/>
                  </a:lnTo>
                  <a:lnTo>
                    <a:pt x="10411" y="192"/>
                  </a:lnTo>
                  <a:lnTo>
                    <a:pt x="10411" y="0"/>
                  </a:lnTo>
                  <a:lnTo>
                    <a:pt x="10397" y="0"/>
                  </a:lnTo>
                  <a:lnTo>
                    <a:pt x="10397" y="199"/>
                  </a:lnTo>
                  <a:lnTo>
                    <a:pt x="10080" y="383"/>
                  </a:lnTo>
                  <a:lnTo>
                    <a:pt x="9789" y="218"/>
                  </a:lnTo>
                  <a:lnTo>
                    <a:pt x="9763" y="204"/>
                  </a:lnTo>
                  <a:lnTo>
                    <a:pt x="10085" y="17"/>
                  </a:lnTo>
                  <a:lnTo>
                    <a:pt x="10085" y="0"/>
                  </a:lnTo>
                  <a:lnTo>
                    <a:pt x="10070" y="0"/>
                  </a:lnTo>
                  <a:lnTo>
                    <a:pt x="10070" y="8"/>
                  </a:lnTo>
                  <a:lnTo>
                    <a:pt x="9881" y="119"/>
                  </a:lnTo>
                  <a:lnTo>
                    <a:pt x="9749" y="192"/>
                  </a:lnTo>
                  <a:lnTo>
                    <a:pt x="9633" y="126"/>
                  </a:lnTo>
                  <a:lnTo>
                    <a:pt x="9430" y="8"/>
                  </a:lnTo>
                  <a:lnTo>
                    <a:pt x="9430" y="0"/>
                  </a:lnTo>
                  <a:lnTo>
                    <a:pt x="9418" y="0"/>
                  </a:lnTo>
                  <a:lnTo>
                    <a:pt x="9418" y="17"/>
                  </a:lnTo>
                  <a:lnTo>
                    <a:pt x="9418" y="17"/>
                  </a:lnTo>
                  <a:lnTo>
                    <a:pt x="9548" y="93"/>
                  </a:lnTo>
                  <a:lnTo>
                    <a:pt x="9737" y="204"/>
                  </a:lnTo>
                  <a:lnTo>
                    <a:pt x="9690" y="230"/>
                  </a:lnTo>
                  <a:lnTo>
                    <a:pt x="9421" y="383"/>
                  </a:lnTo>
                  <a:lnTo>
                    <a:pt x="9104" y="199"/>
                  </a:lnTo>
                  <a:lnTo>
                    <a:pt x="9104" y="0"/>
                  </a:lnTo>
                  <a:lnTo>
                    <a:pt x="9092" y="0"/>
                  </a:lnTo>
                  <a:lnTo>
                    <a:pt x="9092" y="194"/>
                  </a:lnTo>
                  <a:lnTo>
                    <a:pt x="8771" y="8"/>
                  </a:lnTo>
                  <a:lnTo>
                    <a:pt x="8771" y="8"/>
                  </a:lnTo>
                  <a:lnTo>
                    <a:pt x="8771" y="8"/>
                  </a:lnTo>
                  <a:lnTo>
                    <a:pt x="8745" y="24"/>
                  </a:lnTo>
                  <a:lnTo>
                    <a:pt x="8454" y="192"/>
                  </a:lnTo>
                  <a:lnTo>
                    <a:pt x="8454" y="0"/>
                  </a:lnTo>
                  <a:lnTo>
                    <a:pt x="8442" y="0"/>
                  </a:lnTo>
                  <a:lnTo>
                    <a:pt x="8442" y="199"/>
                  </a:lnTo>
                  <a:lnTo>
                    <a:pt x="8121" y="383"/>
                  </a:lnTo>
                  <a:lnTo>
                    <a:pt x="7930" y="272"/>
                  </a:lnTo>
                  <a:lnTo>
                    <a:pt x="7807" y="201"/>
                  </a:lnTo>
                  <a:lnTo>
                    <a:pt x="8067" y="52"/>
                  </a:lnTo>
                  <a:lnTo>
                    <a:pt x="8126" y="17"/>
                  </a:lnTo>
                  <a:lnTo>
                    <a:pt x="8126" y="17"/>
                  </a:lnTo>
                  <a:lnTo>
                    <a:pt x="8126" y="0"/>
                  </a:lnTo>
                  <a:lnTo>
                    <a:pt x="8112" y="0"/>
                  </a:lnTo>
                  <a:lnTo>
                    <a:pt x="8112" y="8"/>
                  </a:lnTo>
                  <a:lnTo>
                    <a:pt x="7819" y="180"/>
                  </a:lnTo>
                  <a:lnTo>
                    <a:pt x="7795" y="192"/>
                  </a:lnTo>
                  <a:lnTo>
                    <a:pt x="7677" y="126"/>
                  </a:lnTo>
                  <a:lnTo>
                    <a:pt x="7474" y="8"/>
                  </a:lnTo>
                  <a:lnTo>
                    <a:pt x="7474" y="0"/>
                  </a:lnTo>
                  <a:lnTo>
                    <a:pt x="7462" y="0"/>
                  </a:lnTo>
                  <a:lnTo>
                    <a:pt x="7462" y="17"/>
                  </a:lnTo>
                  <a:lnTo>
                    <a:pt x="7462" y="17"/>
                  </a:lnTo>
                  <a:lnTo>
                    <a:pt x="7535" y="60"/>
                  </a:lnTo>
                  <a:lnTo>
                    <a:pt x="7781" y="201"/>
                  </a:lnTo>
                  <a:lnTo>
                    <a:pt x="7611" y="301"/>
                  </a:lnTo>
                  <a:lnTo>
                    <a:pt x="7464" y="383"/>
                  </a:lnTo>
                  <a:lnTo>
                    <a:pt x="7327" y="303"/>
                  </a:lnTo>
                  <a:lnTo>
                    <a:pt x="7148" y="199"/>
                  </a:lnTo>
                  <a:lnTo>
                    <a:pt x="7148" y="0"/>
                  </a:lnTo>
                  <a:lnTo>
                    <a:pt x="7136" y="0"/>
                  </a:lnTo>
                  <a:lnTo>
                    <a:pt x="7136" y="194"/>
                  </a:lnTo>
                  <a:lnTo>
                    <a:pt x="7126" y="187"/>
                  </a:lnTo>
                  <a:lnTo>
                    <a:pt x="6814" y="8"/>
                  </a:lnTo>
                  <a:lnTo>
                    <a:pt x="6814" y="8"/>
                  </a:lnTo>
                  <a:lnTo>
                    <a:pt x="6814" y="8"/>
                  </a:lnTo>
                  <a:lnTo>
                    <a:pt x="6682" y="86"/>
                  </a:lnTo>
                  <a:lnTo>
                    <a:pt x="6495" y="192"/>
                  </a:lnTo>
                  <a:lnTo>
                    <a:pt x="6495" y="0"/>
                  </a:lnTo>
                  <a:lnTo>
                    <a:pt x="6481" y="0"/>
                  </a:lnTo>
                  <a:lnTo>
                    <a:pt x="6481" y="199"/>
                  </a:lnTo>
                  <a:lnTo>
                    <a:pt x="6292" y="310"/>
                  </a:lnTo>
                  <a:lnTo>
                    <a:pt x="6165" y="383"/>
                  </a:lnTo>
                  <a:lnTo>
                    <a:pt x="6002" y="291"/>
                  </a:lnTo>
                  <a:lnTo>
                    <a:pt x="5874" y="218"/>
                  </a:lnTo>
                  <a:lnTo>
                    <a:pt x="5848" y="204"/>
                  </a:lnTo>
                  <a:lnTo>
                    <a:pt x="6169" y="17"/>
                  </a:lnTo>
                  <a:lnTo>
                    <a:pt x="6169" y="17"/>
                  </a:lnTo>
                  <a:lnTo>
                    <a:pt x="6169" y="0"/>
                  </a:lnTo>
                  <a:lnTo>
                    <a:pt x="6155" y="0"/>
                  </a:lnTo>
                  <a:lnTo>
                    <a:pt x="6155" y="8"/>
                  </a:lnTo>
                  <a:lnTo>
                    <a:pt x="5966" y="119"/>
                  </a:lnTo>
                  <a:lnTo>
                    <a:pt x="5836" y="192"/>
                  </a:lnTo>
                  <a:lnTo>
                    <a:pt x="5718" y="126"/>
                  </a:lnTo>
                  <a:lnTo>
                    <a:pt x="5515" y="8"/>
                  </a:lnTo>
                  <a:lnTo>
                    <a:pt x="5515" y="0"/>
                  </a:lnTo>
                  <a:lnTo>
                    <a:pt x="5503" y="0"/>
                  </a:lnTo>
                  <a:lnTo>
                    <a:pt x="5503" y="17"/>
                  </a:lnTo>
                  <a:lnTo>
                    <a:pt x="5503" y="17"/>
                  </a:lnTo>
                  <a:lnTo>
                    <a:pt x="5635" y="93"/>
                  </a:lnTo>
                  <a:lnTo>
                    <a:pt x="5671" y="114"/>
                  </a:lnTo>
                  <a:lnTo>
                    <a:pt x="5822" y="204"/>
                  </a:lnTo>
                  <a:lnTo>
                    <a:pt x="5775" y="230"/>
                  </a:lnTo>
                  <a:lnTo>
                    <a:pt x="5671" y="291"/>
                  </a:lnTo>
                  <a:lnTo>
                    <a:pt x="5508" y="383"/>
                  </a:lnTo>
                  <a:lnTo>
                    <a:pt x="5189" y="199"/>
                  </a:lnTo>
                  <a:lnTo>
                    <a:pt x="5189" y="0"/>
                  </a:lnTo>
                  <a:lnTo>
                    <a:pt x="5177" y="0"/>
                  </a:lnTo>
                  <a:lnTo>
                    <a:pt x="5177" y="194"/>
                  </a:lnTo>
                  <a:lnTo>
                    <a:pt x="4858" y="8"/>
                  </a:lnTo>
                  <a:lnTo>
                    <a:pt x="4856" y="8"/>
                  </a:lnTo>
                  <a:lnTo>
                    <a:pt x="4856" y="8"/>
                  </a:lnTo>
                  <a:lnTo>
                    <a:pt x="4539" y="192"/>
                  </a:lnTo>
                  <a:lnTo>
                    <a:pt x="4539" y="0"/>
                  </a:lnTo>
                  <a:lnTo>
                    <a:pt x="4527" y="0"/>
                  </a:lnTo>
                  <a:lnTo>
                    <a:pt x="4527" y="199"/>
                  </a:lnTo>
                  <a:lnTo>
                    <a:pt x="4208" y="383"/>
                  </a:lnTo>
                  <a:lnTo>
                    <a:pt x="4015" y="272"/>
                  </a:lnTo>
                  <a:lnTo>
                    <a:pt x="3894" y="201"/>
                  </a:lnTo>
                  <a:lnTo>
                    <a:pt x="4152" y="52"/>
                  </a:lnTo>
                  <a:lnTo>
                    <a:pt x="4211" y="17"/>
                  </a:lnTo>
                  <a:lnTo>
                    <a:pt x="4211" y="17"/>
                  </a:lnTo>
                  <a:lnTo>
                    <a:pt x="4211" y="0"/>
                  </a:lnTo>
                  <a:lnTo>
                    <a:pt x="4196" y="0"/>
                  </a:lnTo>
                  <a:lnTo>
                    <a:pt x="4196" y="8"/>
                  </a:lnTo>
                  <a:lnTo>
                    <a:pt x="3903" y="180"/>
                  </a:lnTo>
                  <a:lnTo>
                    <a:pt x="3880" y="192"/>
                  </a:lnTo>
                  <a:lnTo>
                    <a:pt x="3762" y="126"/>
                  </a:lnTo>
                  <a:lnTo>
                    <a:pt x="3558" y="8"/>
                  </a:lnTo>
                  <a:lnTo>
                    <a:pt x="3558" y="0"/>
                  </a:lnTo>
                  <a:lnTo>
                    <a:pt x="3547" y="0"/>
                  </a:lnTo>
                  <a:lnTo>
                    <a:pt x="3547" y="17"/>
                  </a:lnTo>
                  <a:lnTo>
                    <a:pt x="3547" y="17"/>
                  </a:lnTo>
                  <a:lnTo>
                    <a:pt x="3620" y="60"/>
                  </a:lnTo>
                  <a:lnTo>
                    <a:pt x="3866" y="201"/>
                  </a:lnTo>
                  <a:lnTo>
                    <a:pt x="3698" y="301"/>
                  </a:lnTo>
                  <a:lnTo>
                    <a:pt x="3551" y="383"/>
                  </a:lnTo>
                  <a:lnTo>
                    <a:pt x="3412" y="303"/>
                  </a:lnTo>
                  <a:lnTo>
                    <a:pt x="3393" y="291"/>
                  </a:lnTo>
                  <a:lnTo>
                    <a:pt x="3235" y="199"/>
                  </a:lnTo>
                  <a:lnTo>
                    <a:pt x="3235" y="0"/>
                  </a:lnTo>
                  <a:lnTo>
                    <a:pt x="3223" y="0"/>
                  </a:lnTo>
                  <a:lnTo>
                    <a:pt x="3223" y="194"/>
                  </a:lnTo>
                  <a:lnTo>
                    <a:pt x="3211" y="187"/>
                  </a:lnTo>
                  <a:lnTo>
                    <a:pt x="2902" y="8"/>
                  </a:lnTo>
                  <a:lnTo>
                    <a:pt x="2902" y="8"/>
                  </a:lnTo>
                  <a:lnTo>
                    <a:pt x="2902" y="8"/>
                  </a:lnTo>
                  <a:lnTo>
                    <a:pt x="2767" y="86"/>
                  </a:lnTo>
                  <a:lnTo>
                    <a:pt x="2583" y="192"/>
                  </a:lnTo>
                  <a:lnTo>
                    <a:pt x="2583" y="0"/>
                  </a:lnTo>
                  <a:lnTo>
                    <a:pt x="2566" y="0"/>
                  </a:lnTo>
                  <a:lnTo>
                    <a:pt x="2566" y="199"/>
                  </a:lnTo>
                  <a:lnTo>
                    <a:pt x="2472" y="256"/>
                  </a:lnTo>
                  <a:lnTo>
                    <a:pt x="2249" y="383"/>
                  </a:lnTo>
                  <a:lnTo>
                    <a:pt x="2089" y="291"/>
                  </a:lnTo>
                  <a:lnTo>
                    <a:pt x="1935" y="201"/>
                  </a:lnTo>
                  <a:lnTo>
                    <a:pt x="1994" y="168"/>
                  </a:lnTo>
                  <a:lnTo>
                    <a:pt x="2254" y="17"/>
                  </a:lnTo>
                  <a:lnTo>
                    <a:pt x="2254" y="17"/>
                  </a:lnTo>
                  <a:lnTo>
                    <a:pt x="2254" y="0"/>
                  </a:lnTo>
                  <a:lnTo>
                    <a:pt x="2242" y="0"/>
                  </a:lnTo>
                  <a:lnTo>
                    <a:pt x="2242" y="8"/>
                  </a:lnTo>
                  <a:lnTo>
                    <a:pt x="2027" y="133"/>
                  </a:lnTo>
                  <a:lnTo>
                    <a:pt x="1921" y="192"/>
                  </a:lnTo>
                  <a:lnTo>
                    <a:pt x="1909" y="185"/>
                  </a:lnTo>
                  <a:lnTo>
                    <a:pt x="1604" y="8"/>
                  </a:lnTo>
                  <a:lnTo>
                    <a:pt x="1604" y="0"/>
                  </a:lnTo>
                  <a:lnTo>
                    <a:pt x="1593" y="0"/>
                  </a:lnTo>
                  <a:lnTo>
                    <a:pt x="1593" y="17"/>
                  </a:lnTo>
                  <a:lnTo>
                    <a:pt x="1593" y="17"/>
                  </a:lnTo>
                  <a:lnTo>
                    <a:pt x="1640" y="45"/>
                  </a:lnTo>
                  <a:lnTo>
                    <a:pt x="1909" y="201"/>
                  </a:lnTo>
                  <a:lnTo>
                    <a:pt x="1732" y="305"/>
                  </a:lnTo>
                  <a:lnTo>
                    <a:pt x="1595" y="383"/>
                  </a:lnTo>
                  <a:lnTo>
                    <a:pt x="1274" y="197"/>
                  </a:lnTo>
                  <a:lnTo>
                    <a:pt x="1274" y="0"/>
                  </a:lnTo>
                  <a:lnTo>
                    <a:pt x="1259" y="0"/>
                  </a:lnTo>
                  <a:lnTo>
                    <a:pt x="1259" y="190"/>
                  </a:lnTo>
                  <a:lnTo>
                    <a:pt x="945" y="8"/>
                  </a:lnTo>
                  <a:lnTo>
                    <a:pt x="945" y="10"/>
                  </a:lnTo>
                  <a:lnTo>
                    <a:pt x="943" y="8"/>
                  </a:lnTo>
                  <a:lnTo>
                    <a:pt x="626" y="192"/>
                  </a:lnTo>
                  <a:lnTo>
                    <a:pt x="624" y="192"/>
                  </a:lnTo>
                  <a:lnTo>
                    <a:pt x="624" y="0"/>
                  </a:lnTo>
                  <a:lnTo>
                    <a:pt x="612" y="0"/>
                  </a:lnTo>
                  <a:close/>
                  <a:moveTo>
                    <a:pt x="416" y="1964"/>
                  </a:moveTo>
                  <a:lnTo>
                    <a:pt x="295" y="1894"/>
                  </a:lnTo>
                  <a:lnTo>
                    <a:pt x="295" y="1530"/>
                  </a:lnTo>
                  <a:lnTo>
                    <a:pt x="612" y="1345"/>
                  </a:lnTo>
                  <a:lnTo>
                    <a:pt x="612" y="1714"/>
                  </a:lnTo>
                  <a:lnTo>
                    <a:pt x="612" y="1714"/>
                  </a:lnTo>
                  <a:lnTo>
                    <a:pt x="931" y="1898"/>
                  </a:lnTo>
                  <a:lnTo>
                    <a:pt x="671" y="2047"/>
                  </a:lnTo>
                  <a:lnTo>
                    <a:pt x="617" y="2080"/>
                  </a:lnTo>
                  <a:lnTo>
                    <a:pt x="416" y="1964"/>
                  </a:lnTo>
                  <a:close/>
                  <a:moveTo>
                    <a:pt x="1909" y="2463"/>
                  </a:moveTo>
                  <a:lnTo>
                    <a:pt x="1595" y="2643"/>
                  </a:lnTo>
                  <a:lnTo>
                    <a:pt x="1562" y="2626"/>
                  </a:lnTo>
                  <a:lnTo>
                    <a:pt x="1274" y="2456"/>
                  </a:lnTo>
                  <a:lnTo>
                    <a:pt x="1274" y="2092"/>
                  </a:lnTo>
                  <a:lnTo>
                    <a:pt x="1593" y="1910"/>
                  </a:lnTo>
                  <a:lnTo>
                    <a:pt x="1593" y="2281"/>
                  </a:lnTo>
                  <a:lnTo>
                    <a:pt x="1909" y="2463"/>
                  </a:lnTo>
                  <a:close/>
                  <a:moveTo>
                    <a:pt x="2887" y="1898"/>
                  </a:moveTo>
                  <a:lnTo>
                    <a:pt x="2734" y="1986"/>
                  </a:lnTo>
                  <a:lnTo>
                    <a:pt x="2571" y="2080"/>
                  </a:lnTo>
                  <a:lnTo>
                    <a:pt x="2521" y="2052"/>
                  </a:lnTo>
                  <a:lnTo>
                    <a:pt x="2254" y="1894"/>
                  </a:lnTo>
                  <a:lnTo>
                    <a:pt x="2254" y="1530"/>
                  </a:lnTo>
                  <a:lnTo>
                    <a:pt x="2415" y="1435"/>
                  </a:lnTo>
                  <a:lnTo>
                    <a:pt x="2538" y="1362"/>
                  </a:lnTo>
                  <a:lnTo>
                    <a:pt x="2568" y="1345"/>
                  </a:lnTo>
                  <a:lnTo>
                    <a:pt x="2568" y="1714"/>
                  </a:lnTo>
                  <a:lnTo>
                    <a:pt x="2568" y="1714"/>
                  </a:lnTo>
                  <a:lnTo>
                    <a:pt x="2887" y="1898"/>
                  </a:lnTo>
                  <a:close/>
                  <a:moveTo>
                    <a:pt x="3866" y="2463"/>
                  </a:moveTo>
                  <a:lnTo>
                    <a:pt x="3551" y="2643"/>
                  </a:lnTo>
                  <a:lnTo>
                    <a:pt x="3393" y="2553"/>
                  </a:lnTo>
                  <a:lnTo>
                    <a:pt x="3339" y="2522"/>
                  </a:lnTo>
                  <a:lnTo>
                    <a:pt x="3235" y="2461"/>
                  </a:lnTo>
                  <a:lnTo>
                    <a:pt x="3235" y="2092"/>
                  </a:lnTo>
                  <a:lnTo>
                    <a:pt x="3518" y="1927"/>
                  </a:lnTo>
                  <a:lnTo>
                    <a:pt x="3547" y="1910"/>
                  </a:lnTo>
                  <a:lnTo>
                    <a:pt x="3547" y="2281"/>
                  </a:lnTo>
                  <a:lnTo>
                    <a:pt x="3866" y="2463"/>
                  </a:lnTo>
                  <a:close/>
                  <a:moveTo>
                    <a:pt x="4846" y="1898"/>
                  </a:moveTo>
                  <a:lnTo>
                    <a:pt x="4530" y="2080"/>
                  </a:lnTo>
                  <a:lnTo>
                    <a:pt x="4442" y="2028"/>
                  </a:lnTo>
                  <a:lnTo>
                    <a:pt x="4371" y="1988"/>
                  </a:lnTo>
                  <a:lnTo>
                    <a:pt x="4213" y="1894"/>
                  </a:lnTo>
                  <a:lnTo>
                    <a:pt x="4213" y="1527"/>
                  </a:lnTo>
                  <a:lnTo>
                    <a:pt x="4527" y="1345"/>
                  </a:lnTo>
                  <a:lnTo>
                    <a:pt x="4527" y="1714"/>
                  </a:lnTo>
                  <a:lnTo>
                    <a:pt x="4527" y="1714"/>
                  </a:lnTo>
                  <a:lnTo>
                    <a:pt x="4846" y="1898"/>
                  </a:lnTo>
                  <a:close/>
                  <a:moveTo>
                    <a:pt x="5822" y="2463"/>
                  </a:moveTo>
                  <a:lnTo>
                    <a:pt x="5671" y="2553"/>
                  </a:lnTo>
                  <a:lnTo>
                    <a:pt x="5671" y="2553"/>
                  </a:lnTo>
                  <a:lnTo>
                    <a:pt x="5510" y="2643"/>
                  </a:lnTo>
                  <a:lnTo>
                    <a:pt x="5224" y="2482"/>
                  </a:lnTo>
                  <a:lnTo>
                    <a:pt x="5189" y="2461"/>
                  </a:lnTo>
                  <a:lnTo>
                    <a:pt x="5189" y="2092"/>
                  </a:lnTo>
                  <a:lnTo>
                    <a:pt x="5354" y="1998"/>
                  </a:lnTo>
                  <a:lnTo>
                    <a:pt x="5503" y="1910"/>
                  </a:lnTo>
                  <a:lnTo>
                    <a:pt x="5503" y="2281"/>
                  </a:lnTo>
                  <a:lnTo>
                    <a:pt x="5822" y="2463"/>
                  </a:lnTo>
                  <a:close/>
                  <a:moveTo>
                    <a:pt x="6803" y="1898"/>
                  </a:moveTo>
                  <a:lnTo>
                    <a:pt x="6649" y="1986"/>
                  </a:lnTo>
                  <a:lnTo>
                    <a:pt x="6486" y="2080"/>
                  </a:lnTo>
                  <a:lnTo>
                    <a:pt x="6439" y="2052"/>
                  </a:lnTo>
                  <a:lnTo>
                    <a:pt x="6167" y="1894"/>
                  </a:lnTo>
                  <a:lnTo>
                    <a:pt x="6167" y="1527"/>
                  </a:lnTo>
                  <a:lnTo>
                    <a:pt x="6484" y="1345"/>
                  </a:lnTo>
                  <a:lnTo>
                    <a:pt x="6484" y="1714"/>
                  </a:lnTo>
                  <a:lnTo>
                    <a:pt x="6484" y="1714"/>
                  </a:lnTo>
                  <a:lnTo>
                    <a:pt x="6803" y="1898"/>
                  </a:lnTo>
                  <a:close/>
                  <a:moveTo>
                    <a:pt x="7779" y="2463"/>
                  </a:moveTo>
                  <a:lnTo>
                    <a:pt x="7467" y="2643"/>
                  </a:lnTo>
                  <a:lnTo>
                    <a:pt x="7254" y="2522"/>
                  </a:lnTo>
                  <a:lnTo>
                    <a:pt x="7148" y="2461"/>
                  </a:lnTo>
                  <a:lnTo>
                    <a:pt x="7148" y="2092"/>
                  </a:lnTo>
                  <a:lnTo>
                    <a:pt x="7434" y="1927"/>
                  </a:lnTo>
                  <a:lnTo>
                    <a:pt x="7462" y="1910"/>
                  </a:lnTo>
                  <a:lnTo>
                    <a:pt x="7462" y="2281"/>
                  </a:lnTo>
                  <a:lnTo>
                    <a:pt x="7779" y="2463"/>
                  </a:lnTo>
                  <a:close/>
                  <a:moveTo>
                    <a:pt x="8759" y="1898"/>
                  </a:moveTo>
                  <a:lnTo>
                    <a:pt x="8445" y="2080"/>
                  </a:lnTo>
                  <a:lnTo>
                    <a:pt x="8223" y="1953"/>
                  </a:lnTo>
                  <a:lnTo>
                    <a:pt x="8123" y="1894"/>
                  </a:lnTo>
                  <a:lnTo>
                    <a:pt x="8123" y="1530"/>
                  </a:lnTo>
                  <a:lnTo>
                    <a:pt x="8442" y="1345"/>
                  </a:lnTo>
                  <a:lnTo>
                    <a:pt x="8442" y="1714"/>
                  </a:lnTo>
                  <a:lnTo>
                    <a:pt x="8442" y="1714"/>
                  </a:lnTo>
                  <a:lnTo>
                    <a:pt x="8759" y="1898"/>
                  </a:lnTo>
                  <a:close/>
                  <a:moveTo>
                    <a:pt x="9737" y="2463"/>
                  </a:moveTo>
                  <a:lnTo>
                    <a:pt x="9584" y="2553"/>
                  </a:lnTo>
                  <a:lnTo>
                    <a:pt x="9423" y="2643"/>
                  </a:lnTo>
                  <a:lnTo>
                    <a:pt x="9139" y="2482"/>
                  </a:lnTo>
                  <a:lnTo>
                    <a:pt x="9104" y="2461"/>
                  </a:lnTo>
                  <a:lnTo>
                    <a:pt x="9104" y="2092"/>
                  </a:lnTo>
                  <a:lnTo>
                    <a:pt x="9269" y="1998"/>
                  </a:lnTo>
                  <a:lnTo>
                    <a:pt x="9418" y="1910"/>
                  </a:lnTo>
                  <a:lnTo>
                    <a:pt x="9418" y="2281"/>
                  </a:lnTo>
                  <a:lnTo>
                    <a:pt x="9737" y="2463"/>
                  </a:lnTo>
                  <a:close/>
                  <a:moveTo>
                    <a:pt x="10718" y="1898"/>
                  </a:moveTo>
                  <a:lnTo>
                    <a:pt x="10401" y="2080"/>
                  </a:lnTo>
                  <a:lnTo>
                    <a:pt x="10085" y="1894"/>
                  </a:lnTo>
                  <a:lnTo>
                    <a:pt x="10085" y="1527"/>
                  </a:lnTo>
                  <a:lnTo>
                    <a:pt x="10397" y="1345"/>
                  </a:lnTo>
                  <a:lnTo>
                    <a:pt x="10397" y="1714"/>
                  </a:lnTo>
                  <a:lnTo>
                    <a:pt x="10397" y="1714"/>
                  </a:lnTo>
                  <a:lnTo>
                    <a:pt x="10718" y="1898"/>
                  </a:lnTo>
                  <a:close/>
                  <a:moveTo>
                    <a:pt x="11694" y="2463"/>
                  </a:moveTo>
                  <a:lnTo>
                    <a:pt x="11379" y="2643"/>
                  </a:lnTo>
                  <a:lnTo>
                    <a:pt x="11292" y="2593"/>
                  </a:lnTo>
                  <a:lnTo>
                    <a:pt x="11060" y="2461"/>
                  </a:lnTo>
                  <a:lnTo>
                    <a:pt x="11060" y="2092"/>
                  </a:lnTo>
                  <a:lnTo>
                    <a:pt x="11202" y="2012"/>
                  </a:lnTo>
                  <a:lnTo>
                    <a:pt x="11377" y="1910"/>
                  </a:lnTo>
                  <a:lnTo>
                    <a:pt x="11377" y="2281"/>
                  </a:lnTo>
                  <a:lnTo>
                    <a:pt x="11694" y="2463"/>
                  </a:lnTo>
                  <a:close/>
                  <a:moveTo>
                    <a:pt x="12674" y="1898"/>
                  </a:moveTo>
                  <a:lnTo>
                    <a:pt x="12358" y="2080"/>
                  </a:lnTo>
                  <a:lnTo>
                    <a:pt x="12313" y="2054"/>
                  </a:lnTo>
                  <a:lnTo>
                    <a:pt x="12039" y="1894"/>
                  </a:lnTo>
                  <a:lnTo>
                    <a:pt x="12039" y="1530"/>
                  </a:lnTo>
                  <a:lnTo>
                    <a:pt x="12332" y="1357"/>
                  </a:lnTo>
                  <a:lnTo>
                    <a:pt x="12355" y="1343"/>
                  </a:lnTo>
                  <a:lnTo>
                    <a:pt x="12355" y="1714"/>
                  </a:lnTo>
                  <a:lnTo>
                    <a:pt x="12355" y="1714"/>
                  </a:lnTo>
                  <a:lnTo>
                    <a:pt x="12674" y="1898"/>
                  </a:lnTo>
                  <a:close/>
                  <a:moveTo>
                    <a:pt x="13650" y="2463"/>
                  </a:moveTo>
                  <a:lnTo>
                    <a:pt x="13499" y="2551"/>
                  </a:lnTo>
                  <a:lnTo>
                    <a:pt x="13338" y="2643"/>
                  </a:lnTo>
                  <a:lnTo>
                    <a:pt x="13055" y="2482"/>
                  </a:lnTo>
                  <a:lnTo>
                    <a:pt x="13019" y="2461"/>
                  </a:lnTo>
                  <a:lnTo>
                    <a:pt x="13019" y="2092"/>
                  </a:lnTo>
                  <a:lnTo>
                    <a:pt x="13182" y="1998"/>
                  </a:lnTo>
                  <a:lnTo>
                    <a:pt x="13334" y="1910"/>
                  </a:lnTo>
                  <a:lnTo>
                    <a:pt x="13334" y="2281"/>
                  </a:lnTo>
                  <a:lnTo>
                    <a:pt x="13650" y="2463"/>
                  </a:lnTo>
                  <a:close/>
                  <a:moveTo>
                    <a:pt x="14631" y="1898"/>
                  </a:moveTo>
                  <a:lnTo>
                    <a:pt x="14314" y="2080"/>
                  </a:lnTo>
                  <a:lnTo>
                    <a:pt x="14260" y="2047"/>
                  </a:lnTo>
                  <a:lnTo>
                    <a:pt x="14000" y="1894"/>
                  </a:lnTo>
                  <a:lnTo>
                    <a:pt x="14000" y="1527"/>
                  </a:lnTo>
                  <a:lnTo>
                    <a:pt x="14312" y="1345"/>
                  </a:lnTo>
                  <a:lnTo>
                    <a:pt x="14312" y="1714"/>
                  </a:lnTo>
                  <a:lnTo>
                    <a:pt x="14312" y="1714"/>
                  </a:lnTo>
                  <a:lnTo>
                    <a:pt x="14631" y="1898"/>
                  </a:lnTo>
                  <a:close/>
                  <a:moveTo>
                    <a:pt x="15609" y="2463"/>
                  </a:moveTo>
                  <a:lnTo>
                    <a:pt x="15295" y="2643"/>
                  </a:lnTo>
                  <a:lnTo>
                    <a:pt x="14978" y="2461"/>
                  </a:lnTo>
                  <a:lnTo>
                    <a:pt x="14978" y="2092"/>
                  </a:lnTo>
                  <a:lnTo>
                    <a:pt x="15292" y="1910"/>
                  </a:lnTo>
                  <a:lnTo>
                    <a:pt x="15292" y="2281"/>
                  </a:lnTo>
                  <a:lnTo>
                    <a:pt x="15609" y="2463"/>
                  </a:lnTo>
                  <a:close/>
                  <a:moveTo>
                    <a:pt x="16590" y="1898"/>
                  </a:moveTo>
                  <a:lnTo>
                    <a:pt x="16273" y="2080"/>
                  </a:lnTo>
                  <a:lnTo>
                    <a:pt x="16185" y="2031"/>
                  </a:lnTo>
                  <a:lnTo>
                    <a:pt x="15956" y="1894"/>
                  </a:lnTo>
                  <a:lnTo>
                    <a:pt x="15956" y="1527"/>
                  </a:lnTo>
                  <a:lnTo>
                    <a:pt x="16271" y="1345"/>
                  </a:lnTo>
                  <a:lnTo>
                    <a:pt x="16271" y="1714"/>
                  </a:lnTo>
                  <a:lnTo>
                    <a:pt x="16271" y="1714"/>
                  </a:lnTo>
                  <a:lnTo>
                    <a:pt x="16590" y="1898"/>
                  </a:lnTo>
                  <a:close/>
                  <a:moveTo>
                    <a:pt x="17565" y="2463"/>
                  </a:moveTo>
                  <a:lnTo>
                    <a:pt x="17414" y="2553"/>
                  </a:lnTo>
                  <a:lnTo>
                    <a:pt x="17253" y="2643"/>
                  </a:lnTo>
                  <a:lnTo>
                    <a:pt x="16970" y="2482"/>
                  </a:lnTo>
                  <a:lnTo>
                    <a:pt x="16934" y="2461"/>
                  </a:lnTo>
                  <a:lnTo>
                    <a:pt x="16934" y="2092"/>
                  </a:lnTo>
                  <a:lnTo>
                    <a:pt x="17098" y="1998"/>
                  </a:lnTo>
                  <a:lnTo>
                    <a:pt x="17246" y="1910"/>
                  </a:lnTo>
                  <a:lnTo>
                    <a:pt x="17246" y="2281"/>
                  </a:lnTo>
                  <a:lnTo>
                    <a:pt x="17565" y="2463"/>
                  </a:lnTo>
                  <a:close/>
                  <a:moveTo>
                    <a:pt x="17580" y="1341"/>
                  </a:moveTo>
                  <a:lnTo>
                    <a:pt x="17901" y="1527"/>
                  </a:lnTo>
                  <a:lnTo>
                    <a:pt x="17901" y="1891"/>
                  </a:lnTo>
                  <a:lnTo>
                    <a:pt x="17580" y="1707"/>
                  </a:lnTo>
                  <a:lnTo>
                    <a:pt x="17580" y="1707"/>
                  </a:lnTo>
                  <a:lnTo>
                    <a:pt x="17580" y="1707"/>
                  </a:lnTo>
                  <a:lnTo>
                    <a:pt x="17544" y="1728"/>
                  </a:lnTo>
                  <a:lnTo>
                    <a:pt x="17258" y="1889"/>
                  </a:lnTo>
                  <a:lnTo>
                    <a:pt x="17258" y="1527"/>
                  </a:lnTo>
                  <a:lnTo>
                    <a:pt x="17580" y="1341"/>
                  </a:lnTo>
                  <a:close/>
                  <a:moveTo>
                    <a:pt x="17580" y="1326"/>
                  </a:moveTo>
                  <a:lnTo>
                    <a:pt x="17509" y="1284"/>
                  </a:lnTo>
                  <a:lnTo>
                    <a:pt x="17258" y="1142"/>
                  </a:lnTo>
                  <a:lnTo>
                    <a:pt x="17258" y="773"/>
                  </a:lnTo>
                  <a:lnTo>
                    <a:pt x="17419" y="681"/>
                  </a:lnTo>
                  <a:lnTo>
                    <a:pt x="17580" y="587"/>
                  </a:lnTo>
                  <a:lnTo>
                    <a:pt x="17899" y="771"/>
                  </a:lnTo>
                  <a:lnTo>
                    <a:pt x="17899" y="1142"/>
                  </a:lnTo>
                  <a:lnTo>
                    <a:pt x="17580" y="1326"/>
                  </a:lnTo>
                  <a:close/>
                  <a:moveTo>
                    <a:pt x="18546" y="1898"/>
                  </a:moveTo>
                  <a:lnTo>
                    <a:pt x="18232" y="2080"/>
                  </a:lnTo>
                  <a:lnTo>
                    <a:pt x="18149" y="2033"/>
                  </a:lnTo>
                  <a:lnTo>
                    <a:pt x="17915" y="1894"/>
                  </a:lnTo>
                  <a:lnTo>
                    <a:pt x="17915" y="1527"/>
                  </a:lnTo>
                  <a:lnTo>
                    <a:pt x="18102" y="1419"/>
                  </a:lnTo>
                  <a:lnTo>
                    <a:pt x="18227" y="1348"/>
                  </a:lnTo>
                  <a:lnTo>
                    <a:pt x="18227" y="1714"/>
                  </a:lnTo>
                  <a:lnTo>
                    <a:pt x="18227" y="1714"/>
                  </a:lnTo>
                  <a:lnTo>
                    <a:pt x="18546" y="1898"/>
                  </a:lnTo>
                  <a:close/>
                  <a:moveTo>
                    <a:pt x="19524" y="2463"/>
                  </a:moveTo>
                  <a:lnTo>
                    <a:pt x="19210" y="2643"/>
                  </a:lnTo>
                  <a:lnTo>
                    <a:pt x="18893" y="2461"/>
                  </a:lnTo>
                  <a:lnTo>
                    <a:pt x="18893" y="2092"/>
                  </a:lnTo>
                  <a:lnTo>
                    <a:pt x="19163" y="1934"/>
                  </a:lnTo>
                  <a:lnTo>
                    <a:pt x="19205" y="1910"/>
                  </a:lnTo>
                  <a:lnTo>
                    <a:pt x="19205" y="2281"/>
                  </a:lnTo>
                  <a:lnTo>
                    <a:pt x="19524" y="2463"/>
                  </a:lnTo>
                  <a:close/>
                  <a:moveTo>
                    <a:pt x="20505" y="1898"/>
                  </a:moveTo>
                  <a:lnTo>
                    <a:pt x="20188" y="2080"/>
                  </a:lnTo>
                  <a:lnTo>
                    <a:pt x="19869" y="1894"/>
                  </a:lnTo>
                  <a:lnTo>
                    <a:pt x="19869" y="1527"/>
                  </a:lnTo>
                  <a:lnTo>
                    <a:pt x="19935" y="1489"/>
                  </a:lnTo>
                  <a:lnTo>
                    <a:pt x="20186" y="1345"/>
                  </a:lnTo>
                  <a:lnTo>
                    <a:pt x="20186" y="1714"/>
                  </a:lnTo>
                  <a:lnTo>
                    <a:pt x="20186" y="1714"/>
                  </a:lnTo>
                  <a:lnTo>
                    <a:pt x="20505" y="1898"/>
                  </a:lnTo>
                  <a:close/>
                  <a:moveTo>
                    <a:pt x="21481" y="2463"/>
                  </a:moveTo>
                  <a:lnTo>
                    <a:pt x="21329" y="2553"/>
                  </a:lnTo>
                  <a:lnTo>
                    <a:pt x="21169" y="2643"/>
                  </a:lnTo>
                  <a:lnTo>
                    <a:pt x="20883" y="2482"/>
                  </a:lnTo>
                  <a:lnTo>
                    <a:pt x="20847" y="2461"/>
                  </a:lnTo>
                  <a:lnTo>
                    <a:pt x="20847" y="2092"/>
                  </a:lnTo>
                  <a:lnTo>
                    <a:pt x="21013" y="1998"/>
                  </a:lnTo>
                  <a:lnTo>
                    <a:pt x="21162" y="1910"/>
                  </a:lnTo>
                  <a:lnTo>
                    <a:pt x="21162" y="2281"/>
                  </a:lnTo>
                  <a:lnTo>
                    <a:pt x="21481" y="2463"/>
                  </a:lnTo>
                  <a:close/>
                  <a:moveTo>
                    <a:pt x="21495" y="1341"/>
                  </a:moveTo>
                  <a:lnTo>
                    <a:pt x="21816" y="1527"/>
                  </a:lnTo>
                  <a:lnTo>
                    <a:pt x="21816" y="1891"/>
                  </a:lnTo>
                  <a:lnTo>
                    <a:pt x="21495" y="1707"/>
                  </a:lnTo>
                  <a:lnTo>
                    <a:pt x="21495" y="1707"/>
                  </a:lnTo>
                  <a:lnTo>
                    <a:pt x="21495" y="1707"/>
                  </a:lnTo>
                  <a:lnTo>
                    <a:pt x="21457" y="1728"/>
                  </a:lnTo>
                  <a:lnTo>
                    <a:pt x="21173" y="1889"/>
                  </a:lnTo>
                  <a:lnTo>
                    <a:pt x="21173" y="1527"/>
                  </a:lnTo>
                  <a:lnTo>
                    <a:pt x="21495" y="1341"/>
                  </a:lnTo>
                  <a:close/>
                  <a:moveTo>
                    <a:pt x="21495" y="1326"/>
                  </a:moveTo>
                  <a:lnTo>
                    <a:pt x="21421" y="1284"/>
                  </a:lnTo>
                  <a:lnTo>
                    <a:pt x="21173" y="1142"/>
                  </a:lnTo>
                  <a:lnTo>
                    <a:pt x="21173" y="773"/>
                  </a:lnTo>
                  <a:lnTo>
                    <a:pt x="21332" y="681"/>
                  </a:lnTo>
                  <a:lnTo>
                    <a:pt x="21495" y="587"/>
                  </a:lnTo>
                  <a:lnTo>
                    <a:pt x="21814" y="771"/>
                  </a:lnTo>
                  <a:lnTo>
                    <a:pt x="21814" y="1142"/>
                  </a:lnTo>
                  <a:lnTo>
                    <a:pt x="21495" y="1326"/>
                  </a:lnTo>
                  <a:close/>
                  <a:moveTo>
                    <a:pt x="22461" y="1898"/>
                  </a:moveTo>
                  <a:lnTo>
                    <a:pt x="22145" y="2080"/>
                  </a:lnTo>
                  <a:lnTo>
                    <a:pt x="21998" y="1995"/>
                  </a:lnTo>
                  <a:lnTo>
                    <a:pt x="21828" y="1894"/>
                  </a:lnTo>
                  <a:lnTo>
                    <a:pt x="21828" y="1527"/>
                  </a:lnTo>
                  <a:lnTo>
                    <a:pt x="22017" y="1419"/>
                  </a:lnTo>
                  <a:lnTo>
                    <a:pt x="22140" y="1348"/>
                  </a:lnTo>
                  <a:lnTo>
                    <a:pt x="22140" y="1714"/>
                  </a:lnTo>
                  <a:lnTo>
                    <a:pt x="22140" y="1714"/>
                  </a:lnTo>
                  <a:lnTo>
                    <a:pt x="22461" y="1898"/>
                  </a:lnTo>
                  <a:close/>
                  <a:moveTo>
                    <a:pt x="21495" y="11881"/>
                  </a:moveTo>
                  <a:lnTo>
                    <a:pt x="21495" y="11881"/>
                  </a:lnTo>
                  <a:lnTo>
                    <a:pt x="21495" y="11881"/>
                  </a:lnTo>
                  <a:lnTo>
                    <a:pt x="21457" y="11903"/>
                  </a:lnTo>
                  <a:lnTo>
                    <a:pt x="21173" y="12063"/>
                  </a:lnTo>
                  <a:lnTo>
                    <a:pt x="21173" y="11702"/>
                  </a:lnTo>
                  <a:lnTo>
                    <a:pt x="21495" y="11517"/>
                  </a:lnTo>
                  <a:lnTo>
                    <a:pt x="21814" y="11702"/>
                  </a:lnTo>
                  <a:lnTo>
                    <a:pt x="21814" y="12063"/>
                  </a:lnTo>
                  <a:lnTo>
                    <a:pt x="21495" y="11881"/>
                  </a:lnTo>
                  <a:close/>
                  <a:moveTo>
                    <a:pt x="21814" y="12077"/>
                  </a:moveTo>
                  <a:lnTo>
                    <a:pt x="21814" y="12446"/>
                  </a:lnTo>
                  <a:lnTo>
                    <a:pt x="21592" y="12576"/>
                  </a:lnTo>
                  <a:lnTo>
                    <a:pt x="21495" y="12633"/>
                  </a:lnTo>
                  <a:lnTo>
                    <a:pt x="21495" y="12630"/>
                  </a:lnTo>
                  <a:lnTo>
                    <a:pt x="21495" y="12633"/>
                  </a:lnTo>
                  <a:lnTo>
                    <a:pt x="21173" y="12446"/>
                  </a:lnTo>
                  <a:lnTo>
                    <a:pt x="21173" y="12077"/>
                  </a:lnTo>
                  <a:lnTo>
                    <a:pt x="21332" y="11988"/>
                  </a:lnTo>
                  <a:lnTo>
                    <a:pt x="21495" y="11893"/>
                  </a:lnTo>
                  <a:lnTo>
                    <a:pt x="21814" y="12077"/>
                  </a:lnTo>
                  <a:close/>
                  <a:moveTo>
                    <a:pt x="17580" y="11881"/>
                  </a:moveTo>
                  <a:lnTo>
                    <a:pt x="17580" y="11881"/>
                  </a:lnTo>
                  <a:lnTo>
                    <a:pt x="17580" y="11881"/>
                  </a:lnTo>
                  <a:lnTo>
                    <a:pt x="17544" y="11903"/>
                  </a:lnTo>
                  <a:lnTo>
                    <a:pt x="17258" y="12063"/>
                  </a:lnTo>
                  <a:lnTo>
                    <a:pt x="17258" y="11702"/>
                  </a:lnTo>
                  <a:lnTo>
                    <a:pt x="17580" y="11517"/>
                  </a:lnTo>
                  <a:lnTo>
                    <a:pt x="17899" y="11702"/>
                  </a:lnTo>
                  <a:lnTo>
                    <a:pt x="17899" y="12063"/>
                  </a:lnTo>
                  <a:lnTo>
                    <a:pt x="17580" y="11881"/>
                  </a:lnTo>
                  <a:close/>
                  <a:moveTo>
                    <a:pt x="17899" y="12077"/>
                  </a:moveTo>
                  <a:lnTo>
                    <a:pt x="17899" y="12446"/>
                  </a:lnTo>
                  <a:lnTo>
                    <a:pt x="17679" y="12576"/>
                  </a:lnTo>
                  <a:lnTo>
                    <a:pt x="17580" y="12633"/>
                  </a:lnTo>
                  <a:lnTo>
                    <a:pt x="17580" y="12630"/>
                  </a:lnTo>
                  <a:lnTo>
                    <a:pt x="17580" y="12633"/>
                  </a:lnTo>
                  <a:lnTo>
                    <a:pt x="17258" y="12446"/>
                  </a:lnTo>
                  <a:lnTo>
                    <a:pt x="17258" y="12077"/>
                  </a:lnTo>
                  <a:lnTo>
                    <a:pt x="17416" y="11988"/>
                  </a:lnTo>
                  <a:lnTo>
                    <a:pt x="17580" y="11893"/>
                  </a:lnTo>
                  <a:lnTo>
                    <a:pt x="17899" y="12077"/>
                  </a:lnTo>
                  <a:close/>
                  <a:moveTo>
                    <a:pt x="945" y="11314"/>
                  </a:moveTo>
                  <a:lnTo>
                    <a:pt x="945" y="11314"/>
                  </a:lnTo>
                  <a:lnTo>
                    <a:pt x="943" y="11314"/>
                  </a:lnTo>
                  <a:lnTo>
                    <a:pt x="747" y="11427"/>
                  </a:lnTo>
                  <a:lnTo>
                    <a:pt x="624" y="11498"/>
                  </a:lnTo>
                  <a:lnTo>
                    <a:pt x="624" y="11132"/>
                  </a:lnTo>
                  <a:lnTo>
                    <a:pt x="945" y="10950"/>
                  </a:lnTo>
                  <a:lnTo>
                    <a:pt x="1259" y="11132"/>
                  </a:lnTo>
                  <a:lnTo>
                    <a:pt x="1259" y="11496"/>
                  </a:lnTo>
                  <a:lnTo>
                    <a:pt x="945" y="11314"/>
                  </a:lnTo>
                  <a:close/>
                  <a:moveTo>
                    <a:pt x="1259" y="11513"/>
                  </a:moveTo>
                  <a:lnTo>
                    <a:pt x="1259" y="11879"/>
                  </a:lnTo>
                  <a:lnTo>
                    <a:pt x="943" y="12063"/>
                  </a:lnTo>
                  <a:lnTo>
                    <a:pt x="624" y="11879"/>
                  </a:lnTo>
                  <a:lnTo>
                    <a:pt x="624" y="11515"/>
                  </a:lnTo>
                  <a:lnTo>
                    <a:pt x="839" y="11390"/>
                  </a:lnTo>
                  <a:lnTo>
                    <a:pt x="945" y="11331"/>
                  </a:lnTo>
                  <a:lnTo>
                    <a:pt x="1070" y="11404"/>
                  </a:lnTo>
                  <a:lnTo>
                    <a:pt x="1148" y="11449"/>
                  </a:lnTo>
                  <a:lnTo>
                    <a:pt x="1259" y="11513"/>
                  </a:lnTo>
                  <a:close/>
                  <a:moveTo>
                    <a:pt x="1016" y="1948"/>
                  </a:moveTo>
                  <a:lnTo>
                    <a:pt x="1259" y="2092"/>
                  </a:lnTo>
                  <a:lnTo>
                    <a:pt x="1259" y="2451"/>
                  </a:lnTo>
                  <a:lnTo>
                    <a:pt x="945" y="2267"/>
                  </a:lnTo>
                  <a:lnTo>
                    <a:pt x="945" y="2267"/>
                  </a:lnTo>
                  <a:lnTo>
                    <a:pt x="943" y="2267"/>
                  </a:lnTo>
                  <a:lnTo>
                    <a:pt x="624" y="2451"/>
                  </a:lnTo>
                  <a:lnTo>
                    <a:pt x="624" y="2092"/>
                  </a:lnTo>
                  <a:lnTo>
                    <a:pt x="943" y="1905"/>
                  </a:lnTo>
                  <a:lnTo>
                    <a:pt x="1016" y="1948"/>
                  </a:lnTo>
                  <a:close/>
                  <a:moveTo>
                    <a:pt x="624" y="1704"/>
                  </a:moveTo>
                  <a:lnTo>
                    <a:pt x="624" y="1338"/>
                  </a:lnTo>
                  <a:lnTo>
                    <a:pt x="624" y="1338"/>
                  </a:lnTo>
                  <a:lnTo>
                    <a:pt x="945" y="1154"/>
                  </a:lnTo>
                  <a:lnTo>
                    <a:pt x="1122" y="1258"/>
                  </a:lnTo>
                  <a:lnTo>
                    <a:pt x="1259" y="1338"/>
                  </a:lnTo>
                  <a:lnTo>
                    <a:pt x="1259" y="1704"/>
                  </a:lnTo>
                  <a:lnTo>
                    <a:pt x="943" y="1889"/>
                  </a:lnTo>
                  <a:lnTo>
                    <a:pt x="624" y="1704"/>
                  </a:lnTo>
                  <a:close/>
                  <a:moveTo>
                    <a:pt x="1909" y="3593"/>
                  </a:moveTo>
                  <a:lnTo>
                    <a:pt x="1595" y="3775"/>
                  </a:lnTo>
                  <a:lnTo>
                    <a:pt x="1274" y="3590"/>
                  </a:lnTo>
                  <a:lnTo>
                    <a:pt x="1274" y="3224"/>
                  </a:lnTo>
                  <a:lnTo>
                    <a:pt x="1545" y="3066"/>
                  </a:lnTo>
                  <a:lnTo>
                    <a:pt x="1593" y="3040"/>
                  </a:lnTo>
                  <a:lnTo>
                    <a:pt x="1593" y="3408"/>
                  </a:lnTo>
                  <a:lnTo>
                    <a:pt x="1593" y="3411"/>
                  </a:lnTo>
                  <a:lnTo>
                    <a:pt x="1909" y="3593"/>
                  </a:lnTo>
                  <a:close/>
                  <a:moveTo>
                    <a:pt x="1680" y="2990"/>
                  </a:moveTo>
                  <a:lnTo>
                    <a:pt x="1921" y="2851"/>
                  </a:lnTo>
                  <a:lnTo>
                    <a:pt x="1956" y="2870"/>
                  </a:lnTo>
                  <a:lnTo>
                    <a:pt x="2242" y="3035"/>
                  </a:lnTo>
                  <a:lnTo>
                    <a:pt x="2242" y="3401"/>
                  </a:lnTo>
                  <a:lnTo>
                    <a:pt x="2138" y="3460"/>
                  </a:lnTo>
                  <a:lnTo>
                    <a:pt x="1921" y="3583"/>
                  </a:lnTo>
                  <a:lnTo>
                    <a:pt x="1789" y="3508"/>
                  </a:lnTo>
                  <a:lnTo>
                    <a:pt x="1604" y="3401"/>
                  </a:lnTo>
                  <a:lnTo>
                    <a:pt x="1604" y="3033"/>
                  </a:lnTo>
                  <a:lnTo>
                    <a:pt x="1680" y="2990"/>
                  </a:lnTo>
                  <a:close/>
                  <a:moveTo>
                    <a:pt x="1604" y="3016"/>
                  </a:moveTo>
                  <a:lnTo>
                    <a:pt x="1604" y="2652"/>
                  </a:lnTo>
                  <a:lnTo>
                    <a:pt x="1923" y="2470"/>
                  </a:lnTo>
                  <a:lnTo>
                    <a:pt x="2240" y="2655"/>
                  </a:lnTo>
                  <a:lnTo>
                    <a:pt x="2240" y="3019"/>
                  </a:lnTo>
                  <a:lnTo>
                    <a:pt x="1921" y="2837"/>
                  </a:lnTo>
                  <a:lnTo>
                    <a:pt x="1921" y="2837"/>
                  </a:lnTo>
                  <a:lnTo>
                    <a:pt x="1921" y="2837"/>
                  </a:lnTo>
                  <a:lnTo>
                    <a:pt x="1604" y="3016"/>
                  </a:lnTo>
                  <a:close/>
                  <a:moveTo>
                    <a:pt x="2887" y="3028"/>
                  </a:moveTo>
                  <a:lnTo>
                    <a:pt x="2734" y="3118"/>
                  </a:lnTo>
                  <a:lnTo>
                    <a:pt x="2573" y="3210"/>
                  </a:lnTo>
                  <a:lnTo>
                    <a:pt x="2254" y="3028"/>
                  </a:lnTo>
                  <a:lnTo>
                    <a:pt x="2254" y="2657"/>
                  </a:lnTo>
                  <a:lnTo>
                    <a:pt x="2415" y="2565"/>
                  </a:lnTo>
                  <a:lnTo>
                    <a:pt x="2568" y="2475"/>
                  </a:lnTo>
                  <a:lnTo>
                    <a:pt x="2568" y="2844"/>
                  </a:lnTo>
                  <a:lnTo>
                    <a:pt x="2568" y="2844"/>
                  </a:lnTo>
                  <a:lnTo>
                    <a:pt x="2887" y="3028"/>
                  </a:lnTo>
                  <a:close/>
                  <a:moveTo>
                    <a:pt x="3866" y="3593"/>
                  </a:moveTo>
                  <a:lnTo>
                    <a:pt x="3818" y="3621"/>
                  </a:lnTo>
                  <a:lnTo>
                    <a:pt x="3549" y="3775"/>
                  </a:lnTo>
                  <a:lnTo>
                    <a:pt x="3450" y="3716"/>
                  </a:lnTo>
                  <a:lnTo>
                    <a:pt x="3393" y="3683"/>
                  </a:lnTo>
                  <a:lnTo>
                    <a:pt x="3235" y="3590"/>
                  </a:lnTo>
                  <a:lnTo>
                    <a:pt x="3235" y="3224"/>
                  </a:lnTo>
                  <a:lnTo>
                    <a:pt x="3547" y="3042"/>
                  </a:lnTo>
                  <a:lnTo>
                    <a:pt x="3547" y="3408"/>
                  </a:lnTo>
                  <a:lnTo>
                    <a:pt x="3547" y="3411"/>
                  </a:lnTo>
                  <a:lnTo>
                    <a:pt x="3866" y="3593"/>
                  </a:lnTo>
                  <a:close/>
                  <a:moveTo>
                    <a:pt x="3880" y="2470"/>
                  </a:moveTo>
                  <a:lnTo>
                    <a:pt x="4196" y="2655"/>
                  </a:lnTo>
                  <a:lnTo>
                    <a:pt x="4196" y="3019"/>
                  </a:lnTo>
                  <a:lnTo>
                    <a:pt x="3998" y="2903"/>
                  </a:lnTo>
                  <a:lnTo>
                    <a:pt x="3880" y="2837"/>
                  </a:lnTo>
                  <a:lnTo>
                    <a:pt x="3880" y="2837"/>
                  </a:lnTo>
                  <a:lnTo>
                    <a:pt x="3880" y="2837"/>
                  </a:lnTo>
                  <a:lnTo>
                    <a:pt x="3748" y="2912"/>
                  </a:lnTo>
                  <a:lnTo>
                    <a:pt x="3558" y="3021"/>
                  </a:lnTo>
                  <a:lnTo>
                    <a:pt x="3558" y="2655"/>
                  </a:lnTo>
                  <a:lnTo>
                    <a:pt x="3880" y="2470"/>
                  </a:lnTo>
                  <a:close/>
                  <a:moveTo>
                    <a:pt x="3880" y="2456"/>
                  </a:moveTo>
                  <a:lnTo>
                    <a:pt x="3558" y="2272"/>
                  </a:lnTo>
                  <a:lnTo>
                    <a:pt x="3558" y="1903"/>
                  </a:lnTo>
                  <a:lnTo>
                    <a:pt x="3880" y="1719"/>
                  </a:lnTo>
                  <a:lnTo>
                    <a:pt x="3967" y="1768"/>
                  </a:lnTo>
                  <a:lnTo>
                    <a:pt x="4071" y="1830"/>
                  </a:lnTo>
                  <a:lnTo>
                    <a:pt x="4196" y="1903"/>
                  </a:lnTo>
                  <a:lnTo>
                    <a:pt x="4196" y="1903"/>
                  </a:lnTo>
                  <a:lnTo>
                    <a:pt x="4196" y="2272"/>
                  </a:lnTo>
                  <a:lnTo>
                    <a:pt x="3880" y="2456"/>
                  </a:lnTo>
                  <a:close/>
                  <a:moveTo>
                    <a:pt x="4577" y="2872"/>
                  </a:moveTo>
                  <a:lnTo>
                    <a:pt x="4844" y="3028"/>
                  </a:lnTo>
                  <a:lnTo>
                    <a:pt x="4610" y="3165"/>
                  </a:lnTo>
                  <a:lnTo>
                    <a:pt x="4532" y="3210"/>
                  </a:lnTo>
                  <a:lnTo>
                    <a:pt x="4338" y="3099"/>
                  </a:lnTo>
                  <a:lnTo>
                    <a:pt x="4213" y="3026"/>
                  </a:lnTo>
                  <a:lnTo>
                    <a:pt x="4213" y="2657"/>
                  </a:lnTo>
                  <a:lnTo>
                    <a:pt x="4397" y="2551"/>
                  </a:lnTo>
                  <a:lnTo>
                    <a:pt x="4527" y="2475"/>
                  </a:lnTo>
                  <a:lnTo>
                    <a:pt x="4527" y="2844"/>
                  </a:lnTo>
                  <a:lnTo>
                    <a:pt x="4527" y="2844"/>
                  </a:lnTo>
                  <a:lnTo>
                    <a:pt x="4577" y="2872"/>
                  </a:lnTo>
                  <a:close/>
                  <a:moveTo>
                    <a:pt x="5822" y="3593"/>
                  </a:moveTo>
                  <a:lnTo>
                    <a:pt x="5671" y="3680"/>
                  </a:lnTo>
                  <a:lnTo>
                    <a:pt x="5505" y="3775"/>
                  </a:lnTo>
                  <a:lnTo>
                    <a:pt x="5189" y="3590"/>
                  </a:lnTo>
                  <a:lnTo>
                    <a:pt x="5189" y="3224"/>
                  </a:lnTo>
                  <a:lnTo>
                    <a:pt x="5503" y="3042"/>
                  </a:lnTo>
                  <a:lnTo>
                    <a:pt x="5503" y="3408"/>
                  </a:lnTo>
                  <a:lnTo>
                    <a:pt x="5503" y="3411"/>
                  </a:lnTo>
                  <a:lnTo>
                    <a:pt x="5822" y="3593"/>
                  </a:lnTo>
                  <a:close/>
                  <a:moveTo>
                    <a:pt x="5836" y="2851"/>
                  </a:moveTo>
                  <a:lnTo>
                    <a:pt x="6155" y="3035"/>
                  </a:lnTo>
                  <a:lnTo>
                    <a:pt x="6155" y="3401"/>
                  </a:lnTo>
                  <a:lnTo>
                    <a:pt x="6070" y="3451"/>
                  </a:lnTo>
                  <a:lnTo>
                    <a:pt x="5846" y="3579"/>
                  </a:lnTo>
                  <a:lnTo>
                    <a:pt x="5836" y="3583"/>
                  </a:lnTo>
                  <a:lnTo>
                    <a:pt x="5827" y="3579"/>
                  </a:lnTo>
                  <a:lnTo>
                    <a:pt x="5609" y="3456"/>
                  </a:lnTo>
                  <a:lnTo>
                    <a:pt x="5515" y="3401"/>
                  </a:lnTo>
                  <a:lnTo>
                    <a:pt x="5515" y="3035"/>
                  </a:lnTo>
                  <a:lnTo>
                    <a:pt x="5836" y="2851"/>
                  </a:lnTo>
                  <a:close/>
                  <a:moveTo>
                    <a:pt x="5515" y="3021"/>
                  </a:moveTo>
                  <a:lnTo>
                    <a:pt x="5515" y="2657"/>
                  </a:lnTo>
                  <a:lnTo>
                    <a:pt x="5836" y="2473"/>
                  </a:lnTo>
                  <a:lnTo>
                    <a:pt x="6155" y="2655"/>
                  </a:lnTo>
                  <a:lnTo>
                    <a:pt x="6155" y="3019"/>
                  </a:lnTo>
                  <a:lnTo>
                    <a:pt x="6089" y="2981"/>
                  </a:lnTo>
                  <a:lnTo>
                    <a:pt x="5836" y="2837"/>
                  </a:lnTo>
                  <a:lnTo>
                    <a:pt x="5836" y="2837"/>
                  </a:lnTo>
                  <a:lnTo>
                    <a:pt x="5836" y="2837"/>
                  </a:lnTo>
                  <a:lnTo>
                    <a:pt x="5706" y="2910"/>
                  </a:lnTo>
                  <a:lnTo>
                    <a:pt x="5515" y="3021"/>
                  </a:lnTo>
                  <a:close/>
                  <a:moveTo>
                    <a:pt x="6803" y="3028"/>
                  </a:moveTo>
                  <a:lnTo>
                    <a:pt x="6649" y="3118"/>
                  </a:lnTo>
                  <a:lnTo>
                    <a:pt x="6488" y="3210"/>
                  </a:lnTo>
                  <a:lnTo>
                    <a:pt x="6169" y="3028"/>
                  </a:lnTo>
                  <a:lnTo>
                    <a:pt x="6169" y="2655"/>
                  </a:lnTo>
                  <a:lnTo>
                    <a:pt x="6245" y="2612"/>
                  </a:lnTo>
                  <a:lnTo>
                    <a:pt x="6484" y="2475"/>
                  </a:lnTo>
                  <a:lnTo>
                    <a:pt x="6484" y="2844"/>
                  </a:lnTo>
                  <a:lnTo>
                    <a:pt x="6484" y="2844"/>
                  </a:lnTo>
                  <a:lnTo>
                    <a:pt x="6803" y="3028"/>
                  </a:lnTo>
                  <a:close/>
                  <a:moveTo>
                    <a:pt x="7781" y="3593"/>
                  </a:moveTo>
                  <a:lnTo>
                    <a:pt x="7734" y="3621"/>
                  </a:lnTo>
                  <a:lnTo>
                    <a:pt x="7464" y="3775"/>
                  </a:lnTo>
                  <a:lnTo>
                    <a:pt x="7363" y="3716"/>
                  </a:lnTo>
                  <a:lnTo>
                    <a:pt x="7148" y="3590"/>
                  </a:lnTo>
                  <a:lnTo>
                    <a:pt x="7148" y="3224"/>
                  </a:lnTo>
                  <a:lnTo>
                    <a:pt x="7462" y="3042"/>
                  </a:lnTo>
                  <a:lnTo>
                    <a:pt x="7462" y="3408"/>
                  </a:lnTo>
                  <a:lnTo>
                    <a:pt x="7462" y="3411"/>
                  </a:lnTo>
                  <a:lnTo>
                    <a:pt x="7781" y="3593"/>
                  </a:lnTo>
                  <a:close/>
                  <a:moveTo>
                    <a:pt x="7795" y="2851"/>
                  </a:moveTo>
                  <a:lnTo>
                    <a:pt x="8109" y="3033"/>
                  </a:lnTo>
                  <a:lnTo>
                    <a:pt x="8109" y="3033"/>
                  </a:lnTo>
                  <a:lnTo>
                    <a:pt x="8112" y="3035"/>
                  </a:lnTo>
                  <a:lnTo>
                    <a:pt x="8112" y="3401"/>
                  </a:lnTo>
                  <a:lnTo>
                    <a:pt x="7939" y="3501"/>
                  </a:lnTo>
                  <a:lnTo>
                    <a:pt x="7795" y="3583"/>
                  </a:lnTo>
                  <a:lnTo>
                    <a:pt x="7568" y="3456"/>
                  </a:lnTo>
                  <a:lnTo>
                    <a:pt x="7474" y="3401"/>
                  </a:lnTo>
                  <a:lnTo>
                    <a:pt x="7474" y="3035"/>
                  </a:lnTo>
                  <a:lnTo>
                    <a:pt x="7795" y="2851"/>
                  </a:lnTo>
                  <a:close/>
                  <a:moveTo>
                    <a:pt x="7474" y="3021"/>
                  </a:moveTo>
                  <a:lnTo>
                    <a:pt x="7474" y="2655"/>
                  </a:lnTo>
                  <a:lnTo>
                    <a:pt x="7793" y="2470"/>
                  </a:lnTo>
                  <a:lnTo>
                    <a:pt x="8109" y="2652"/>
                  </a:lnTo>
                  <a:lnTo>
                    <a:pt x="8109" y="3016"/>
                  </a:lnTo>
                  <a:lnTo>
                    <a:pt x="7911" y="2903"/>
                  </a:lnTo>
                  <a:lnTo>
                    <a:pt x="7795" y="2837"/>
                  </a:lnTo>
                  <a:lnTo>
                    <a:pt x="7795" y="2837"/>
                  </a:lnTo>
                  <a:lnTo>
                    <a:pt x="7795" y="2837"/>
                  </a:lnTo>
                  <a:lnTo>
                    <a:pt x="7660" y="2912"/>
                  </a:lnTo>
                  <a:lnTo>
                    <a:pt x="7474" y="3021"/>
                  </a:lnTo>
                  <a:close/>
                  <a:moveTo>
                    <a:pt x="8572" y="2919"/>
                  </a:moveTo>
                  <a:lnTo>
                    <a:pt x="8759" y="3028"/>
                  </a:lnTo>
                  <a:lnTo>
                    <a:pt x="8759" y="3028"/>
                  </a:lnTo>
                  <a:lnTo>
                    <a:pt x="8759" y="3028"/>
                  </a:lnTo>
                  <a:lnTo>
                    <a:pt x="8757" y="3028"/>
                  </a:lnTo>
                  <a:lnTo>
                    <a:pt x="8587" y="3127"/>
                  </a:lnTo>
                  <a:lnTo>
                    <a:pt x="8445" y="3210"/>
                  </a:lnTo>
                  <a:lnTo>
                    <a:pt x="8126" y="3026"/>
                  </a:lnTo>
                  <a:lnTo>
                    <a:pt x="8126" y="2666"/>
                  </a:lnTo>
                  <a:lnTo>
                    <a:pt x="8126" y="2657"/>
                  </a:lnTo>
                  <a:lnTo>
                    <a:pt x="8442" y="2475"/>
                  </a:lnTo>
                  <a:lnTo>
                    <a:pt x="8442" y="2837"/>
                  </a:lnTo>
                  <a:lnTo>
                    <a:pt x="8442" y="2844"/>
                  </a:lnTo>
                  <a:lnTo>
                    <a:pt x="8442" y="2844"/>
                  </a:lnTo>
                  <a:lnTo>
                    <a:pt x="8442" y="2844"/>
                  </a:lnTo>
                  <a:lnTo>
                    <a:pt x="8572" y="2919"/>
                  </a:lnTo>
                  <a:close/>
                  <a:moveTo>
                    <a:pt x="9492" y="3453"/>
                  </a:moveTo>
                  <a:lnTo>
                    <a:pt x="9737" y="3593"/>
                  </a:lnTo>
                  <a:lnTo>
                    <a:pt x="9737" y="3595"/>
                  </a:lnTo>
                  <a:lnTo>
                    <a:pt x="9737" y="3595"/>
                  </a:lnTo>
                  <a:lnTo>
                    <a:pt x="9737" y="3595"/>
                  </a:lnTo>
                  <a:lnTo>
                    <a:pt x="9421" y="3775"/>
                  </a:lnTo>
                  <a:lnTo>
                    <a:pt x="9104" y="3590"/>
                  </a:lnTo>
                  <a:lnTo>
                    <a:pt x="9104" y="3224"/>
                  </a:lnTo>
                  <a:lnTo>
                    <a:pt x="9418" y="3042"/>
                  </a:lnTo>
                  <a:lnTo>
                    <a:pt x="9418" y="3401"/>
                  </a:lnTo>
                  <a:lnTo>
                    <a:pt x="9418" y="3408"/>
                  </a:lnTo>
                  <a:lnTo>
                    <a:pt x="9418" y="3411"/>
                  </a:lnTo>
                  <a:lnTo>
                    <a:pt x="9418" y="3411"/>
                  </a:lnTo>
                  <a:lnTo>
                    <a:pt x="9492" y="3453"/>
                  </a:lnTo>
                  <a:close/>
                  <a:moveTo>
                    <a:pt x="9751" y="2473"/>
                  </a:moveTo>
                  <a:lnTo>
                    <a:pt x="10070" y="2657"/>
                  </a:lnTo>
                  <a:lnTo>
                    <a:pt x="10070" y="3019"/>
                  </a:lnTo>
                  <a:lnTo>
                    <a:pt x="10004" y="2981"/>
                  </a:lnTo>
                  <a:lnTo>
                    <a:pt x="9751" y="2837"/>
                  </a:lnTo>
                  <a:lnTo>
                    <a:pt x="9751" y="2837"/>
                  </a:lnTo>
                  <a:lnTo>
                    <a:pt x="9751" y="2837"/>
                  </a:lnTo>
                  <a:lnTo>
                    <a:pt x="9622" y="2910"/>
                  </a:lnTo>
                  <a:lnTo>
                    <a:pt x="9430" y="3021"/>
                  </a:lnTo>
                  <a:lnTo>
                    <a:pt x="9430" y="2657"/>
                  </a:lnTo>
                  <a:lnTo>
                    <a:pt x="9751" y="2473"/>
                  </a:lnTo>
                  <a:close/>
                  <a:moveTo>
                    <a:pt x="9751" y="2456"/>
                  </a:moveTo>
                  <a:lnTo>
                    <a:pt x="9430" y="2272"/>
                  </a:lnTo>
                  <a:lnTo>
                    <a:pt x="9430" y="1903"/>
                  </a:lnTo>
                  <a:lnTo>
                    <a:pt x="9751" y="1719"/>
                  </a:lnTo>
                  <a:lnTo>
                    <a:pt x="10070" y="1903"/>
                  </a:lnTo>
                  <a:lnTo>
                    <a:pt x="10070" y="2272"/>
                  </a:lnTo>
                  <a:lnTo>
                    <a:pt x="9751" y="2456"/>
                  </a:lnTo>
                  <a:close/>
                  <a:moveTo>
                    <a:pt x="10718" y="3028"/>
                  </a:moveTo>
                  <a:lnTo>
                    <a:pt x="10404" y="3210"/>
                  </a:lnTo>
                  <a:lnTo>
                    <a:pt x="10085" y="3026"/>
                  </a:lnTo>
                  <a:lnTo>
                    <a:pt x="10085" y="2657"/>
                  </a:lnTo>
                  <a:lnTo>
                    <a:pt x="10397" y="2475"/>
                  </a:lnTo>
                  <a:lnTo>
                    <a:pt x="10397" y="2844"/>
                  </a:lnTo>
                  <a:lnTo>
                    <a:pt x="10397" y="2844"/>
                  </a:lnTo>
                  <a:lnTo>
                    <a:pt x="10718" y="3028"/>
                  </a:lnTo>
                  <a:close/>
                  <a:moveTo>
                    <a:pt x="11696" y="3593"/>
                  </a:moveTo>
                  <a:lnTo>
                    <a:pt x="11379" y="3775"/>
                  </a:lnTo>
                  <a:lnTo>
                    <a:pt x="11221" y="3683"/>
                  </a:lnTo>
                  <a:lnTo>
                    <a:pt x="11060" y="3590"/>
                  </a:lnTo>
                  <a:lnTo>
                    <a:pt x="11060" y="3224"/>
                  </a:lnTo>
                  <a:lnTo>
                    <a:pt x="11377" y="3040"/>
                  </a:lnTo>
                  <a:lnTo>
                    <a:pt x="11377" y="3408"/>
                  </a:lnTo>
                  <a:lnTo>
                    <a:pt x="11377" y="3411"/>
                  </a:lnTo>
                  <a:lnTo>
                    <a:pt x="11696" y="3593"/>
                  </a:lnTo>
                  <a:close/>
                  <a:moveTo>
                    <a:pt x="11706" y="2851"/>
                  </a:moveTo>
                  <a:lnTo>
                    <a:pt x="12027" y="3035"/>
                  </a:lnTo>
                  <a:lnTo>
                    <a:pt x="12027" y="3401"/>
                  </a:lnTo>
                  <a:lnTo>
                    <a:pt x="11916" y="3465"/>
                  </a:lnTo>
                  <a:lnTo>
                    <a:pt x="11706" y="3586"/>
                  </a:lnTo>
                  <a:lnTo>
                    <a:pt x="11599" y="3524"/>
                  </a:lnTo>
                  <a:lnTo>
                    <a:pt x="11389" y="3401"/>
                  </a:lnTo>
                  <a:lnTo>
                    <a:pt x="11389" y="3035"/>
                  </a:lnTo>
                  <a:lnTo>
                    <a:pt x="11706" y="2851"/>
                  </a:lnTo>
                  <a:close/>
                  <a:moveTo>
                    <a:pt x="11389" y="3019"/>
                  </a:moveTo>
                  <a:lnTo>
                    <a:pt x="11389" y="2655"/>
                  </a:lnTo>
                  <a:lnTo>
                    <a:pt x="11708" y="2470"/>
                  </a:lnTo>
                  <a:lnTo>
                    <a:pt x="12025" y="2652"/>
                  </a:lnTo>
                  <a:lnTo>
                    <a:pt x="12025" y="3019"/>
                  </a:lnTo>
                  <a:lnTo>
                    <a:pt x="11706" y="2837"/>
                  </a:lnTo>
                  <a:lnTo>
                    <a:pt x="11706" y="2837"/>
                  </a:lnTo>
                  <a:lnTo>
                    <a:pt x="11706" y="2837"/>
                  </a:lnTo>
                  <a:lnTo>
                    <a:pt x="11684" y="2848"/>
                  </a:lnTo>
                  <a:lnTo>
                    <a:pt x="11389" y="3019"/>
                  </a:lnTo>
                  <a:close/>
                  <a:moveTo>
                    <a:pt x="12405" y="2872"/>
                  </a:moveTo>
                  <a:lnTo>
                    <a:pt x="12672" y="3028"/>
                  </a:lnTo>
                  <a:lnTo>
                    <a:pt x="12502" y="3127"/>
                  </a:lnTo>
                  <a:lnTo>
                    <a:pt x="12358" y="3210"/>
                  </a:lnTo>
                  <a:lnTo>
                    <a:pt x="12039" y="3028"/>
                  </a:lnTo>
                  <a:lnTo>
                    <a:pt x="12039" y="2657"/>
                  </a:lnTo>
                  <a:lnTo>
                    <a:pt x="12355" y="2473"/>
                  </a:lnTo>
                  <a:lnTo>
                    <a:pt x="12355" y="2844"/>
                  </a:lnTo>
                  <a:lnTo>
                    <a:pt x="12355" y="2844"/>
                  </a:lnTo>
                  <a:lnTo>
                    <a:pt x="12405" y="2872"/>
                  </a:lnTo>
                  <a:close/>
                  <a:moveTo>
                    <a:pt x="13653" y="3593"/>
                  </a:moveTo>
                  <a:lnTo>
                    <a:pt x="13336" y="3775"/>
                  </a:lnTo>
                  <a:lnTo>
                    <a:pt x="13019" y="3590"/>
                  </a:lnTo>
                  <a:lnTo>
                    <a:pt x="13019" y="3224"/>
                  </a:lnTo>
                  <a:lnTo>
                    <a:pt x="13334" y="3042"/>
                  </a:lnTo>
                  <a:lnTo>
                    <a:pt x="13334" y="3408"/>
                  </a:lnTo>
                  <a:lnTo>
                    <a:pt x="13334" y="3411"/>
                  </a:lnTo>
                  <a:lnTo>
                    <a:pt x="13653" y="3593"/>
                  </a:lnTo>
                  <a:close/>
                  <a:moveTo>
                    <a:pt x="13664" y="2473"/>
                  </a:moveTo>
                  <a:lnTo>
                    <a:pt x="13986" y="2657"/>
                  </a:lnTo>
                  <a:lnTo>
                    <a:pt x="13986" y="3019"/>
                  </a:lnTo>
                  <a:lnTo>
                    <a:pt x="13920" y="2981"/>
                  </a:lnTo>
                  <a:lnTo>
                    <a:pt x="13667" y="2837"/>
                  </a:lnTo>
                  <a:lnTo>
                    <a:pt x="13664" y="2837"/>
                  </a:lnTo>
                  <a:lnTo>
                    <a:pt x="13664" y="2837"/>
                  </a:lnTo>
                  <a:lnTo>
                    <a:pt x="13537" y="2910"/>
                  </a:lnTo>
                  <a:lnTo>
                    <a:pt x="13345" y="3021"/>
                  </a:lnTo>
                  <a:lnTo>
                    <a:pt x="13345" y="2657"/>
                  </a:lnTo>
                  <a:lnTo>
                    <a:pt x="13664" y="2473"/>
                  </a:lnTo>
                  <a:close/>
                  <a:moveTo>
                    <a:pt x="13664" y="2456"/>
                  </a:moveTo>
                  <a:lnTo>
                    <a:pt x="13345" y="2272"/>
                  </a:lnTo>
                  <a:lnTo>
                    <a:pt x="13345" y="1903"/>
                  </a:lnTo>
                  <a:lnTo>
                    <a:pt x="13664" y="1719"/>
                  </a:lnTo>
                  <a:lnTo>
                    <a:pt x="13986" y="1903"/>
                  </a:lnTo>
                  <a:lnTo>
                    <a:pt x="13986" y="2272"/>
                  </a:lnTo>
                  <a:lnTo>
                    <a:pt x="13664" y="2456"/>
                  </a:lnTo>
                  <a:close/>
                  <a:moveTo>
                    <a:pt x="14633" y="3028"/>
                  </a:moveTo>
                  <a:lnTo>
                    <a:pt x="14487" y="3113"/>
                  </a:lnTo>
                  <a:lnTo>
                    <a:pt x="14316" y="3210"/>
                  </a:lnTo>
                  <a:lnTo>
                    <a:pt x="14191" y="3139"/>
                  </a:lnTo>
                  <a:lnTo>
                    <a:pt x="14000" y="3026"/>
                  </a:lnTo>
                  <a:lnTo>
                    <a:pt x="14000" y="2657"/>
                  </a:lnTo>
                  <a:lnTo>
                    <a:pt x="14312" y="2475"/>
                  </a:lnTo>
                  <a:lnTo>
                    <a:pt x="14312" y="2844"/>
                  </a:lnTo>
                  <a:lnTo>
                    <a:pt x="14312" y="2844"/>
                  </a:lnTo>
                  <a:lnTo>
                    <a:pt x="14633" y="3028"/>
                  </a:lnTo>
                  <a:close/>
                  <a:moveTo>
                    <a:pt x="15611" y="3593"/>
                  </a:moveTo>
                  <a:lnTo>
                    <a:pt x="15588" y="3607"/>
                  </a:lnTo>
                  <a:lnTo>
                    <a:pt x="15292" y="3775"/>
                  </a:lnTo>
                  <a:lnTo>
                    <a:pt x="15233" y="3739"/>
                  </a:lnTo>
                  <a:lnTo>
                    <a:pt x="14978" y="3590"/>
                  </a:lnTo>
                  <a:lnTo>
                    <a:pt x="14978" y="3224"/>
                  </a:lnTo>
                  <a:lnTo>
                    <a:pt x="15292" y="3042"/>
                  </a:lnTo>
                  <a:lnTo>
                    <a:pt x="15292" y="3408"/>
                  </a:lnTo>
                  <a:lnTo>
                    <a:pt x="15292" y="3411"/>
                  </a:lnTo>
                  <a:lnTo>
                    <a:pt x="15611" y="3593"/>
                  </a:lnTo>
                  <a:close/>
                  <a:moveTo>
                    <a:pt x="15623" y="2473"/>
                  </a:moveTo>
                  <a:lnTo>
                    <a:pt x="15940" y="2655"/>
                  </a:lnTo>
                  <a:lnTo>
                    <a:pt x="15940" y="3019"/>
                  </a:lnTo>
                  <a:lnTo>
                    <a:pt x="15777" y="2924"/>
                  </a:lnTo>
                  <a:lnTo>
                    <a:pt x="15623" y="2837"/>
                  </a:lnTo>
                  <a:lnTo>
                    <a:pt x="15623" y="2837"/>
                  </a:lnTo>
                  <a:lnTo>
                    <a:pt x="15623" y="2837"/>
                  </a:lnTo>
                  <a:lnTo>
                    <a:pt x="15434" y="2945"/>
                  </a:lnTo>
                  <a:lnTo>
                    <a:pt x="15304" y="3021"/>
                  </a:lnTo>
                  <a:lnTo>
                    <a:pt x="15304" y="2655"/>
                  </a:lnTo>
                  <a:lnTo>
                    <a:pt x="15623" y="2473"/>
                  </a:lnTo>
                  <a:close/>
                  <a:moveTo>
                    <a:pt x="15623" y="2456"/>
                  </a:moveTo>
                  <a:lnTo>
                    <a:pt x="15304" y="2272"/>
                  </a:lnTo>
                  <a:lnTo>
                    <a:pt x="15304" y="1903"/>
                  </a:lnTo>
                  <a:lnTo>
                    <a:pt x="15623" y="1719"/>
                  </a:lnTo>
                  <a:lnTo>
                    <a:pt x="15744" y="1787"/>
                  </a:lnTo>
                  <a:lnTo>
                    <a:pt x="15940" y="1903"/>
                  </a:lnTo>
                  <a:lnTo>
                    <a:pt x="15940" y="2272"/>
                  </a:lnTo>
                  <a:lnTo>
                    <a:pt x="15623" y="2456"/>
                  </a:lnTo>
                  <a:close/>
                  <a:moveTo>
                    <a:pt x="16320" y="2872"/>
                  </a:moveTo>
                  <a:lnTo>
                    <a:pt x="16587" y="3028"/>
                  </a:lnTo>
                  <a:lnTo>
                    <a:pt x="16311" y="3189"/>
                  </a:lnTo>
                  <a:lnTo>
                    <a:pt x="16275" y="3210"/>
                  </a:lnTo>
                  <a:lnTo>
                    <a:pt x="15956" y="3026"/>
                  </a:lnTo>
                  <a:lnTo>
                    <a:pt x="15956" y="2657"/>
                  </a:lnTo>
                  <a:lnTo>
                    <a:pt x="16271" y="2475"/>
                  </a:lnTo>
                  <a:lnTo>
                    <a:pt x="16271" y="2844"/>
                  </a:lnTo>
                  <a:lnTo>
                    <a:pt x="16271" y="2844"/>
                  </a:lnTo>
                  <a:lnTo>
                    <a:pt x="16320" y="2872"/>
                  </a:lnTo>
                  <a:close/>
                  <a:moveTo>
                    <a:pt x="17568" y="3593"/>
                  </a:moveTo>
                  <a:lnTo>
                    <a:pt x="17249" y="3775"/>
                  </a:lnTo>
                  <a:lnTo>
                    <a:pt x="16934" y="3590"/>
                  </a:lnTo>
                  <a:lnTo>
                    <a:pt x="16934" y="3224"/>
                  </a:lnTo>
                  <a:lnTo>
                    <a:pt x="17246" y="3042"/>
                  </a:lnTo>
                  <a:lnTo>
                    <a:pt x="17246" y="3408"/>
                  </a:lnTo>
                  <a:lnTo>
                    <a:pt x="17246" y="3411"/>
                  </a:lnTo>
                  <a:lnTo>
                    <a:pt x="17568" y="3593"/>
                  </a:lnTo>
                  <a:close/>
                  <a:moveTo>
                    <a:pt x="17580" y="2473"/>
                  </a:moveTo>
                  <a:lnTo>
                    <a:pt x="17899" y="2655"/>
                  </a:lnTo>
                  <a:lnTo>
                    <a:pt x="17899" y="3019"/>
                  </a:lnTo>
                  <a:lnTo>
                    <a:pt x="17580" y="2837"/>
                  </a:lnTo>
                  <a:lnTo>
                    <a:pt x="17580" y="2837"/>
                  </a:lnTo>
                  <a:lnTo>
                    <a:pt x="17580" y="2837"/>
                  </a:lnTo>
                  <a:lnTo>
                    <a:pt x="17258" y="3021"/>
                  </a:lnTo>
                  <a:lnTo>
                    <a:pt x="17258" y="2657"/>
                  </a:lnTo>
                  <a:lnTo>
                    <a:pt x="17580" y="2473"/>
                  </a:lnTo>
                  <a:close/>
                  <a:moveTo>
                    <a:pt x="17580" y="2456"/>
                  </a:moveTo>
                  <a:lnTo>
                    <a:pt x="17258" y="2272"/>
                  </a:lnTo>
                  <a:lnTo>
                    <a:pt x="17258" y="1903"/>
                  </a:lnTo>
                  <a:lnTo>
                    <a:pt x="17419" y="1811"/>
                  </a:lnTo>
                  <a:lnTo>
                    <a:pt x="17580" y="1719"/>
                  </a:lnTo>
                  <a:lnTo>
                    <a:pt x="17899" y="1903"/>
                  </a:lnTo>
                  <a:lnTo>
                    <a:pt x="17899" y="2272"/>
                  </a:lnTo>
                  <a:lnTo>
                    <a:pt x="17580" y="2456"/>
                  </a:lnTo>
                  <a:close/>
                  <a:moveTo>
                    <a:pt x="18546" y="3028"/>
                  </a:moveTo>
                  <a:lnTo>
                    <a:pt x="18234" y="3210"/>
                  </a:lnTo>
                  <a:lnTo>
                    <a:pt x="17976" y="3063"/>
                  </a:lnTo>
                  <a:lnTo>
                    <a:pt x="17915" y="3026"/>
                  </a:lnTo>
                  <a:lnTo>
                    <a:pt x="17915" y="2657"/>
                  </a:lnTo>
                  <a:lnTo>
                    <a:pt x="18052" y="2577"/>
                  </a:lnTo>
                  <a:lnTo>
                    <a:pt x="18227" y="2475"/>
                  </a:lnTo>
                  <a:lnTo>
                    <a:pt x="18227" y="2844"/>
                  </a:lnTo>
                  <a:lnTo>
                    <a:pt x="18227" y="2844"/>
                  </a:lnTo>
                  <a:lnTo>
                    <a:pt x="18546" y="3028"/>
                  </a:lnTo>
                  <a:close/>
                  <a:moveTo>
                    <a:pt x="19524" y="3593"/>
                  </a:moveTo>
                  <a:lnTo>
                    <a:pt x="19208" y="3775"/>
                  </a:lnTo>
                  <a:lnTo>
                    <a:pt x="19148" y="3739"/>
                  </a:lnTo>
                  <a:lnTo>
                    <a:pt x="18893" y="3590"/>
                  </a:lnTo>
                  <a:lnTo>
                    <a:pt x="18893" y="3224"/>
                  </a:lnTo>
                  <a:lnTo>
                    <a:pt x="19205" y="3042"/>
                  </a:lnTo>
                  <a:lnTo>
                    <a:pt x="19205" y="3408"/>
                  </a:lnTo>
                  <a:lnTo>
                    <a:pt x="19205" y="3411"/>
                  </a:lnTo>
                  <a:lnTo>
                    <a:pt x="19524" y="3593"/>
                  </a:lnTo>
                  <a:close/>
                  <a:moveTo>
                    <a:pt x="19538" y="2473"/>
                  </a:moveTo>
                  <a:lnTo>
                    <a:pt x="19855" y="2655"/>
                  </a:lnTo>
                  <a:lnTo>
                    <a:pt x="19855" y="3019"/>
                  </a:lnTo>
                  <a:lnTo>
                    <a:pt x="19536" y="2837"/>
                  </a:lnTo>
                  <a:lnTo>
                    <a:pt x="19536" y="2837"/>
                  </a:lnTo>
                  <a:lnTo>
                    <a:pt x="19534" y="2837"/>
                  </a:lnTo>
                  <a:lnTo>
                    <a:pt x="19413" y="2907"/>
                  </a:lnTo>
                  <a:lnTo>
                    <a:pt x="19217" y="3019"/>
                  </a:lnTo>
                  <a:lnTo>
                    <a:pt x="19217" y="2655"/>
                  </a:lnTo>
                  <a:lnTo>
                    <a:pt x="19538" y="2473"/>
                  </a:lnTo>
                  <a:close/>
                  <a:moveTo>
                    <a:pt x="19536" y="2456"/>
                  </a:moveTo>
                  <a:lnTo>
                    <a:pt x="19217" y="2272"/>
                  </a:lnTo>
                  <a:lnTo>
                    <a:pt x="19217" y="1903"/>
                  </a:lnTo>
                  <a:lnTo>
                    <a:pt x="19269" y="1875"/>
                  </a:lnTo>
                  <a:lnTo>
                    <a:pt x="19536" y="1719"/>
                  </a:lnTo>
                  <a:lnTo>
                    <a:pt x="19855" y="1903"/>
                  </a:lnTo>
                  <a:lnTo>
                    <a:pt x="19855" y="2272"/>
                  </a:lnTo>
                  <a:lnTo>
                    <a:pt x="19536" y="2456"/>
                  </a:lnTo>
                  <a:close/>
                  <a:moveTo>
                    <a:pt x="20235" y="2872"/>
                  </a:moveTo>
                  <a:lnTo>
                    <a:pt x="20502" y="3028"/>
                  </a:lnTo>
                  <a:lnTo>
                    <a:pt x="20226" y="3189"/>
                  </a:lnTo>
                  <a:lnTo>
                    <a:pt x="20190" y="3210"/>
                  </a:lnTo>
                  <a:lnTo>
                    <a:pt x="19869" y="3026"/>
                  </a:lnTo>
                  <a:lnTo>
                    <a:pt x="19869" y="2657"/>
                  </a:lnTo>
                  <a:lnTo>
                    <a:pt x="19954" y="2607"/>
                  </a:lnTo>
                  <a:lnTo>
                    <a:pt x="20186" y="2473"/>
                  </a:lnTo>
                  <a:lnTo>
                    <a:pt x="20186" y="2844"/>
                  </a:lnTo>
                  <a:lnTo>
                    <a:pt x="20186" y="2844"/>
                  </a:lnTo>
                  <a:lnTo>
                    <a:pt x="20235" y="2872"/>
                  </a:lnTo>
                  <a:close/>
                  <a:moveTo>
                    <a:pt x="21481" y="3593"/>
                  </a:moveTo>
                  <a:lnTo>
                    <a:pt x="21164" y="3775"/>
                  </a:lnTo>
                  <a:lnTo>
                    <a:pt x="20847" y="3590"/>
                  </a:lnTo>
                  <a:lnTo>
                    <a:pt x="20847" y="3224"/>
                  </a:lnTo>
                  <a:lnTo>
                    <a:pt x="21162" y="3042"/>
                  </a:lnTo>
                  <a:lnTo>
                    <a:pt x="21162" y="3408"/>
                  </a:lnTo>
                  <a:lnTo>
                    <a:pt x="21162" y="3411"/>
                  </a:lnTo>
                  <a:lnTo>
                    <a:pt x="21481" y="3593"/>
                  </a:lnTo>
                  <a:close/>
                  <a:moveTo>
                    <a:pt x="21495" y="2473"/>
                  </a:moveTo>
                  <a:lnTo>
                    <a:pt x="21814" y="2655"/>
                  </a:lnTo>
                  <a:lnTo>
                    <a:pt x="21814" y="3019"/>
                  </a:lnTo>
                  <a:lnTo>
                    <a:pt x="21495" y="2837"/>
                  </a:lnTo>
                  <a:lnTo>
                    <a:pt x="21495" y="2837"/>
                  </a:lnTo>
                  <a:lnTo>
                    <a:pt x="21495" y="2837"/>
                  </a:lnTo>
                  <a:lnTo>
                    <a:pt x="21173" y="3021"/>
                  </a:lnTo>
                  <a:lnTo>
                    <a:pt x="21173" y="2657"/>
                  </a:lnTo>
                  <a:lnTo>
                    <a:pt x="21495" y="2473"/>
                  </a:lnTo>
                  <a:close/>
                  <a:moveTo>
                    <a:pt x="21495" y="2456"/>
                  </a:moveTo>
                  <a:lnTo>
                    <a:pt x="21173" y="2272"/>
                  </a:lnTo>
                  <a:lnTo>
                    <a:pt x="21173" y="1903"/>
                  </a:lnTo>
                  <a:lnTo>
                    <a:pt x="21334" y="1811"/>
                  </a:lnTo>
                  <a:lnTo>
                    <a:pt x="21495" y="1719"/>
                  </a:lnTo>
                  <a:lnTo>
                    <a:pt x="21814" y="1903"/>
                  </a:lnTo>
                  <a:lnTo>
                    <a:pt x="21814" y="2272"/>
                  </a:lnTo>
                  <a:lnTo>
                    <a:pt x="21495" y="2456"/>
                  </a:lnTo>
                  <a:close/>
                  <a:moveTo>
                    <a:pt x="22274" y="2922"/>
                  </a:moveTo>
                  <a:lnTo>
                    <a:pt x="22461" y="3028"/>
                  </a:lnTo>
                  <a:lnTo>
                    <a:pt x="22315" y="3113"/>
                  </a:lnTo>
                  <a:lnTo>
                    <a:pt x="22147" y="3210"/>
                  </a:lnTo>
                  <a:lnTo>
                    <a:pt x="21859" y="3045"/>
                  </a:lnTo>
                  <a:lnTo>
                    <a:pt x="21828" y="3026"/>
                  </a:lnTo>
                  <a:lnTo>
                    <a:pt x="21828" y="2657"/>
                  </a:lnTo>
                  <a:lnTo>
                    <a:pt x="21967" y="2577"/>
                  </a:lnTo>
                  <a:lnTo>
                    <a:pt x="22140" y="2475"/>
                  </a:lnTo>
                  <a:lnTo>
                    <a:pt x="22140" y="2844"/>
                  </a:lnTo>
                  <a:lnTo>
                    <a:pt x="22140" y="2844"/>
                  </a:lnTo>
                  <a:lnTo>
                    <a:pt x="22274" y="2922"/>
                  </a:lnTo>
                  <a:close/>
                  <a:moveTo>
                    <a:pt x="22345" y="2357"/>
                  </a:moveTo>
                  <a:lnTo>
                    <a:pt x="22475" y="2284"/>
                  </a:lnTo>
                  <a:lnTo>
                    <a:pt x="22790" y="2468"/>
                  </a:lnTo>
                  <a:lnTo>
                    <a:pt x="22790" y="2837"/>
                  </a:lnTo>
                  <a:lnTo>
                    <a:pt x="22712" y="2881"/>
                  </a:lnTo>
                  <a:lnTo>
                    <a:pt x="22473" y="3021"/>
                  </a:lnTo>
                  <a:lnTo>
                    <a:pt x="22473" y="3021"/>
                  </a:lnTo>
                  <a:lnTo>
                    <a:pt x="22473" y="3021"/>
                  </a:lnTo>
                  <a:lnTo>
                    <a:pt x="22348" y="2950"/>
                  </a:lnTo>
                  <a:lnTo>
                    <a:pt x="22154" y="2837"/>
                  </a:lnTo>
                  <a:lnTo>
                    <a:pt x="22154" y="2468"/>
                  </a:lnTo>
                  <a:lnTo>
                    <a:pt x="22156" y="2468"/>
                  </a:lnTo>
                  <a:lnTo>
                    <a:pt x="22156" y="2468"/>
                  </a:lnTo>
                  <a:lnTo>
                    <a:pt x="22345" y="2357"/>
                  </a:lnTo>
                  <a:close/>
                  <a:moveTo>
                    <a:pt x="22156" y="2451"/>
                  </a:moveTo>
                  <a:lnTo>
                    <a:pt x="22156" y="2090"/>
                  </a:lnTo>
                  <a:lnTo>
                    <a:pt x="22466" y="1910"/>
                  </a:lnTo>
                  <a:lnTo>
                    <a:pt x="22473" y="1905"/>
                  </a:lnTo>
                  <a:lnTo>
                    <a:pt x="22537" y="1943"/>
                  </a:lnTo>
                  <a:lnTo>
                    <a:pt x="22790" y="2092"/>
                  </a:lnTo>
                  <a:lnTo>
                    <a:pt x="22790" y="2449"/>
                  </a:lnTo>
                  <a:lnTo>
                    <a:pt x="22475" y="2267"/>
                  </a:lnTo>
                  <a:lnTo>
                    <a:pt x="22475" y="2267"/>
                  </a:lnTo>
                  <a:lnTo>
                    <a:pt x="22473" y="2267"/>
                  </a:lnTo>
                  <a:lnTo>
                    <a:pt x="22241" y="2402"/>
                  </a:lnTo>
                  <a:lnTo>
                    <a:pt x="22156" y="2451"/>
                  </a:lnTo>
                  <a:close/>
                  <a:moveTo>
                    <a:pt x="21495" y="10747"/>
                  </a:moveTo>
                  <a:lnTo>
                    <a:pt x="21495" y="10747"/>
                  </a:lnTo>
                  <a:lnTo>
                    <a:pt x="21495" y="10747"/>
                  </a:lnTo>
                  <a:lnTo>
                    <a:pt x="21173" y="10931"/>
                  </a:lnTo>
                  <a:lnTo>
                    <a:pt x="21173" y="10570"/>
                  </a:lnTo>
                  <a:lnTo>
                    <a:pt x="21492" y="10385"/>
                  </a:lnTo>
                  <a:lnTo>
                    <a:pt x="21495" y="10383"/>
                  </a:lnTo>
                  <a:lnTo>
                    <a:pt x="21566" y="10423"/>
                  </a:lnTo>
                  <a:lnTo>
                    <a:pt x="21814" y="10567"/>
                  </a:lnTo>
                  <a:lnTo>
                    <a:pt x="21814" y="10929"/>
                  </a:lnTo>
                  <a:lnTo>
                    <a:pt x="21495" y="10747"/>
                  </a:lnTo>
                  <a:close/>
                  <a:moveTo>
                    <a:pt x="21814" y="10945"/>
                  </a:moveTo>
                  <a:lnTo>
                    <a:pt x="21814" y="11312"/>
                  </a:lnTo>
                  <a:lnTo>
                    <a:pt x="21495" y="11496"/>
                  </a:lnTo>
                  <a:lnTo>
                    <a:pt x="21173" y="11312"/>
                  </a:lnTo>
                  <a:lnTo>
                    <a:pt x="21173" y="10948"/>
                  </a:lnTo>
                  <a:lnTo>
                    <a:pt x="21476" y="10773"/>
                  </a:lnTo>
                  <a:lnTo>
                    <a:pt x="21495" y="10761"/>
                  </a:lnTo>
                  <a:lnTo>
                    <a:pt x="21518" y="10775"/>
                  </a:lnTo>
                  <a:lnTo>
                    <a:pt x="21814" y="10945"/>
                  </a:lnTo>
                  <a:close/>
                  <a:moveTo>
                    <a:pt x="17580" y="10747"/>
                  </a:moveTo>
                  <a:lnTo>
                    <a:pt x="17580" y="10747"/>
                  </a:lnTo>
                  <a:lnTo>
                    <a:pt x="17580" y="10747"/>
                  </a:lnTo>
                  <a:lnTo>
                    <a:pt x="17258" y="10931"/>
                  </a:lnTo>
                  <a:lnTo>
                    <a:pt x="17258" y="10570"/>
                  </a:lnTo>
                  <a:lnTo>
                    <a:pt x="17577" y="10385"/>
                  </a:lnTo>
                  <a:lnTo>
                    <a:pt x="17580" y="10383"/>
                  </a:lnTo>
                  <a:lnTo>
                    <a:pt x="17650" y="10423"/>
                  </a:lnTo>
                  <a:lnTo>
                    <a:pt x="17899" y="10567"/>
                  </a:lnTo>
                  <a:lnTo>
                    <a:pt x="17899" y="10929"/>
                  </a:lnTo>
                  <a:lnTo>
                    <a:pt x="17580" y="10747"/>
                  </a:lnTo>
                  <a:close/>
                  <a:moveTo>
                    <a:pt x="17899" y="10945"/>
                  </a:moveTo>
                  <a:lnTo>
                    <a:pt x="17899" y="11312"/>
                  </a:lnTo>
                  <a:lnTo>
                    <a:pt x="17580" y="11496"/>
                  </a:lnTo>
                  <a:lnTo>
                    <a:pt x="17258" y="11312"/>
                  </a:lnTo>
                  <a:lnTo>
                    <a:pt x="17258" y="10948"/>
                  </a:lnTo>
                  <a:lnTo>
                    <a:pt x="17561" y="10773"/>
                  </a:lnTo>
                  <a:lnTo>
                    <a:pt x="17580" y="10761"/>
                  </a:lnTo>
                  <a:lnTo>
                    <a:pt x="17603" y="10775"/>
                  </a:lnTo>
                  <a:lnTo>
                    <a:pt x="17899" y="10945"/>
                  </a:lnTo>
                  <a:close/>
                  <a:moveTo>
                    <a:pt x="11512" y="11383"/>
                  </a:moveTo>
                  <a:lnTo>
                    <a:pt x="11389" y="11312"/>
                  </a:lnTo>
                  <a:lnTo>
                    <a:pt x="11389" y="10945"/>
                  </a:lnTo>
                  <a:lnTo>
                    <a:pt x="11706" y="10761"/>
                  </a:lnTo>
                  <a:lnTo>
                    <a:pt x="12027" y="10948"/>
                  </a:lnTo>
                  <a:lnTo>
                    <a:pt x="12027" y="11312"/>
                  </a:lnTo>
                  <a:lnTo>
                    <a:pt x="11708" y="11496"/>
                  </a:lnTo>
                  <a:lnTo>
                    <a:pt x="11512" y="11383"/>
                  </a:lnTo>
                  <a:close/>
                  <a:moveTo>
                    <a:pt x="12025" y="11699"/>
                  </a:moveTo>
                  <a:lnTo>
                    <a:pt x="12025" y="12063"/>
                  </a:lnTo>
                  <a:lnTo>
                    <a:pt x="11706" y="11881"/>
                  </a:lnTo>
                  <a:lnTo>
                    <a:pt x="11706" y="11881"/>
                  </a:lnTo>
                  <a:lnTo>
                    <a:pt x="11706" y="11881"/>
                  </a:lnTo>
                  <a:lnTo>
                    <a:pt x="11389" y="12063"/>
                  </a:lnTo>
                  <a:lnTo>
                    <a:pt x="11389" y="11702"/>
                  </a:lnTo>
                  <a:lnTo>
                    <a:pt x="11706" y="11517"/>
                  </a:lnTo>
                  <a:lnTo>
                    <a:pt x="12025" y="11699"/>
                  </a:lnTo>
                  <a:close/>
                  <a:moveTo>
                    <a:pt x="7474" y="11312"/>
                  </a:moveTo>
                  <a:lnTo>
                    <a:pt x="7474" y="10948"/>
                  </a:lnTo>
                  <a:lnTo>
                    <a:pt x="7795" y="10761"/>
                  </a:lnTo>
                  <a:lnTo>
                    <a:pt x="8109" y="10945"/>
                  </a:lnTo>
                  <a:lnTo>
                    <a:pt x="8109" y="10945"/>
                  </a:lnTo>
                  <a:lnTo>
                    <a:pt x="8112" y="10945"/>
                  </a:lnTo>
                  <a:lnTo>
                    <a:pt x="8112" y="11312"/>
                  </a:lnTo>
                  <a:lnTo>
                    <a:pt x="7953" y="11404"/>
                  </a:lnTo>
                  <a:lnTo>
                    <a:pt x="7795" y="11496"/>
                  </a:lnTo>
                  <a:lnTo>
                    <a:pt x="7474" y="11312"/>
                  </a:lnTo>
                  <a:close/>
                  <a:moveTo>
                    <a:pt x="8109" y="11699"/>
                  </a:moveTo>
                  <a:lnTo>
                    <a:pt x="8109" y="12063"/>
                  </a:lnTo>
                  <a:lnTo>
                    <a:pt x="7911" y="11947"/>
                  </a:lnTo>
                  <a:lnTo>
                    <a:pt x="7795" y="11881"/>
                  </a:lnTo>
                  <a:lnTo>
                    <a:pt x="7795" y="11881"/>
                  </a:lnTo>
                  <a:lnTo>
                    <a:pt x="7795" y="11881"/>
                  </a:lnTo>
                  <a:lnTo>
                    <a:pt x="7474" y="12063"/>
                  </a:lnTo>
                  <a:lnTo>
                    <a:pt x="7474" y="11702"/>
                  </a:lnTo>
                  <a:lnTo>
                    <a:pt x="7795" y="11517"/>
                  </a:lnTo>
                  <a:lnTo>
                    <a:pt x="8109" y="11699"/>
                  </a:lnTo>
                  <a:close/>
                  <a:moveTo>
                    <a:pt x="5836" y="11496"/>
                  </a:moveTo>
                  <a:lnTo>
                    <a:pt x="5515" y="11312"/>
                  </a:lnTo>
                  <a:lnTo>
                    <a:pt x="5515" y="10948"/>
                  </a:lnTo>
                  <a:lnTo>
                    <a:pt x="5836" y="10761"/>
                  </a:lnTo>
                  <a:lnTo>
                    <a:pt x="6155" y="10948"/>
                  </a:lnTo>
                  <a:lnTo>
                    <a:pt x="6155" y="11312"/>
                  </a:lnTo>
                  <a:lnTo>
                    <a:pt x="5836" y="11496"/>
                  </a:lnTo>
                  <a:close/>
                  <a:moveTo>
                    <a:pt x="5836" y="11517"/>
                  </a:moveTo>
                  <a:lnTo>
                    <a:pt x="5997" y="11609"/>
                  </a:lnTo>
                  <a:lnTo>
                    <a:pt x="6155" y="11699"/>
                  </a:lnTo>
                  <a:lnTo>
                    <a:pt x="6155" y="12063"/>
                  </a:lnTo>
                  <a:lnTo>
                    <a:pt x="6089" y="12028"/>
                  </a:lnTo>
                  <a:lnTo>
                    <a:pt x="5836" y="11881"/>
                  </a:lnTo>
                  <a:lnTo>
                    <a:pt x="5836" y="11881"/>
                  </a:lnTo>
                  <a:lnTo>
                    <a:pt x="5836" y="11881"/>
                  </a:lnTo>
                  <a:lnTo>
                    <a:pt x="5515" y="12063"/>
                  </a:lnTo>
                  <a:lnTo>
                    <a:pt x="5515" y="11702"/>
                  </a:lnTo>
                  <a:lnTo>
                    <a:pt x="5836" y="11517"/>
                  </a:lnTo>
                  <a:close/>
                  <a:moveTo>
                    <a:pt x="1749" y="11394"/>
                  </a:moveTo>
                  <a:lnTo>
                    <a:pt x="1604" y="11312"/>
                  </a:lnTo>
                  <a:lnTo>
                    <a:pt x="1604" y="10943"/>
                  </a:lnTo>
                  <a:lnTo>
                    <a:pt x="1853" y="10801"/>
                  </a:lnTo>
                  <a:lnTo>
                    <a:pt x="1921" y="10761"/>
                  </a:lnTo>
                  <a:lnTo>
                    <a:pt x="1947" y="10775"/>
                  </a:lnTo>
                  <a:lnTo>
                    <a:pt x="2242" y="10948"/>
                  </a:lnTo>
                  <a:lnTo>
                    <a:pt x="2242" y="11312"/>
                  </a:lnTo>
                  <a:lnTo>
                    <a:pt x="1921" y="11496"/>
                  </a:lnTo>
                  <a:lnTo>
                    <a:pt x="1749" y="11394"/>
                  </a:lnTo>
                  <a:close/>
                  <a:moveTo>
                    <a:pt x="2240" y="11699"/>
                  </a:moveTo>
                  <a:lnTo>
                    <a:pt x="2240" y="12063"/>
                  </a:lnTo>
                  <a:lnTo>
                    <a:pt x="1921" y="11881"/>
                  </a:lnTo>
                  <a:lnTo>
                    <a:pt x="1921" y="11881"/>
                  </a:lnTo>
                  <a:lnTo>
                    <a:pt x="1921" y="11881"/>
                  </a:lnTo>
                  <a:lnTo>
                    <a:pt x="1604" y="12063"/>
                  </a:lnTo>
                  <a:lnTo>
                    <a:pt x="1604" y="11702"/>
                  </a:lnTo>
                  <a:lnTo>
                    <a:pt x="1921" y="11517"/>
                  </a:lnTo>
                  <a:lnTo>
                    <a:pt x="2240" y="11699"/>
                  </a:lnTo>
                  <a:close/>
                  <a:moveTo>
                    <a:pt x="1765" y="4640"/>
                  </a:moveTo>
                  <a:lnTo>
                    <a:pt x="1909" y="4723"/>
                  </a:lnTo>
                  <a:lnTo>
                    <a:pt x="1661" y="4867"/>
                  </a:lnTo>
                  <a:lnTo>
                    <a:pt x="1595" y="4905"/>
                  </a:lnTo>
                  <a:lnTo>
                    <a:pt x="1274" y="4720"/>
                  </a:lnTo>
                  <a:lnTo>
                    <a:pt x="1274" y="4354"/>
                  </a:lnTo>
                  <a:lnTo>
                    <a:pt x="1593" y="4169"/>
                  </a:lnTo>
                  <a:lnTo>
                    <a:pt x="1593" y="4538"/>
                  </a:lnTo>
                  <a:lnTo>
                    <a:pt x="1593" y="4538"/>
                  </a:lnTo>
                  <a:lnTo>
                    <a:pt x="1765" y="4640"/>
                  </a:lnTo>
                  <a:close/>
                  <a:moveTo>
                    <a:pt x="1921" y="3980"/>
                  </a:moveTo>
                  <a:lnTo>
                    <a:pt x="2051" y="4054"/>
                  </a:lnTo>
                  <a:lnTo>
                    <a:pt x="2242" y="4165"/>
                  </a:lnTo>
                  <a:lnTo>
                    <a:pt x="2242" y="4531"/>
                  </a:lnTo>
                  <a:lnTo>
                    <a:pt x="1923" y="4715"/>
                  </a:lnTo>
                  <a:lnTo>
                    <a:pt x="1921" y="4715"/>
                  </a:lnTo>
                  <a:lnTo>
                    <a:pt x="1921" y="4715"/>
                  </a:lnTo>
                  <a:lnTo>
                    <a:pt x="1803" y="4647"/>
                  </a:lnTo>
                  <a:lnTo>
                    <a:pt x="1604" y="4531"/>
                  </a:lnTo>
                  <a:lnTo>
                    <a:pt x="1604" y="4165"/>
                  </a:lnTo>
                  <a:lnTo>
                    <a:pt x="1921" y="3980"/>
                  </a:lnTo>
                  <a:close/>
                  <a:moveTo>
                    <a:pt x="1604" y="4148"/>
                  </a:moveTo>
                  <a:lnTo>
                    <a:pt x="1604" y="3784"/>
                  </a:lnTo>
                  <a:lnTo>
                    <a:pt x="1767" y="3690"/>
                  </a:lnTo>
                  <a:lnTo>
                    <a:pt x="1923" y="3600"/>
                  </a:lnTo>
                  <a:lnTo>
                    <a:pt x="2094" y="3699"/>
                  </a:lnTo>
                  <a:lnTo>
                    <a:pt x="2240" y="3784"/>
                  </a:lnTo>
                  <a:lnTo>
                    <a:pt x="2240" y="4148"/>
                  </a:lnTo>
                  <a:lnTo>
                    <a:pt x="2004" y="4014"/>
                  </a:lnTo>
                  <a:lnTo>
                    <a:pt x="1921" y="3964"/>
                  </a:lnTo>
                  <a:lnTo>
                    <a:pt x="1921" y="3964"/>
                  </a:lnTo>
                  <a:lnTo>
                    <a:pt x="1921" y="3964"/>
                  </a:lnTo>
                  <a:lnTo>
                    <a:pt x="1604" y="4148"/>
                  </a:lnTo>
                  <a:close/>
                  <a:moveTo>
                    <a:pt x="2887" y="4158"/>
                  </a:moveTo>
                  <a:lnTo>
                    <a:pt x="2734" y="4245"/>
                  </a:lnTo>
                  <a:lnTo>
                    <a:pt x="2573" y="4340"/>
                  </a:lnTo>
                  <a:lnTo>
                    <a:pt x="2254" y="4158"/>
                  </a:lnTo>
                  <a:lnTo>
                    <a:pt x="2254" y="4158"/>
                  </a:lnTo>
                  <a:lnTo>
                    <a:pt x="2254" y="3787"/>
                  </a:lnTo>
                  <a:lnTo>
                    <a:pt x="2415" y="3694"/>
                  </a:lnTo>
                  <a:lnTo>
                    <a:pt x="2568" y="3607"/>
                  </a:lnTo>
                  <a:lnTo>
                    <a:pt x="2568" y="3973"/>
                  </a:lnTo>
                  <a:lnTo>
                    <a:pt x="2568" y="3973"/>
                  </a:lnTo>
                  <a:lnTo>
                    <a:pt x="2887" y="4158"/>
                  </a:lnTo>
                  <a:close/>
                  <a:moveTo>
                    <a:pt x="3816" y="4694"/>
                  </a:moveTo>
                  <a:lnTo>
                    <a:pt x="3868" y="4723"/>
                  </a:lnTo>
                  <a:lnTo>
                    <a:pt x="3551" y="4905"/>
                  </a:lnTo>
                  <a:lnTo>
                    <a:pt x="3294" y="4756"/>
                  </a:lnTo>
                  <a:lnTo>
                    <a:pt x="3235" y="4723"/>
                  </a:lnTo>
                  <a:lnTo>
                    <a:pt x="3235" y="4351"/>
                  </a:lnTo>
                  <a:lnTo>
                    <a:pt x="3547" y="4172"/>
                  </a:lnTo>
                  <a:lnTo>
                    <a:pt x="3547" y="4538"/>
                  </a:lnTo>
                  <a:lnTo>
                    <a:pt x="3547" y="4538"/>
                  </a:lnTo>
                  <a:lnTo>
                    <a:pt x="3816" y="4694"/>
                  </a:lnTo>
                  <a:close/>
                  <a:moveTo>
                    <a:pt x="4827" y="4146"/>
                  </a:moveTo>
                  <a:lnTo>
                    <a:pt x="4844" y="4158"/>
                  </a:lnTo>
                  <a:lnTo>
                    <a:pt x="4570" y="4318"/>
                  </a:lnTo>
                  <a:lnTo>
                    <a:pt x="4530" y="4340"/>
                  </a:lnTo>
                  <a:lnTo>
                    <a:pt x="4371" y="4247"/>
                  </a:lnTo>
                  <a:lnTo>
                    <a:pt x="4213" y="4155"/>
                  </a:lnTo>
                  <a:lnTo>
                    <a:pt x="4213" y="3787"/>
                  </a:lnTo>
                  <a:lnTo>
                    <a:pt x="4390" y="3685"/>
                  </a:lnTo>
                  <a:lnTo>
                    <a:pt x="4527" y="3607"/>
                  </a:lnTo>
                  <a:lnTo>
                    <a:pt x="4527" y="3973"/>
                  </a:lnTo>
                  <a:lnTo>
                    <a:pt x="4527" y="3973"/>
                  </a:lnTo>
                  <a:lnTo>
                    <a:pt x="4827" y="4146"/>
                  </a:lnTo>
                  <a:close/>
                  <a:moveTo>
                    <a:pt x="5824" y="4723"/>
                  </a:moveTo>
                  <a:lnTo>
                    <a:pt x="5671" y="4812"/>
                  </a:lnTo>
                  <a:lnTo>
                    <a:pt x="5508" y="4905"/>
                  </a:lnTo>
                  <a:lnTo>
                    <a:pt x="5189" y="4723"/>
                  </a:lnTo>
                  <a:lnTo>
                    <a:pt x="5189" y="4354"/>
                  </a:lnTo>
                  <a:lnTo>
                    <a:pt x="5212" y="4340"/>
                  </a:lnTo>
                  <a:lnTo>
                    <a:pt x="5503" y="4172"/>
                  </a:lnTo>
                  <a:lnTo>
                    <a:pt x="5503" y="4538"/>
                  </a:lnTo>
                  <a:lnTo>
                    <a:pt x="5503" y="4538"/>
                  </a:lnTo>
                  <a:lnTo>
                    <a:pt x="5824" y="4723"/>
                  </a:lnTo>
                  <a:close/>
                  <a:moveTo>
                    <a:pt x="5836" y="3980"/>
                  </a:moveTo>
                  <a:lnTo>
                    <a:pt x="6155" y="4165"/>
                  </a:lnTo>
                  <a:lnTo>
                    <a:pt x="6155" y="4531"/>
                  </a:lnTo>
                  <a:lnTo>
                    <a:pt x="5947" y="4652"/>
                  </a:lnTo>
                  <a:lnTo>
                    <a:pt x="5836" y="4715"/>
                  </a:lnTo>
                  <a:lnTo>
                    <a:pt x="5836" y="4715"/>
                  </a:lnTo>
                  <a:lnTo>
                    <a:pt x="5836" y="4715"/>
                  </a:lnTo>
                  <a:lnTo>
                    <a:pt x="5723" y="4652"/>
                  </a:lnTo>
                  <a:lnTo>
                    <a:pt x="5515" y="4531"/>
                  </a:lnTo>
                  <a:lnTo>
                    <a:pt x="5515" y="4165"/>
                  </a:lnTo>
                  <a:lnTo>
                    <a:pt x="5836" y="3980"/>
                  </a:lnTo>
                  <a:close/>
                  <a:moveTo>
                    <a:pt x="5515" y="4151"/>
                  </a:moveTo>
                  <a:lnTo>
                    <a:pt x="5515" y="3787"/>
                  </a:lnTo>
                  <a:lnTo>
                    <a:pt x="5836" y="3602"/>
                  </a:lnTo>
                  <a:lnTo>
                    <a:pt x="6155" y="3784"/>
                  </a:lnTo>
                  <a:lnTo>
                    <a:pt x="6155" y="4148"/>
                  </a:lnTo>
                  <a:lnTo>
                    <a:pt x="5836" y="3964"/>
                  </a:lnTo>
                  <a:lnTo>
                    <a:pt x="5836" y="3964"/>
                  </a:lnTo>
                  <a:lnTo>
                    <a:pt x="5836" y="3964"/>
                  </a:lnTo>
                  <a:lnTo>
                    <a:pt x="5515" y="4151"/>
                  </a:lnTo>
                  <a:close/>
                  <a:moveTo>
                    <a:pt x="6800" y="4158"/>
                  </a:moveTo>
                  <a:lnTo>
                    <a:pt x="6649" y="4245"/>
                  </a:lnTo>
                  <a:lnTo>
                    <a:pt x="6488" y="4340"/>
                  </a:lnTo>
                  <a:lnTo>
                    <a:pt x="6169" y="4158"/>
                  </a:lnTo>
                  <a:lnTo>
                    <a:pt x="6169" y="4158"/>
                  </a:lnTo>
                  <a:lnTo>
                    <a:pt x="6169" y="3787"/>
                  </a:lnTo>
                  <a:lnTo>
                    <a:pt x="6335" y="3690"/>
                  </a:lnTo>
                  <a:lnTo>
                    <a:pt x="6484" y="3607"/>
                  </a:lnTo>
                  <a:lnTo>
                    <a:pt x="6484" y="3973"/>
                  </a:lnTo>
                  <a:lnTo>
                    <a:pt x="6484" y="3973"/>
                  </a:lnTo>
                  <a:lnTo>
                    <a:pt x="6800" y="4158"/>
                  </a:lnTo>
                  <a:close/>
                  <a:moveTo>
                    <a:pt x="7731" y="4694"/>
                  </a:moveTo>
                  <a:lnTo>
                    <a:pt x="7781" y="4723"/>
                  </a:lnTo>
                  <a:lnTo>
                    <a:pt x="7467" y="4905"/>
                  </a:lnTo>
                  <a:lnTo>
                    <a:pt x="7209" y="4756"/>
                  </a:lnTo>
                  <a:lnTo>
                    <a:pt x="7148" y="4723"/>
                  </a:lnTo>
                  <a:lnTo>
                    <a:pt x="7148" y="4351"/>
                  </a:lnTo>
                  <a:lnTo>
                    <a:pt x="7462" y="4172"/>
                  </a:lnTo>
                  <a:lnTo>
                    <a:pt x="7462" y="4538"/>
                  </a:lnTo>
                  <a:lnTo>
                    <a:pt x="7462" y="4538"/>
                  </a:lnTo>
                  <a:lnTo>
                    <a:pt x="7731" y="4694"/>
                  </a:lnTo>
                  <a:close/>
                  <a:moveTo>
                    <a:pt x="7795" y="3980"/>
                  </a:moveTo>
                  <a:lnTo>
                    <a:pt x="7882" y="4030"/>
                  </a:lnTo>
                  <a:lnTo>
                    <a:pt x="8109" y="4162"/>
                  </a:lnTo>
                  <a:lnTo>
                    <a:pt x="8109" y="4162"/>
                  </a:lnTo>
                  <a:lnTo>
                    <a:pt x="8112" y="4165"/>
                  </a:lnTo>
                  <a:lnTo>
                    <a:pt x="8112" y="4531"/>
                  </a:lnTo>
                  <a:lnTo>
                    <a:pt x="7899" y="4656"/>
                  </a:lnTo>
                  <a:lnTo>
                    <a:pt x="7795" y="4715"/>
                  </a:lnTo>
                  <a:lnTo>
                    <a:pt x="7795" y="4715"/>
                  </a:lnTo>
                  <a:lnTo>
                    <a:pt x="7793" y="4715"/>
                  </a:lnTo>
                  <a:lnTo>
                    <a:pt x="7474" y="4531"/>
                  </a:lnTo>
                  <a:lnTo>
                    <a:pt x="7474" y="4165"/>
                  </a:lnTo>
                  <a:lnTo>
                    <a:pt x="7795" y="3980"/>
                  </a:lnTo>
                  <a:close/>
                  <a:moveTo>
                    <a:pt x="7474" y="4151"/>
                  </a:moveTo>
                  <a:lnTo>
                    <a:pt x="7474" y="3784"/>
                  </a:lnTo>
                  <a:lnTo>
                    <a:pt x="7604" y="3711"/>
                  </a:lnTo>
                  <a:lnTo>
                    <a:pt x="7793" y="3600"/>
                  </a:lnTo>
                  <a:lnTo>
                    <a:pt x="7968" y="3702"/>
                  </a:lnTo>
                  <a:lnTo>
                    <a:pt x="8109" y="3784"/>
                  </a:lnTo>
                  <a:lnTo>
                    <a:pt x="8109" y="4148"/>
                  </a:lnTo>
                  <a:lnTo>
                    <a:pt x="7795" y="3964"/>
                  </a:lnTo>
                  <a:lnTo>
                    <a:pt x="7795" y="3964"/>
                  </a:lnTo>
                  <a:lnTo>
                    <a:pt x="7795" y="3964"/>
                  </a:lnTo>
                  <a:lnTo>
                    <a:pt x="7474" y="4151"/>
                  </a:lnTo>
                  <a:close/>
                  <a:moveTo>
                    <a:pt x="8740" y="4146"/>
                  </a:moveTo>
                  <a:lnTo>
                    <a:pt x="8759" y="4158"/>
                  </a:lnTo>
                  <a:lnTo>
                    <a:pt x="8546" y="4281"/>
                  </a:lnTo>
                  <a:lnTo>
                    <a:pt x="8445" y="4340"/>
                  </a:lnTo>
                  <a:lnTo>
                    <a:pt x="8400" y="4316"/>
                  </a:lnTo>
                  <a:lnTo>
                    <a:pt x="8126" y="4155"/>
                  </a:lnTo>
                  <a:lnTo>
                    <a:pt x="8126" y="3787"/>
                  </a:lnTo>
                  <a:lnTo>
                    <a:pt x="8442" y="3607"/>
                  </a:lnTo>
                  <a:lnTo>
                    <a:pt x="8442" y="3973"/>
                  </a:lnTo>
                  <a:lnTo>
                    <a:pt x="8442" y="3973"/>
                  </a:lnTo>
                  <a:lnTo>
                    <a:pt x="8740" y="4146"/>
                  </a:lnTo>
                  <a:close/>
                  <a:moveTo>
                    <a:pt x="8771" y="3037"/>
                  </a:moveTo>
                  <a:lnTo>
                    <a:pt x="8771" y="3035"/>
                  </a:lnTo>
                  <a:lnTo>
                    <a:pt x="8795" y="3049"/>
                  </a:lnTo>
                  <a:lnTo>
                    <a:pt x="9092" y="3219"/>
                  </a:lnTo>
                  <a:lnTo>
                    <a:pt x="9092" y="3224"/>
                  </a:lnTo>
                  <a:lnTo>
                    <a:pt x="9092" y="3224"/>
                  </a:lnTo>
                  <a:lnTo>
                    <a:pt x="9092" y="3586"/>
                  </a:lnTo>
                  <a:lnTo>
                    <a:pt x="8771" y="3401"/>
                  </a:lnTo>
                  <a:lnTo>
                    <a:pt x="8771" y="3401"/>
                  </a:lnTo>
                  <a:lnTo>
                    <a:pt x="8771" y="3401"/>
                  </a:lnTo>
                  <a:lnTo>
                    <a:pt x="8721" y="3430"/>
                  </a:lnTo>
                  <a:lnTo>
                    <a:pt x="8454" y="3583"/>
                  </a:lnTo>
                  <a:lnTo>
                    <a:pt x="8454" y="3219"/>
                  </a:lnTo>
                  <a:lnTo>
                    <a:pt x="8766" y="3040"/>
                  </a:lnTo>
                  <a:lnTo>
                    <a:pt x="8769" y="3040"/>
                  </a:lnTo>
                  <a:lnTo>
                    <a:pt x="8771" y="3037"/>
                  </a:lnTo>
                  <a:lnTo>
                    <a:pt x="8771" y="3037"/>
                  </a:lnTo>
                  <a:close/>
                  <a:moveTo>
                    <a:pt x="9735" y="4723"/>
                  </a:moveTo>
                  <a:lnTo>
                    <a:pt x="9735" y="4723"/>
                  </a:lnTo>
                  <a:lnTo>
                    <a:pt x="9737" y="4723"/>
                  </a:lnTo>
                  <a:lnTo>
                    <a:pt x="9423" y="4905"/>
                  </a:lnTo>
                  <a:lnTo>
                    <a:pt x="9104" y="4723"/>
                  </a:lnTo>
                  <a:lnTo>
                    <a:pt x="9104" y="4354"/>
                  </a:lnTo>
                  <a:lnTo>
                    <a:pt x="9125" y="4340"/>
                  </a:lnTo>
                  <a:lnTo>
                    <a:pt x="9418" y="4172"/>
                  </a:lnTo>
                  <a:lnTo>
                    <a:pt x="9418" y="4538"/>
                  </a:lnTo>
                  <a:lnTo>
                    <a:pt x="9418" y="4538"/>
                  </a:lnTo>
                  <a:lnTo>
                    <a:pt x="9735" y="4723"/>
                  </a:lnTo>
                  <a:close/>
                  <a:moveTo>
                    <a:pt x="10716" y="4158"/>
                  </a:moveTo>
                  <a:lnTo>
                    <a:pt x="10404" y="4340"/>
                  </a:lnTo>
                  <a:lnTo>
                    <a:pt x="10085" y="4155"/>
                  </a:lnTo>
                  <a:lnTo>
                    <a:pt x="10085" y="3787"/>
                  </a:lnTo>
                  <a:lnTo>
                    <a:pt x="10394" y="3607"/>
                  </a:lnTo>
                  <a:lnTo>
                    <a:pt x="10397" y="3607"/>
                  </a:lnTo>
                  <a:lnTo>
                    <a:pt x="10397" y="3973"/>
                  </a:lnTo>
                  <a:lnTo>
                    <a:pt x="10397" y="3973"/>
                  </a:lnTo>
                  <a:lnTo>
                    <a:pt x="10716" y="4158"/>
                  </a:lnTo>
                  <a:close/>
                  <a:moveTo>
                    <a:pt x="11514" y="4619"/>
                  </a:moveTo>
                  <a:lnTo>
                    <a:pt x="11694" y="4723"/>
                  </a:lnTo>
                  <a:lnTo>
                    <a:pt x="11417" y="4883"/>
                  </a:lnTo>
                  <a:lnTo>
                    <a:pt x="11382" y="4905"/>
                  </a:lnTo>
                  <a:lnTo>
                    <a:pt x="11060" y="4723"/>
                  </a:lnTo>
                  <a:lnTo>
                    <a:pt x="11060" y="4351"/>
                  </a:lnTo>
                  <a:lnTo>
                    <a:pt x="11377" y="4169"/>
                  </a:lnTo>
                  <a:lnTo>
                    <a:pt x="11377" y="4538"/>
                  </a:lnTo>
                  <a:lnTo>
                    <a:pt x="11377" y="4538"/>
                  </a:lnTo>
                  <a:lnTo>
                    <a:pt x="11514" y="4619"/>
                  </a:lnTo>
                  <a:close/>
                  <a:moveTo>
                    <a:pt x="11668" y="4002"/>
                  </a:moveTo>
                  <a:lnTo>
                    <a:pt x="11706" y="3980"/>
                  </a:lnTo>
                  <a:lnTo>
                    <a:pt x="12027" y="4165"/>
                  </a:lnTo>
                  <a:lnTo>
                    <a:pt x="12027" y="4531"/>
                  </a:lnTo>
                  <a:lnTo>
                    <a:pt x="11708" y="4715"/>
                  </a:lnTo>
                  <a:lnTo>
                    <a:pt x="11706" y="4715"/>
                  </a:lnTo>
                  <a:lnTo>
                    <a:pt x="11706" y="4715"/>
                  </a:lnTo>
                  <a:lnTo>
                    <a:pt x="11566" y="4635"/>
                  </a:lnTo>
                  <a:lnTo>
                    <a:pt x="11389" y="4531"/>
                  </a:lnTo>
                  <a:lnTo>
                    <a:pt x="11389" y="4165"/>
                  </a:lnTo>
                  <a:lnTo>
                    <a:pt x="11668" y="4002"/>
                  </a:lnTo>
                  <a:close/>
                  <a:moveTo>
                    <a:pt x="11389" y="4148"/>
                  </a:moveTo>
                  <a:lnTo>
                    <a:pt x="11389" y="3784"/>
                  </a:lnTo>
                  <a:lnTo>
                    <a:pt x="11509" y="3716"/>
                  </a:lnTo>
                  <a:lnTo>
                    <a:pt x="11708" y="3600"/>
                  </a:lnTo>
                  <a:lnTo>
                    <a:pt x="11819" y="3664"/>
                  </a:lnTo>
                  <a:lnTo>
                    <a:pt x="12025" y="3784"/>
                  </a:lnTo>
                  <a:lnTo>
                    <a:pt x="12025" y="4148"/>
                  </a:lnTo>
                  <a:lnTo>
                    <a:pt x="11706" y="3964"/>
                  </a:lnTo>
                  <a:lnTo>
                    <a:pt x="11706" y="3964"/>
                  </a:lnTo>
                  <a:lnTo>
                    <a:pt x="11706" y="3964"/>
                  </a:lnTo>
                  <a:lnTo>
                    <a:pt x="11661" y="3992"/>
                  </a:lnTo>
                  <a:lnTo>
                    <a:pt x="11389" y="4148"/>
                  </a:lnTo>
                  <a:close/>
                  <a:moveTo>
                    <a:pt x="12655" y="4146"/>
                  </a:moveTo>
                  <a:lnTo>
                    <a:pt x="12672" y="4158"/>
                  </a:lnTo>
                  <a:lnTo>
                    <a:pt x="12462" y="4281"/>
                  </a:lnTo>
                  <a:lnTo>
                    <a:pt x="12358" y="4340"/>
                  </a:lnTo>
                  <a:lnTo>
                    <a:pt x="12039" y="4158"/>
                  </a:lnTo>
                  <a:lnTo>
                    <a:pt x="12039" y="4158"/>
                  </a:lnTo>
                  <a:lnTo>
                    <a:pt x="12039" y="3787"/>
                  </a:lnTo>
                  <a:lnTo>
                    <a:pt x="12355" y="3605"/>
                  </a:lnTo>
                  <a:lnTo>
                    <a:pt x="12355" y="3973"/>
                  </a:lnTo>
                  <a:lnTo>
                    <a:pt x="12355" y="3973"/>
                  </a:lnTo>
                  <a:lnTo>
                    <a:pt x="12655" y="4146"/>
                  </a:lnTo>
                  <a:close/>
                  <a:moveTo>
                    <a:pt x="13653" y="4723"/>
                  </a:moveTo>
                  <a:lnTo>
                    <a:pt x="13338" y="4905"/>
                  </a:lnTo>
                  <a:lnTo>
                    <a:pt x="13019" y="4723"/>
                  </a:lnTo>
                  <a:lnTo>
                    <a:pt x="13019" y="4354"/>
                  </a:lnTo>
                  <a:lnTo>
                    <a:pt x="13041" y="4340"/>
                  </a:lnTo>
                  <a:lnTo>
                    <a:pt x="13334" y="4172"/>
                  </a:lnTo>
                  <a:lnTo>
                    <a:pt x="13334" y="4538"/>
                  </a:lnTo>
                  <a:lnTo>
                    <a:pt x="13334" y="4538"/>
                  </a:lnTo>
                  <a:lnTo>
                    <a:pt x="13653" y="4723"/>
                  </a:lnTo>
                  <a:close/>
                  <a:moveTo>
                    <a:pt x="14631" y="4158"/>
                  </a:moveTo>
                  <a:lnTo>
                    <a:pt x="14316" y="4340"/>
                  </a:lnTo>
                  <a:lnTo>
                    <a:pt x="14000" y="4155"/>
                  </a:lnTo>
                  <a:lnTo>
                    <a:pt x="14000" y="3787"/>
                  </a:lnTo>
                  <a:lnTo>
                    <a:pt x="14309" y="3607"/>
                  </a:lnTo>
                  <a:lnTo>
                    <a:pt x="14312" y="3607"/>
                  </a:lnTo>
                  <a:lnTo>
                    <a:pt x="14312" y="3973"/>
                  </a:lnTo>
                  <a:lnTo>
                    <a:pt x="14312" y="3973"/>
                  </a:lnTo>
                  <a:lnTo>
                    <a:pt x="14631" y="4158"/>
                  </a:lnTo>
                  <a:close/>
                  <a:moveTo>
                    <a:pt x="15559" y="4694"/>
                  </a:moveTo>
                  <a:lnTo>
                    <a:pt x="15611" y="4723"/>
                  </a:lnTo>
                  <a:lnTo>
                    <a:pt x="15295" y="4905"/>
                  </a:lnTo>
                  <a:lnTo>
                    <a:pt x="15151" y="4822"/>
                  </a:lnTo>
                  <a:lnTo>
                    <a:pt x="14978" y="4723"/>
                  </a:lnTo>
                  <a:lnTo>
                    <a:pt x="14978" y="4351"/>
                  </a:lnTo>
                  <a:lnTo>
                    <a:pt x="15292" y="4172"/>
                  </a:lnTo>
                  <a:lnTo>
                    <a:pt x="15292" y="4538"/>
                  </a:lnTo>
                  <a:lnTo>
                    <a:pt x="15292" y="4538"/>
                  </a:lnTo>
                  <a:lnTo>
                    <a:pt x="15559" y="4694"/>
                  </a:lnTo>
                  <a:close/>
                  <a:moveTo>
                    <a:pt x="16571" y="4146"/>
                  </a:moveTo>
                  <a:lnTo>
                    <a:pt x="16587" y="4158"/>
                  </a:lnTo>
                  <a:lnTo>
                    <a:pt x="16275" y="4340"/>
                  </a:lnTo>
                  <a:lnTo>
                    <a:pt x="16275" y="4340"/>
                  </a:lnTo>
                  <a:lnTo>
                    <a:pt x="15956" y="4155"/>
                  </a:lnTo>
                  <a:lnTo>
                    <a:pt x="15956" y="3787"/>
                  </a:lnTo>
                  <a:lnTo>
                    <a:pt x="16053" y="3730"/>
                  </a:lnTo>
                  <a:lnTo>
                    <a:pt x="16271" y="3607"/>
                  </a:lnTo>
                  <a:lnTo>
                    <a:pt x="16271" y="3973"/>
                  </a:lnTo>
                  <a:lnTo>
                    <a:pt x="16271" y="3973"/>
                  </a:lnTo>
                  <a:lnTo>
                    <a:pt x="16571" y="4146"/>
                  </a:lnTo>
                  <a:close/>
                  <a:moveTo>
                    <a:pt x="17546" y="4711"/>
                  </a:moveTo>
                  <a:lnTo>
                    <a:pt x="17568" y="4723"/>
                  </a:lnTo>
                  <a:lnTo>
                    <a:pt x="17251" y="4905"/>
                  </a:lnTo>
                  <a:lnTo>
                    <a:pt x="16934" y="4723"/>
                  </a:lnTo>
                  <a:lnTo>
                    <a:pt x="16934" y="4354"/>
                  </a:lnTo>
                  <a:lnTo>
                    <a:pt x="16956" y="4340"/>
                  </a:lnTo>
                  <a:lnTo>
                    <a:pt x="17246" y="4172"/>
                  </a:lnTo>
                  <a:lnTo>
                    <a:pt x="17246" y="4538"/>
                  </a:lnTo>
                  <a:lnTo>
                    <a:pt x="17246" y="4538"/>
                  </a:lnTo>
                  <a:lnTo>
                    <a:pt x="17546" y="4711"/>
                  </a:lnTo>
                  <a:close/>
                  <a:moveTo>
                    <a:pt x="17580" y="3602"/>
                  </a:moveTo>
                  <a:lnTo>
                    <a:pt x="17813" y="3735"/>
                  </a:lnTo>
                  <a:lnTo>
                    <a:pt x="17899" y="3784"/>
                  </a:lnTo>
                  <a:lnTo>
                    <a:pt x="17899" y="4148"/>
                  </a:lnTo>
                  <a:lnTo>
                    <a:pt x="17821" y="4103"/>
                  </a:lnTo>
                  <a:lnTo>
                    <a:pt x="17580" y="3964"/>
                  </a:lnTo>
                  <a:lnTo>
                    <a:pt x="17580" y="3964"/>
                  </a:lnTo>
                  <a:lnTo>
                    <a:pt x="17580" y="3964"/>
                  </a:lnTo>
                  <a:lnTo>
                    <a:pt x="17502" y="4011"/>
                  </a:lnTo>
                  <a:lnTo>
                    <a:pt x="17258" y="4151"/>
                  </a:lnTo>
                  <a:lnTo>
                    <a:pt x="17258" y="3787"/>
                  </a:lnTo>
                  <a:lnTo>
                    <a:pt x="17580" y="3602"/>
                  </a:lnTo>
                  <a:close/>
                  <a:moveTo>
                    <a:pt x="17580" y="3583"/>
                  </a:moveTo>
                  <a:lnTo>
                    <a:pt x="17369" y="3465"/>
                  </a:lnTo>
                  <a:lnTo>
                    <a:pt x="17258" y="3401"/>
                  </a:lnTo>
                  <a:lnTo>
                    <a:pt x="17258" y="3035"/>
                  </a:lnTo>
                  <a:lnTo>
                    <a:pt x="17554" y="2865"/>
                  </a:lnTo>
                  <a:lnTo>
                    <a:pt x="17580" y="2851"/>
                  </a:lnTo>
                  <a:lnTo>
                    <a:pt x="17617" y="2870"/>
                  </a:lnTo>
                  <a:lnTo>
                    <a:pt x="17899" y="3035"/>
                  </a:lnTo>
                  <a:lnTo>
                    <a:pt x="17899" y="3401"/>
                  </a:lnTo>
                  <a:lnTo>
                    <a:pt x="17813" y="3451"/>
                  </a:lnTo>
                  <a:lnTo>
                    <a:pt x="17580" y="3583"/>
                  </a:lnTo>
                  <a:close/>
                  <a:moveTo>
                    <a:pt x="18546" y="4158"/>
                  </a:moveTo>
                  <a:lnTo>
                    <a:pt x="18232" y="4340"/>
                  </a:lnTo>
                  <a:lnTo>
                    <a:pt x="17915" y="4155"/>
                  </a:lnTo>
                  <a:lnTo>
                    <a:pt x="17915" y="3787"/>
                  </a:lnTo>
                  <a:lnTo>
                    <a:pt x="18076" y="3694"/>
                  </a:lnTo>
                  <a:lnTo>
                    <a:pt x="18227" y="3607"/>
                  </a:lnTo>
                  <a:lnTo>
                    <a:pt x="18227" y="3973"/>
                  </a:lnTo>
                  <a:lnTo>
                    <a:pt x="18227" y="3973"/>
                  </a:lnTo>
                  <a:lnTo>
                    <a:pt x="18546" y="4158"/>
                  </a:lnTo>
                  <a:close/>
                  <a:moveTo>
                    <a:pt x="19342" y="4619"/>
                  </a:moveTo>
                  <a:lnTo>
                    <a:pt x="19522" y="4723"/>
                  </a:lnTo>
                  <a:lnTo>
                    <a:pt x="19210" y="4905"/>
                  </a:lnTo>
                  <a:lnTo>
                    <a:pt x="19066" y="4822"/>
                  </a:lnTo>
                  <a:lnTo>
                    <a:pt x="18893" y="4723"/>
                  </a:lnTo>
                  <a:lnTo>
                    <a:pt x="18893" y="4351"/>
                  </a:lnTo>
                  <a:lnTo>
                    <a:pt x="19205" y="4172"/>
                  </a:lnTo>
                  <a:lnTo>
                    <a:pt x="19205" y="4538"/>
                  </a:lnTo>
                  <a:lnTo>
                    <a:pt x="19205" y="4538"/>
                  </a:lnTo>
                  <a:lnTo>
                    <a:pt x="19342" y="4619"/>
                  </a:lnTo>
                  <a:close/>
                  <a:moveTo>
                    <a:pt x="20483" y="4146"/>
                  </a:moveTo>
                  <a:lnTo>
                    <a:pt x="20502" y="4158"/>
                  </a:lnTo>
                  <a:lnTo>
                    <a:pt x="20190" y="4340"/>
                  </a:lnTo>
                  <a:lnTo>
                    <a:pt x="20190" y="4340"/>
                  </a:lnTo>
                  <a:lnTo>
                    <a:pt x="19869" y="4155"/>
                  </a:lnTo>
                  <a:lnTo>
                    <a:pt x="19869" y="3787"/>
                  </a:lnTo>
                  <a:lnTo>
                    <a:pt x="20167" y="3614"/>
                  </a:lnTo>
                  <a:lnTo>
                    <a:pt x="20186" y="3605"/>
                  </a:lnTo>
                  <a:lnTo>
                    <a:pt x="20186" y="3973"/>
                  </a:lnTo>
                  <a:lnTo>
                    <a:pt x="20186" y="3973"/>
                  </a:lnTo>
                  <a:lnTo>
                    <a:pt x="20483" y="4146"/>
                  </a:lnTo>
                  <a:close/>
                  <a:moveTo>
                    <a:pt x="21459" y="4711"/>
                  </a:moveTo>
                  <a:lnTo>
                    <a:pt x="21481" y="4723"/>
                  </a:lnTo>
                  <a:lnTo>
                    <a:pt x="21166" y="4905"/>
                  </a:lnTo>
                  <a:lnTo>
                    <a:pt x="20847" y="4723"/>
                  </a:lnTo>
                  <a:lnTo>
                    <a:pt x="20847" y="4354"/>
                  </a:lnTo>
                  <a:lnTo>
                    <a:pt x="20871" y="4340"/>
                  </a:lnTo>
                  <a:lnTo>
                    <a:pt x="21162" y="4172"/>
                  </a:lnTo>
                  <a:lnTo>
                    <a:pt x="21162" y="4538"/>
                  </a:lnTo>
                  <a:lnTo>
                    <a:pt x="21162" y="4538"/>
                  </a:lnTo>
                  <a:lnTo>
                    <a:pt x="21459" y="4711"/>
                  </a:lnTo>
                  <a:close/>
                  <a:moveTo>
                    <a:pt x="21495" y="3602"/>
                  </a:moveTo>
                  <a:lnTo>
                    <a:pt x="21726" y="3735"/>
                  </a:lnTo>
                  <a:lnTo>
                    <a:pt x="21814" y="3784"/>
                  </a:lnTo>
                  <a:lnTo>
                    <a:pt x="21814" y="4148"/>
                  </a:lnTo>
                  <a:lnTo>
                    <a:pt x="21736" y="4103"/>
                  </a:lnTo>
                  <a:lnTo>
                    <a:pt x="21495" y="3964"/>
                  </a:lnTo>
                  <a:lnTo>
                    <a:pt x="21495" y="3964"/>
                  </a:lnTo>
                  <a:lnTo>
                    <a:pt x="21495" y="3964"/>
                  </a:lnTo>
                  <a:lnTo>
                    <a:pt x="21414" y="4011"/>
                  </a:lnTo>
                  <a:lnTo>
                    <a:pt x="21173" y="4151"/>
                  </a:lnTo>
                  <a:lnTo>
                    <a:pt x="21173" y="3787"/>
                  </a:lnTo>
                  <a:lnTo>
                    <a:pt x="21495" y="3602"/>
                  </a:lnTo>
                  <a:close/>
                  <a:moveTo>
                    <a:pt x="21495" y="3583"/>
                  </a:moveTo>
                  <a:lnTo>
                    <a:pt x="21284" y="3465"/>
                  </a:lnTo>
                  <a:lnTo>
                    <a:pt x="21173" y="3401"/>
                  </a:lnTo>
                  <a:lnTo>
                    <a:pt x="21173" y="3035"/>
                  </a:lnTo>
                  <a:lnTo>
                    <a:pt x="21466" y="2865"/>
                  </a:lnTo>
                  <a:lnTo>
                    <a:pt x="21495" y="2851"/>
                  </a:lnTo>
                  <a:lnTo>
                    <a:pt x="21530" y="2870"/>
                  </a:lnTo>
                  <a:lnTo>
                    <a:pt x="21814" y="3035"/>
                  </a:lnTo>
                  <a:lnTo>
                    <a:pt x="21814" y="3401"/>
                  </a:lnTo>
                  <a:lnTo>
                    <a:pt x="21729" y="3451"/>
                  </a:lnTo>
                  <a:lnTo>
                    <a:pt x="21495" y="3583"/>
                  </a:lnTo>
                  <a:close/>
                  <a:moveTo>
                    <a:pt x="22459" y="4158"/>
                  </a:moveTo>
                  <a:lnTo>
                    <a:pt x="22145" y="4340"/>
                  </a:lnTo>
                  <a:lnTo>
                    <a:pt x="22074" y="4299"/>
                  </a:lnTo>
                  <a:lnTo>
                    <a:pt x="21828" y="4155"/>
                  </a:lnTo>
                  <a:lnTo>
                    <a:pt x="21828" y="3787"/>
                  </a:lnTo>
                  <a:lnTo>
                    <a:pt x="21991" y="3694"/>
                  </a:lnTo>
                  <a:lnTo>
                    <a:pt x="22140" y="3607"/>
                  </a:lnTo>
                  <a:lnTo>
                    <a:pt x="22140" y="3973"/>
                  </a:lnTo>
                  <a:lnTo>
                    <a:pt x="22140" y="3973"/>
                  </a:lnTo>
                  <a:lnTo>
                    <a:pt x="22459" y="4158"/>
                  </a:lnTo>
                  <a:close/>
                  <a:moveTo>
                    <a:pt x="21495" y="9617"/>
                  </a:moveTo>
                  <a:lnTo>
                    <a:pt x="21495" y="9617"/>
                  </a:lnTo>
                  <a:lnTo>
                    <a:pt x="21495" y="9617"/>
                  </a:lnTo>
                  <a:lnTo>
                    <a:pt x="21466" y="9634"/>
                  </a:lnTo>
                  <a:lnTo>
                    <a:pt x="21173" y="9799"/>
                  </a:lnTo>
                  <a:lnTo>
                    <a:pt x="21173" y="9440"/>
                  </a:lnTo>
                  <a:lnTo>
                    <a:pt x="21488" y="9258"/>
                  </a:lnTo>
                  <a:lnTo>
                    <a:pt x="21495" y="9253"/>
                  </a:lnTo>
                  <a:lnTo>
                    <a:pt x="21570" y="9298"/>
                  </a:lnTo>
                  <a:lnTo>
                    <a:pt x="21814" y="9440"/>
                  </a:lnTo>
                  <a:lnTo>
                    <a:pt x="21814" y="9799"/>
                  </a:lnTo>
                  <a:lnTo>
                    <a:pt x="21495" y="9617"/>
                  </a:lnTo>
                  <a:close/>
                  <a:moveTo>
                    <a:pt x="21814" y="9813"/>
                  </a:moveTo>
                  <a:lnTo>
                    <a:pt x="21814" y="10182"/>
                  </a:lnTo>
                  <a:lnTo>
                    <a:pt x="21495" y="10366"/>
                  </a:lnTo>
                  <a:lnTo>
                    <a:pt x="21173" y="10182"/>
                  </a:lnTo>
                  <a:lnTo>
                    <a:pt x="21173" y="9816"/>
                  </a:lnTo>
                  <a:lnTo>
                    <a:pt x="21421" y="9671"/>
                  </a:lnTo>
                  <a:lnTo>
                    <a:pt x="21495" y="9629"/>
                  </a:lnTo>
                  <a:lnTo>
                    <a:pt x="21679" y="9735"/>
                  </a:lnTo>
                  <a:lnTo>
                    <a:pt x="21814" y="9813"/>
                  </a:lnTo>
                  <a:close/>
                  <a:moveTo>
                    <a:pt x="17580" y="9617"/>
                  </a:moveTo>
                  <a:lnTo>
                    <a:pt x="17580" y="9617"/>
                  </a:lnTo>
                  <a:lnTo>
                    <a:pt x="17580" y="9617"/>
                  </a:lnTo>
                  <a:lnTo>
                    <a:pt x="17551" y="9634"/>
                  </a:lnTo>
                  <a:lnTo>
                    <a:pt x="17258" y="9799"/>
                  </a:lnTo>
                  <a:lnTo>
                    <a:pt x="17258" y="9440"/>
                  </a:lnTo>
                  <a:lnTo>
                    <a:pt x="17572" y="9258"/>
                  </a:lnTo>
                  <a:lnTo>
                    <a:pt x="17580" y="9253"/>
                  </a:lnTo>
                  <a:lnTo>
                    <a:pt x="17658" y="9298"/>
                  </a:lnTo>
                  <a:lnTo>
                    <a:pt x="17899" y="9440"/>
                  </a:lnTo>
                  <a:lnTo>
                    <a:pt x="17899" y="9799"/>
                  </a:lnTo>
                  <a:lnTo>
                    <a:pt x="17580" y="9617"/>
                  </a:lnTo>
                  <a:close/>
                  <a:moveTo>
                    <a:pt x="17899" y="9813"/>
                  </a:moveTo>
                  <a:lnTo>
                    <a:pt x="17899" y="10182"/>
                  </a:lnTo>
                  <a:lnTo>
                    <a:pt x="17580" y="10366"/>
                  </a:lnTo>
                  <a:lnTo>
                    <a:pt x="17258" y="10182"/>
                  </a:lnTo>
                  <a:lnTo>
                    <a:pt x="17258" y="9816"/>
                  </a:lnTo>
                  <a:lnTo>
                    <a:pt x="17506" y="9671"/>
                  </a:lnTo>
                  <a:lnTo>
                    <a:pt x="17580" y="9629"/>
                  </a:lnTo>
                  <a:lnTo>
                    <a:pt x="17764" y="9735"/>
                  </a:lnTo>
                  <a:lnTo>
                    <a:pt x="17899" y="9813"/>
                  </a:lnTo>
                  <a:close/>
                  <a:moveTo>
                    <a:pt x="11512" y="10253"/>
                  </a:moveTo>
                  <a:lnTo>
                    <a:pt x="11389" y="10182"/>
                  </a:lnTo>
                  <a:lnTo>
                    <a:pt x="11389" y="9813"/>
                  </a:lnTo>
                  <a:lnTo>
                    <a:pt x="11637" y="9669"/>
                  </a:lnTo>
                  <a:lnTo>
                    <a:pt x="11706" y="9629"/>
                  </a:lnTo>
                  <a:lnTo>
                    <a:pt x="12025" y="9813"/>
                  </a:lnTo>
                  <a:lnTo>
                    <a:pt x="12025" y="9816"/>
                  </a:lnTo>
                  <a:lnTo>
                    <a:pt x="12027" y="9816"/>
                  </a:lnTo>
                  <a:lnTo>
                    <a:pt x="12027" y="10182"/>
                  </a:lnTo>
                  <a:lnTo>
                    <a:pt x="11708" y="10366"/>
                  </a:lnTo>
                  <a:lnTo>
                    <a:pt x="11512" y="10253"/>
                  </a:lnTo>
                  <a:close/>
                  <a:moveTo>
                    <a:pt x="11918" y="10503"/>
                  </a:moveTo>
                  <a:lnTo>
                    <a:pt x="12025" y="10567"/>
                  </a:lnTo>
                  <a:lnTo>
                    <a:pt x="12025" y="10929"/>
                  </a:lnTo>
                  <a:lnTo>
                    <a:pt x="11706" y="10747"/>
                  </a:lnTo>
                  <a:lnTo>
                    <a:pt x="11706" y="10747"/>
                  </a:lnTo>
                  <a:lnTo>
                    <a:pt x="11706" y="10747"/>
                  </a:lnTo>
                  <a:lnTo>
                    <a:pt x="11689" y="10756"/>
                  </a:lnTo>
                  <a:lnTo>
                    <a:pt x="11389" y="10929"/>
                  </a:lnTo>
                  <a:lnTo>
                    <a:pt x="11389" y="10567"/>
                  </a:lnTo>
                  <a:lnTo>
                    <a:pt x="11656" y="10411"/>
                  </a:lnTo>
                  <a:lnTo>
                    <a:pt x="11706" y="10383"/>
                  </a:lnTo>
                  <a:lnTo>
                    <a:pt x="11918" y="10503"/>
                  </a:lnTo>
                  <a:close/>
                  <a:moveTo>
                    <a:pt x="7474" y="10182"/>
                  </a:moveTo>
                  <a:lnTo>
                    <a:pt x="7474" y="9816"/>
                  </a:lnTo>
                  <a:lnTo>
                    <a:pt x="7795" y="9629"/>
                  </a:lnTo>
                  <a:lnTo>
                    <a:pt x="7944" y="9716"/>
                  </a:lnTo>
                  <a:lnTo>
                    <a:pt x="8109" y="9813"/>
                  </a:lnTo>
                  <a:lnTo>
                    <a:pt x="8109" y="9816"/>
                  </a:lnTo>
                  <a:lnTo>
                    <a:pt x="8112" y="9816"/>
                  </a:lnTo>
                  <a:lnTo>
                    <a:pt x="8112" y="10182"/>
                  </a:lnTo>
                  <a:lnTo>
                    <a:pt x="7956" y="10274"/>
                  </a:lnTo>
                  <a:lnTo>
                    <a:pt x="7795" y="10366"/>
                  </a:lnTo>
                  <a:lnTo>
                    <a:pt x="7474" y="10182"/>
                  </a:lnTo>
                  <a:close/>
                  <a:moveTo>
                    <a:pt x="7927" y="10461"/>
                  </a:moveTo>
                  <a:lnTo>
                    <a:pt x="8109" y="10565"/>
                  </a:lnTo>
                  <a:lnTo>
                    <a:pt x="8109" y="10929"/>
                  </a:lnTo>
                  <a:lnTo>
                    <a:pt x="8057" y="10898"/>
                  </a:lnTo>
                  <a:lnTo>
                    <a:pt x="7795" y="10747"/>
                  </a:lnTo>
                  <a:lnTo>
                    <a:pt x="7795" y="10747"/>
                  </a:lnTo>
                  <a:lnTo>
                    <a:pt x="7795" y="10747"/>
                  </a:lnTo>
                  <a:lnTo>
                    <a:pt x="7710" y="10794"/>
                  </a:lnTo>
                  <a:lnTo>
                    <a:pt x="7474" y="10931"/>
                  </a:lnTo>
                  <a:lnTo>
                    <a:pt x="7474" y="10567"/>
                  </a:lnTo>
                  <a:lnTo>
                    <a:pt x="7656" y="10463"/>
                  </a:lnTo>
                  <a:lnTo>
                    <a:pt x="7795" y="10383"/>
                  </a:lnTo>
                  <a:lnTo>
                    <a:pt x="7927" y="10461"/>
                  </a:lnTo>
                  <a:close/>
                  <a:moveTo>
                    <a:pt x="5836" y="10366"/>
                  </a:moveTo>
                  <a:lnTo>
                    <a:pt x="5515" y="10182"/>
                  </a:lnTo>
                  <a:lnTo>
                    <a:pt x="5515" y="9816"/>
                  </a:lnTo>
                  <a:lnTo>
                    <a:pt x="5836" y="9629"/>
                  </a:lnTo>
                  <a:lnTo>
                    <a:pt x="6155" y="9813"/>
                  </a:lnTo>
                  <a:lnTo>
                    <a:pt x="6155" y="9816"/>
                  </a:lnTo>
                  <a:lnTo>
                    <a:pt x="6155" y="9816"/>
                  </a:lnTo>
                  <a:lnTo>
                    <a:pt x="6155" y="10182"/>
                  </a:lnTo>
                  <a:lnTo>
                    <a:pt x="5836" y="10366"/>
                  </a:lnTo>
                  <a:close/>
                  <a:moveTo>
                    <a:pt x="5839" y="10385"/>
                  </a:moveTo>
                  <a:lnTo>
                    <a:pt x="6155" y="10567"/>
                  </a:lnTo>
                  <a:lnTo>
                    <a:pt x="6155" y="10929"/>
                  </a:lnTo>
                  <a:lnTo>
                    <a:pt x="5836" y="10747"/>
                  </a:lnTo>
                  <a:lnTo>
                    <a:pt x="5836" y="10747"/>
                  </a:lnTo>
                  <a:lnTo>
                    <a:pt x="5836" y="10747"/>
                  </a:lnTo>
                  <a:lnTo>
                    <a:pt x="5765" y="10787"/>
                  </a:lnTo>
                  <a:lnTo>
                    <a:pt x="5515" y="10931"/>
                  </a:lnTo>
                  <a:lnTo>
                    <a:pt x="5515" y="10570"/>
                  </a:lnTo>
                  <a:lnTo>
                    <a:pt x="5834" y="10385"/>
                  </a:lnTo>
                  <a:lnTo>
                    <a:pt x="5836" y="10383"/>
                  </a:lnTo>
                  <a:lnTo>
                    <a:pt x="5839" y="10385"/>
                  </a:lnTo>
                  <a:close/>
                  <a:moveTo>
                    <a:pt x="1749" y="10265"/>
                  </a:moveTo>
                  <a:lnTo>
                    <a:pt x="1604" y="10182"/>
                  </a:lnTo>
                  <a:lnTo>
                    <a:pt x="1604" y="9813"/>
                  </a:lnTo>
                  <a:lnTo>
                    <a:pt x="1921" y="9629"/>
                  </a:lnTo>
                  <a:lnTo>
                    <a:pt x="1999" y="9674"/>
                  </a:lnTo>
                  <a:lnTo>
                    <a:pt x="2240" y="9813"/>
                  </a:lnTo>
                  <a:lnTo>
                    <a:pt x="2240" y="9816"/>
                  </a:lnTo>
                  <a:lnTo>
                    <a:pt x="2242" y="9816"/>
                  </a:lnTo>
                  <a:lnTo>
                    <a:pt x="2242" y="10182"/>
                  </a:lnTo>
                  <a:lnTo>
                    <a:pt x="1921" y="10366"/>
                  </a:lnTo>
                  <a:lnTo>
                    <a:pt x="1749" y="10265"/>
                  </a:lnTo>
                  <a:close/>
                  <a:moveTo>
                    <a:pt x="2077" y="10473"/>
                  </a:moveTo>
                  <a:lnTo>
                    <a:pt x="2240" y="10567"/>
                  </a:lnTo>
                  <a:lnTo>
                    <a:pt x="2240" y="10929"/>
                  </a:lnTo>
                  <a:lnTo>
                    <a:pt x="2065" y="10827"/>
                  </a:lnTo>
                  <a:lnTo>
                    <a:pt x="1921" y="10747"/>
                  </a:lnTo>
                  <a:lnTo>
                    <a:pt x="1921" y="10747"/>
                  </a:lnTo>
                  <a:lnTo>
                    <a:pt x="1921" y="10747"/>
                  </a:lnTo>
                  <a:lnTo>
                    <a:pt x="1604" y="10929"/>
                  </a:lnTo>
                  <a:lnTo>
                    <a:pt x="1604" y="10567"/>
                  </a:lnTo>
                  <a:lnTo>
                    <a:pt x="1727" y="10494"/>
                  </a:lnTo>
                  <a:lnTo>
                    <a:pt x="1921" y="10383"/>
                  </a:lnTo>
                  <a:lnTo>
                    <a:pt x="2077" y="10473"/>
                  </a:lnTo>
                  <a:close/>
                  <a:moveTo>
                    <a:pt x="1909" y="5855"/>
                  </a:moveTo>
                  <a:lnTo>
                    <a:pt x="1905" y="5857"/>
                  </a:lnTo>
                  <a:lnTo>
                    <a:pt x="1595" y="6037"/>
                  </a:lnTo>
                  <a:lnTo>
                    <a:pt x="1274" y="5850"/>
                  </a:lnTo>
                  <a:lnTo>
                    <a:pt x="1274" y="5484"/>
                  </a:lnTo>
                  <a:lnTo>
                    <a:pt x="1593" y="5299"/>
                  </a:lnTo>
                  <a:lnTo>
                    <a:pt x="1593" y="5668"/>
                  </a:lnTo>
                  <a:lnTo>
                    <a:pt x="1593" y="5670"/>
                  </a:lnTo>
                  <a:lnTo>
                    <a:pt x="1909" y="5855"/>
                  </a:lnTo>
                  <a:close/>
                  <a:moveTo>
                    <a:pt x="1921" y="5108"/>
                  </a:moveTo>
                  <a:lnTo>
                    <a:pt x="2051" y="5183"/>
                  </a:lnTo>
                  <a:lnTo>
                    <a:pt x="2242" y="5294"/>
                  </a:lnTo>
                  <a:lnTo>
                    <a:pt x="2242" y="5661"/>
                  </a:lnTo>
                  <a:lnTo>
                    <a:pt x="1921" y="5845"/>
                  </a:lnTo>
                  <a:lnTo>
                    <a:pt x="1604" y="5661"/>
                  </a:lnTo>
                  <a:lnTo>
                    <a:pt x="1604" y="5294"/>
                  </a:lnTo>
                  <a:lnTo>
                    <a:pt x="1921" y="5108"/>
                  </a:lnTo>
                  <a:close/>
                  <a:moveTo>
                    <a:pt x="1604" y="5278"/>
                  </a:moveTo>
                  <a:lnTo>
                    <a:pt x="1604" y="4914"/>
                  </a:lnTo>
                  <a:lnTo>
                    <a:pt x="1921" y="4730"/>
                  </a:lnTo>
                  <a:lnTo>
                    <a:pt x="1921" y="4730"/>
                  </a:lnTo>
                  <a:lnTo>
                    <a:pt x="1921" y="4730"/>
                  </a:lnTo>
                  <a:lnTo>
                    <a:pt x="2240" y="4914"/>
                  </a:lnTo>
                  <a:lnTo>
                    <a:pt x="2240" y="5280"/>
                  </a:lnTo>
                  <a:lnTo>
                    <a:pt x="1921" y="5096"/>
                  </a:lnTo>
                  <a:lnTo>
                    <a:pt x="1921" y="5096"/>
                  </a:lnTo>
                  <a:lnTo>
                    <a:pt x="1921" y="5096"/>
                  </a:lnTo>
                  <a:lnTo>
                    <a:pt x="1604" y="5278"/>
                  </a:lnTo>
                  <a:close/>
                  <a:moveTo>
                    <a:pt x="2887" y="5290"/>
                  </a:moveTo>
                  <a:lnTo>
                    <a:pt x="2767" y="5358"/>
                  </a:lnTo>
                  <a:lnTo>
                    <a:pt x="2734" y="5377"/>
                  </a:lnTo>
                  <a:lnTo>
                    <a:pt x="2573" y="5469"/>
                  </a:lnTo>
                  <a:lnTo>
                    <a:pt x="2254" y="5287"/>
                  </a:lnTo>
                  <a:lnTo>
                    <a:pt x="2254" y="4919"/>
                  </a:lnTo>
                  <a:lnTo>
                    <a:pt x="2568" y="4737"/>
                  </a:lnTo>
                  <a:lnTo>
                    <a:pt x="2568" y="5103"/>
                  </a:lnTo>
                  <a:lnTo>
                    <a:pt x="2568" y="5105"/>
                  </a:lnTo>
                  <a:lnTo>
                    <a:pt x="2887" y="5290"/>
                  </a:lnTo>
                  <a:close/>
                  <a:moveTo>
                    <a:pt x="3866" y="5855"/>
                  </a:moveTo>
                  <a:lnTo>
                    <a:pt x="3551" y="6037"/>
                  </a:lnTo>
                  <a:lnTo>
                    <a:pt x="3263" y="5869"/>
                  </a:lnTo>
                  <a:lnTo>
                    <a:pt x="3235" y="5852"/>
                  </a:lnTo>
                  <a:lnTo>
                    <a:pt x="3235" y="5484"/>
                  </a:lnTo>
                  <a:lnTo>
                    <a:pt x="3547" y="5302"/>
                  </a:lnTo>
                  <a:lnTo>
                    <a:pt x="3547" y="5668"/>
                  </a:lnTo>
                  <a:lnTo>
                    <a:pt x="3547" y="5670"/>
                  </a:lnTo>
                  <a:lnTo>
                    <a:pt x="3866" y="5855"/>
                  </a:lnTo>
                  <a:close/>
                  <a:moveTo>
                    <a:pt x="4846" y="5287"/>
                  </a:moveTo>
                  <a:lnTo>
                    <a:pt x="4740" y="5349"/>
                  </a:lnTo>
                  <a:lnTo>
                    <a:pt x="4530" y="5469"/>
                  </a:lnTo>
                  <a:lnTo>
                    <a:pt x="4371" y="5377"/>
                  </a:lnTo>
                  <a:lnTo>
                    <a:pt x="4213" y="5285"/>
                  </a:lnTo>
                  <a:lnTo>
                    <a:pt x="4213" y="4919"/>
                  </a:lnTo>
                  <a:lnTo>
                    <a:pt x="4527" y="4734"/>
                  </a:lnTo>
                  <a:lnTo>
                    <a:pt x="4527" y="5103"/>
                  </a:lnTo>
                  <a:lnTo>
                    <a:pt x="4527" y="5105"/>
                  </a:lnTo>
                  <a:lnTo>
                    <a:pt x="4846" y="5287"/>
                  </a:lnTo>
                  <a:close/>
                  <a:moveTo>
                    <a:pt x="5822" y="5855"/>
                  </a:moveTo>
                  <a:lnTo>
                    <a:pt x="5671" y="5944"/>
                  </a:lnTo>
                  <a:lnTo>
                    <a:pt x="5510" y="6037"/>
                  </a:lnTo>
                  <a:lnTo>
                    <a:pt x="5189" y="5852"/>
                  </a:lnTo>
                  <a:lnTo>
                    <a:pt x="5189" y="5484"/>
                  </a:lnTo>
                  <a:lnTo>
                    <a:pt x="5503" y="5302"/>
                  </a:lnTo>
                  <a:lnTo>
                    <a:pt x="5503" y="5668"/>
                  </a:lnTo>
                  <a:lnTo>
                    <a:pt x="5503" y="5670"/>
                  </a:lnTo>
                  <a:lnTo>
                    <a:pt x="5822" y="5855"/>
                  </a:lnTo>
                  <a:close/>
                  <a:moveTo>
                    <a:pt x="5836" y="5108"/>
                  </a:moveTo>
                  <a:lnTo>
                    <a:pt x="6155" y="5294"/>
                  </a:lnTo>
                  <a:lnTo>
                    <a:pt x="6155" y="5661"/>
                  </a:lnTo>
                  <a:lnTo>
                    <a:pt x="5947" y="5781"/>
                  </a:lnTo>
                  <a:lnTo>
                    <a:pt x="5836" y="5845"/>
                  </a:lnTo>
                  <a:lnTo>
                    <a:pt x="5723" y="5781"/>
                  </a:lnTo>
                  <a:lnTo>
                    <a:pt x="5515" y="5661"/>
                  </a:lnTo>
                  <a:lnTo>
                    <a:pt x="5515" y="5294"/>
                  </a:lnTo>
                  <a:lnTo>
                    <a:pt x="5836" y="5108"/>
                  </a:lnTo>
                  <a:close/>
                  <a:moveTo>
                    <a:pt x="5515" y="5280"/>
                  </a:moveTo>
                  <a:lnTo>
                    <a:pt x="5515" y="4916"/>
                  </a:lnTo>
                  <a:lnTo>
                    <a:pt x="5836" y="4730"/>
                  </a:lnTo>
                  <a:lnTo>
                    <a:pt x="6155" y="4914"/>
                  </a:lnTo>
                  <a:lnTo>
                    <a:pt x="6155" y="5280"/>
                  </a:lnTo>
                  <a:lnTo>
                    <a:pt x="6089" y="5242"/>
                  </a:lnTo>
                  <a:lnTo>
                    <a:pt x="5836" y="5096"/>
                  </a:lnTo>
                  <a:lnTo>
                    <a:pt x="5836" y="5096"/>
                  </a:lnTo>
                  <a:lnTo>
                    <a:pt x="5836" y="5096"/>
                  </a:lnTo>
                  <a:lnTo>
                    <a:pt x="5515" y="5280"/>
                  </a:lnTo>
                  <a:close/>
                  <a:moveTo>
                    <a:pt x="6803" y="5290"/>
                  </a:moveTo>
                  <a:lnTo>
                    <a:pt x="6680" y="5358"/>
                  </a:lnTo>
                  <a:lnTo>
                    <a:pt x="6649" y="5377"/>
                  </a:lnTo>
                  <a:lnTo>
                    <a:pt x="6486" y="5469"/>
                  </a:lnTo>
                  <a:lnTo>
                    <a:pt x="6169" y="5287"/>
                  </a:lnTo>
                  <a:lnTo>
                    <a:pt x="6169" y="4919"/>
                  </a:lnTo>
                  <a:lnTo>
                    <a:pt x="6484" y="4737"/>
                  </a:lnTo>
                  <a:lnTo>
                    <a:pt x="6484" y="5103"/>
                  </a:lnTo>
                  <a:lnTo>
                    <a:pt x="6484" y="5105"/>
                  </a:lnTo>
                  <a:lnTo>
                    <a:pt x="6803" y="5290"/>
                  </a:lnTo>
                  <a:close/>
                  <a:moveTo>
                    <a:pt x="7781" y="5855"/>
                  </a:moveTo>
                  <a:lnTo>
                    <a:pt x="7467" y="6037"/>
                  </a:lnTo>
                  <a:lnTo>
                    <a:pt x="7178" y="5869"/>
                  </a:lnTo>
                  <a:lnTo>
                    <a:pt x="7148" y="5852"/>
                  </a:lnTo>
                  <a:lnTo>
                    <a:pt x="7148" y="5484"/>
                  </a:lnTo>
                  <a:lnTo>
                    <a:pt x="7462" y="5302"/>
                  </a:lnTo>
                  <a:lnTo>
                    <a:pt x="7462" y="5668"/>
                  </a:lnTo>
                  <a:lnTo>
                    <a:pt x="7462" y="5670"/>
                  </a:lnTo>
                  <a:lnTo>
                    <a:pt x="7781" y="5855"/>
                  </a:lnTo>
                  <a:close/>
                  <a:moveTo>
                    <a:pt x="7795" y="5108"/>
                  </a:moveTo>
                  <a:lnTo>
                    <a:pt x="7882" y="5160"/>
                  </a:lnTo>
                  <a:lnTo>
                    <a:pt x="8112" y="5294"/>
                  </a:lnTo>
                  <a:lnTo>
                    <a:pt x="8112" y="5661"/>
                  </a:lnTo>
                  <a:lnTo>
                    <a:pt x="7795" y="5845"/>
                  </a:lnTo>
                  <a:lnTo>
                    <a:pt x="7474" y="5661"/>
                  </a:lnTo>
                  <a:lnTo>
                    <a:pt x="7474" y="5294"/>
                  </a:lnTo>
                  <a:lnTo>
                    <a:pt x="7795" y="5108"/>
                  </a:lnTo>
                  <a:close/>
                  <a:moveTo>
                    <a:pt x="7474" y="5280"/>
                  </a:moveTo>
                  <a:lnTo>
                    <a:pt x="7474" y="4914"/>
                  </a:lnTo>
                  <a:lnTo>
                    <a:pt x="7795" y="4730"/>
                  </a:lnTo>
                  <a:lnTo>
                    <a:pt x="7795" y="4730"/>
                  </a:lnTo>
                  <a:lnTo>
                    <a:pt x="7795" y="4730"/>
                  </a:lnTo>
                  <a:lnTo>
                    <a:pt x="8109" y="4914"/>
                  </a:lnTo>
                  <a:lnTo>
                    <a:pt x="8109" y="5278"/>
                  </a:lnTo>
                  <a:lnTo>
                    <a:pt x="7911" y="5164"/>
                  </a:lnTo>
                  <a:lnTo>
                    <a:pt x="7795" y="5096"/>
                  </a:lnTo>
                  <a:lnTo>
                    <a:pt x="7795" y="5096"/>
                  </a:lnTo>
                  <a:lnTo>
                    <a:pt x="7795" y="5096"/>
                  </a:lnTo>
                  <a:lnTo>
                    <a:pt x="7474" y="5280"/>
                  </a:lnTo>
                  <a:close/>
                  <a:moveTo>
                    <a:pt x="8759" y="5287"/>
                  </a:moveTo>
                  <a:lnTo>
                    <a:pt x="8445" y="5469"/>
                  </a:lnTo>
                  <a:lnTo>
                    <a:pt x="8126" y="5287"/>
                  </a:lnTo>
                  <a:lnTo>
                    <a:pt x="8126" y="4919"/>
                  </a:lnTo>
                  <a:lnTo>
                    <a:pt x="8296" y="4819"/>
                  </a:lnTo>
                  <a:lnTo>
                    <a:pt x="8442" y="4734"/>
                  </a:lnTo>
                  <a:lnTo>
                    <a:pt x="8442" y="5103"/>
                  </a:lnTo>
                  <a:lnTo>
                    <a:pt x="8442" y="5105"/>
                  </a:lnTo>
                  <a:lnTo>
                    <a:pt x="8759" y="5287"/>
                  </a:lnTo>
                  <a:close/>
                  <a:moveTo>
                    <a:pt x="9735" y="5855"/>
                  </a:moveTo>
                  <a:lnTo>
                    <a:pt x="9735" y="5855"/>
                  </a:lnTo>
                  <a:lnTo>
                    <a:pt x="9735" y="5857"/>
                  </a:lnTo>
                  <a:lnTo>
                    <a:pt x="9423" y="6037"/>
                  </a:lnTo>
                  <a:lnTo>
                    <a:pt x="9104" y="5852"/>
                  </a:lnTo>
                  <a:lnTo>
                    <a:pt x="9104" y="5484"/>
                  </a:lnTo>
                  <a:lnTo>
                    <a:pt x="9418" y="5302"/>
                  </a:lnTo>
                  <a:lnTo>
                    <a:pt x="9418" y="5668"/>
                  </a:lnTo>
                  <a:lnTo>
                    <a:pt x="9418" y="5670"/>
                  </a:lnTo>
                  <a:lnTo>
                    <a:pt x="9735" y="5855"/>
                  </a:lnTo>
                  <a:close/>
                  <a:moveTo>
                    <a:pt x="10716" y="5287"/>
                  </a:moveTo>
                  <a:lnTo>
                    <a:pt x="10602" y="5354"/>
                  </a:lnTo>
                  <a:lnTo>
                    <a:pt x="10404" y="5469"/>
                  </a:lnTo>
                  <a:lnTo>
                    <a:pt x="10085" y="5285"/>
                  </a:lnTo>
                  <a:lnTo>
                    <a:pt x="10085" y="4919"/>
                  </a:lnTo>
                  <a:lnTo>
                    <a:pt x="10397" y="4737"/>
                  </a:lnTo>
                  <a:lnTo>
                    <a:pt x="10397" y="5103"/>
                  </a:lnTo>
                  <a:lnTo>
                    <a:pt x="10397" y="5105"/>
                  </a:lnTo>
                  <a:lnTo>
                    <a:pt x="10716" y="5287"/>
                  </a:lnTo>
                  <a:close/>
                  <a:moveTo>
                    <a:pt x="11694" y="5855"/>
                  </a:moveTo>
                  <a:lnTo>
                    <a:pt x="11613" y="5902"/>
                  </a:lnTo>
                  <a:lnTo>
                    <a:pt x="11379" y="6037"/>
                  </a:lnTo>
                  <a:lnTo>
                    <a:pt x="11060" y="5852"/>
                  </a:lnTo>
                  <a:lnTo>
                    <a:pt x="11060" y="5484"/>
                  </a:lnTo>
                  <a:lnTo>
                    <a:pt x="11377" y="5299"/>
                  </a:lnTo>
                  <a:lnTo>
                    <a:pt x="11377" y="5668"/>
                  </a:lnTo>
                  <a:lnTo>
                    <a:pt x="11377" y="5670"/>
                  </a:lnTo>
                  <a:lnTo>
                    <a:pt x="11694" y="5855"/>
                  </a:lnTo>
                  <a:close/>
                  <a:moveTo>
                    <a:pt x="11668" y="5131"/>
                  </a:moveTo>
                  <a:lnTo>
                    <a:pt x="11706" y="5108"/>
                  </a:lnTo>
                  <a:lnTo>
                    <a:pt x="12027" y="5294"/>
                  </a:lnTo>
                  <a:lnTo>
                    <a:pt x="12027" y="5661"/>
                  </a:lnTo>
                  <a:lnTo>
                    <a:pt x="11706" y="5845"/>
                  </a:lnTo>
                  <a:lnTo>
                    <a:pt x="11389" y="5661"/>
                  </a:lnTo>
                  <a:lnTo>
                    <a:pt x="11389" y="5294"/>
                  </a:lnTo>
                  <a:lnTo>
                    <a:pt x="11668" y="5131"/>
                  </a:lnTo>
                  <a:close/>
                  <a:moveTo>
                    <a:pt x="11389" y="5280"/>
                  </a:moveTo>
                  <a:lnTo>
                    <a:pt x="11389" y="4914"/>
                  </a:lnTo>
                  <a:lnTo>
                    <a:pt x="11651" y="4763"/>
                  </a:lnTo>
                  <a:lnTo>
                    <a:pt x="11706" y="4730"/>
                  </a:lnTo>
                  <a:lnTo>
                    <a:pt x="12025" y="4914"/>
                  </a:lnTo>
                  <a:lnTo>
                    <a:pt x="12025" y="5280"/>
                  </a:lnTo>
                  <a:lnTo>
                    <a:pt x="11706" y="5096"/>
                  </a:lnTo>
                  <a:lnTo>
                    <a:pt x="11706" y="5096"/>
                  </a:lnTo>
                  <a:lnTo>
                    <a:pt x="11706" y="5096"/>
                  </a:lnTo>
                  <a:lnTo>
                    <a:pt x="11389" y="5280"/>
                  </a:lnTo>
                  <a:close/>
                  <a:moveTo>
                    <a:pt x="12674" y="5287"/>
                  </a:moveTo>
                  <a:lnTo>
                    <a:pt x="12358" y="5469"/>
                  </a:lnTo>
                  <a:lnTo>
                    <a:pt x="12039" y="5287"/>
                  </a:lnTo>
                  <a:lnTo>
                    <a:pt x="12039" y="4919"/>
                  </a:lnTo>
                  <a:lnTo>
                    <a:pt x="12355" y="4734"/>
                  </a:lnTo>
                  <a:lnTo>
                    <a:pt x="12355" y="5103"/>
                  </a:lnTo>
                  <a:lnTo>
                    <a:pt x="12355" y="5105"/>
                  </a:lnTo>
                  <a:lnTo>
                    <a:pt x="12674" y="5287"/>
                  </a:lnTo>
                  <a:close/>
                  <a:moveTo>
                    <a:pt x="13653" y="5855"/>
                  </a:moveTo>
                  <a:lnTo>
                    <a:pt x="13338" y="6037"/>
                  </a:lnTo>
                  <a:lnTo>
                    <a:pt x="13019" y="5852"/>
                  </a:lnTo>
                  <a:lnTo>
                    <a:pt x="13019" y="5484"/>
                  </a:lnTo>
                  <a:lnTo>
                    <a:pt x="13334" y="5302"/>
                  </a:lnTo>
                  <a:lnTo>
                    <a:pt x="13334" y="5668"/>
                  </a:lnTo>
                  <a:lnTo>
                    <a:pt x="13334" y="5670"/>
                  </a:lnTo>
                  <a:lnTo>
                    <a:pt x="13653" y="5855"/>
                  </a:lnTo>
                  <a:close/>
                  <a:moveTo>
                    <a:pt x="14631" y="5287"/>
                  </a:moveTo>
                  <a:lnTo>
                    <a:pt x="14387" y="5429"/>
                  </a:lnTo>
                  <a:lnTo>
                    <a:pt x="14316" y="5469"/>
                  </a:lnTo>
                  <a:lnTo>
                    <a:pt x="14000" y="5285"/>
                  </a:lnTo>
                  <a:lnTo>
                    <a:pt x="14000" y="4919"/>
                  </a:lnTo>
                  <a:lnTo>
                    <a:pt x="14312" y="4737"/>
                  </a:lnTo>
                  <a:lnTo>
                    <a:pt x="14312" y="5103"/>
                  </a:lnTo>
                  <a:lnTo>
                    <a:pt x="14312" y="5105"/>
                  </a:lnTo>
                  <a:lnTo>
                    <a:pt x="14631" y="5287"/>
                  </a:lnTo>
                  <a:close/>
                  <a:moveTo>
                    <a:pt x="15609" y="5855"/>
                  </a:moveTo>
                  <a:lnTo>
                    <a:pt x="15295" y="6037"/>
                  </a:lnTo>
                  <a:lnTo>
                    <a:pt x="15233" y="6001"/>
                  </a:lnTo>
                  <a:lnTo>
                    <a:pt x="14978" y="5852"/>
                  </a:lnTo>
                  <a:lnTo>
                    <a:pt x="14978" y="5484"/>
                  </a:lnTo>
                  <a:lnTo>
                    <a:pt x="15292" y="5302"/>
                  </a:lnTo>
                  <a:lnTo>
                    <a:pt x="15292" y="5668"/>
                  </a:lnTo>
                  <a:lnTo>
                    <a:pt x="15292" y="5670"/>
                  </a:lnTo>
                  <a:lnTo>
                    <a:pt x="15609" y="5855"/>
                  </a:lnTo>
                  <a:close/>
                  <a:moveTo>
                    <a:pt x="16590" y="5287"/>
                  </a:moveTo>
                  <a:lnTo>
                    <a:pt x="16275" y="5469"/>
                  </a:lnTo>
                  <a:lnTo>
                    <a:pt x="15956" y="5285"/>
                  </a:lnTo>
                  <a:lnTo>
                    <a:pt x="15956" y="4919"/>
                  </a:lnTo>
                  <a:lnTo>
                    <a:pt x="16242" y="4751"/>
                  </a:lnTo>
                  <a:lnTo>
                    <a:pt x="16271" y="4734"/>
                  </a:lnTo>
                  <a:lnTo>
                    <a:pt x="16271" y="5103"/>
                  </a:lnTo>
                  <a:lnTo>
                    <a:pt x="16271" y="5105"/>
                  </a:lnTo>
                  <a:lnTo>
                    <a:pt x="16590" y="5287"/>
                  </a:lnTo>
                  <a:close/>
                  <a:moveTo>
                    <a:pt x="17568" y="5855"/>
                  </a:moveTo>
                  <a:lnTo>
                    <a:pt x="17253" y="6037"/>
                  </a:lnTo>
                  <a:lnTo>
                    <a:pt x="16934" y="5852"/>
                  </a:lnTo>
                  <a:lnTo>
                    <a:pt x="16934" y="5484"/>
                  </a:lnTo>
                  <a:lnTo>
                    <a:pt x="17246" y="5302"/>
                  </a:lnTo>
                  <a:lnTo>
                    <a:pt x="17246" y="5668"/>
                  </a:lnTo>
                  <a:lnTo>
                    <a:pt x="17246" y="5670"/>
                  </a:lnTo>
                  <a:lnTo>
                    <a:pt x="17568" y="5855"/>
                  </a:lnTo>
                  <a:close/>
                  <a:moveTo>
                    <a:pt x="17580" y="4730"/>
                  </a:moveTo>
                  <a:lnTo>
                    <a:pt x="17591" y="4737"/>
                  </a:lnTo>
                  <a:lnTo>
                    <a:pt x="17899" y="4914"/>
                  </a:lnTo>
                  <a:lnTo>
                    <a:pt x="17899" y="5280"/>
                  </a:lnTo>
                  <a:lnTo>
                    <a:pt x="17580" y="5096"/>
                  </a:lnTo>
                  <a:lnTo>
                    <a:pt x="17580" y="5096"/>
                  </a:lnTo>
                  <a:lnTo>
                    <a:pt x="17580" y="5096"/>
                  </a:lnTo>
                  <a:lnTo>
                    <a:pt x="17544" y="5117"/>
                  </a:lnTo>
                  <a:lnTo>
                    <a:pt x="17258" y="5280"/>
                  </a:lnTo>
                  <a:lnTo>
                    <a:pt x="17258" y="4916"/>
                  </a:lnTo>
                  <a:lnTo>
                    <a:pt x="17580" y="4730"/>
                  </a:lnTo>
                  <a:close/>
                  <a:moveTo>
                    <a:pt x="17580" y="4715"/>
                  </a:moveTo>
                  <a:lnTo>
                    <a:pt x="17258" y="4531"/>
                  </a:lnTo>
                  <a:lnTo>
                    <a:pt x="17258" y="4165"/>
                  </a:lnTo>
                  <a:lnTo>
                    <a:pt x="17419" y="4073"/>
                  </a:lnTo>
                  <a:lnTo>
                    <a:pt x="17580" y="3980"/>
                  </a:lnTo>
                  <a:lnTo>
                    <a:pt x="17899" y="4165"/>
                  </a:lnTo>
                  <a:lnTo>
                    <a:pt x="17899" y="4531"/>
                  </a:lnTo>
                  <a:lnTo>
                    <a:pt x="17580" y="4715"/>
                  </a:lnTo>
                  <a:lnTo>
                    <a:pt x="17580" y="4715"/>
                  </a:lnTo>
                  <a:lnTo>
                    <a:pt x="17580" y="4715"/>
                  </a:lnTo>
                  <a:close/>
                  <a:moveTo>
                    <a:pt x="18546" y="5287"/>
                  </a:moveTo>
                  <a:lnTo>
                    <a:pt x="18433" y="5354"/>
                  </a:lnTo>
                  <a:lnTo>
                    <a:pt x="18232" y="5469"/>
                  </a:lnTo>
                  <a:lnTo>
                    <a:pt x="17915" y="5285"/>
                  </a:lnTo>
                  <a:lnTo>
                    <a:pt x="17915" y="4919"/>
                  </a:lnTo>
                  <a:lnTo>
                    <a:pt x="18206" y="4749"/>
                  </a:lnTo>
                  <a:lnTo>
                    <a:pt x="18227" y="4737"/>
                  </a:lnTo>
                  <a:lnTo>
                    <a:pt x="18227" y="5103"/>
                  </a:lnTo>
                  <a:lnTo>
                    <a:pt x="18227" y="5105"/>
                  </a:lnTo>
                  <a:lnTo>
                    <a:pt x="18546" y="5287"/>
                  </a:lnTo>
                  <a:close/>
                  <a:moveTo>
                    <a:pt x="19524" y="5855"/>
                  </a:moveTo>
                  <a:lnTo>
                    <a:pt x="19245" y="6015"/>
                  </a:lnTo>
                  <a:lnTo>
                    <a:pt x="19210" y="6037"/>
                  </a:lnTo>
                  <a:lnTo>
                    <a:pt x="19146" y="6001"/>
                  </a:lnTo>
                  <a:lnTo>
                    <a:pt x="18893" y="5852"/>
                  </a:lnTo>
                  <a:lnTo>
                    <a:pt x="18893" y="5484"/>
                  </a:lnTo>
                  <a:lnTo>
                    <a:pt x="19205" y="5302"/>
                  </a:lnTo>
                  <a:lnTo>
                    <a:pt x="19205" y="5668"/>
                  </a:lnTo>
                  <a:lnTo>
                    <a:pt x="19205" y="5670"/>
                  </a:lnTo>
                  <a:lnTo>
                    <a:pt x="19524" y="5855"/>
                  </a:lnTo>
                  <a:close/>
                  <a:moveTo>
                    <a:pt x="20502" y="5287"/>
                  </a:moveTo>
                  <a:lnTo>
                    <a:pt x="20188" y="5469"/>
                  </a:lnTo>
                  <a:lnTo>
                    <a:pt x="19869" y="5285"/>
                  </a:lnTo>
                  <a:lnTo>
                    <a:pt x="19869" y="4919"/>
                  </a:lnTo>
                  <a:lnTo>
                    <a:pt x="20186" y="4734"/>
                  </a:lnTo>
                  <a:lnTo>
                    <a:pt x="20186" y="5103"/>
                  </a:lnTo>
                  <a:lnTo>
                    <a:pt x="20186" y="5105"/>
                  </a:lnTo>
                  <a:lnTo>
                    <a:pt x="20502" y="5287"/>
                  </a:lnTo>
                  <a:close/>
                  <a:moveTo>
                    <a:pt x="21481" y="5855"/>
                  </a:moveTo>
                  <a:lnTo>
                    <a:pt x="21166" y="6037"/>
                  </a:lnTo>
                  <a:lnTo>
                    <a:pt x="20847" y="5852"/>
                  </a:lnTo>
                  <a:lnTo>
                    <a:pt x="20847" y="5484"/>
                  </a:lnTo>
                  <a:lnTo>
                    <a:pt x="21162" y="5302"/>
                  </a:lnTo>
                  <a:lnTo>
                    <a:pt x="21162" y="5668"/>
                  </a:lnTo>
                  <a:lnTo>
                    <a:pt x="21162" y="5670"/>
                  </a:lnTo>
                  <a:lnTo>
                    <a:pt x="21481" y="5855"/>
                  </a:lnTo>
                  <a:close/>
                  <a:moveTo>
                    <a:pt x="21495" y="4730"/>
                  </a:moveTo>
                  <a:lnTo>
                    <a:pt x="21507" y="4737"/>
                  </a:lnTo>
                  <a:lnTo>
                    <a:pt x="21814" y="4914"/>
                  </a:lnTo>
                  <a:lnTo>
                    <a:pt x="21814" y="5280"/>
                  </a:lnTo>
                  <a:lnTo>
                    <a:pt x="21495" y="5096"/>
                  </a:lnTo>
                  <a:lnTo>
                    <a:pt x="21495" y="5096"/>
                  </a:lnTo>
                  <a:lnTo>
                    <a:pt x="21495" y="5096"/>
                  </a:lnTo>
                  <a:lnTo>
                    <a:pt x="21457" y="5117"/>
                  </a:lnTo>
                  <a:lnTo>
                    <a:pt x="21173" y="5280"/>
                  </a:lnTo>
                  <a:lnTo>
                    <a:pt x="21173" y="4916"/>
                  </a:lnTo>
                  <a:lnTo>
                    <a:pt x="21495" y="4730"/>
                  </a:lnTo>
                  <a:close/>
                  <a:moveTo>
                    <a:pt x="21492" y="4715"/>
                  </a:moveTo>
                  <a:lnTo>
                    <a:pt x="21173" y="4531"/>
                  </a:lnTo>
                  <a:lnTo>
                    <a:pt x="21173" y="4165"/>
                  </a:lnTo>
                  <a:lnTo>
                    <a:pt x="21332" y="4073"/>
                  </a:lnTo>
                  <a:lnTo>
                    <a:pt x="21495" y="3980"/>
                  </a:lnTo>
                  <a:lnTo>
                    <a:pt x="21814" y="4165"/>
                  </a:lnTo>
                  <a:lnTo>
                    <a:pt x="21814" y="4531"/>
                  </a:lnTo>
                  <a:lnTo>
                    <a:pt x="21495" y="4715"/>
                  </a:lnTo>
                  <a:lnTo>
                    <a:pt x="21495" y="4715"/>
                  </a:lnTo>
                  <a:lnTo>
                    <a:pt x="21492" y="4715"/>
                  </a:lnTo>
                  <a:close/>
                  <a:moveTo>
                    <a:pt x="21585" y="8535"/>
                  </a:moveTo>
                  <a:lnTo>
                    <a:pt x="21495" y="8485"/>
                  </a:lnTo>
                  <a:lnTo>
                    <a:pt x="21495" y="8485"/>
                  </a:lnTo>
                  <a:lnTo>
                    <a:pt x="21495" y="8485"/>
                  </a:lnTo>
                  <a:lnTo>
                    <a:pt x="21445" y="8513"/>
                  </a:lnTo>
                  <a:lnTo>
                    <a:pt x="21173" y="8669"/>
                  </a:lnTo>
                  <a:lnTo>
                    <a:pt x="21173" y="8308"/>
                  </a:lnTo>
                  <a:lnTo>
                    <a:pt x="21495" y="8123"/>
                  </a:lnTo>
                  <a:lnTo>
                    <a:pt x="21495" y="8123"/>
                  </a:lnTo>
                  <a:lnTo>
                    <a:pt x="21495" y="8123"/>
                  </a:lnTo>
                  <a:lnTo>
                    <a:pt x="21714" y="8249"/>
                  </a:lnTo>
                  <a:lnTo>
                    <a:pt x="21814" y="8308"/>
                  </a:lnTo>
                  <a:lnTo>
                    <a:pt x="21814" y="8669"/>
                  </a:lnTo>
                  <a:lnTo>
                    <a:pt x="21585" y="8535"/>
                  </a:lnTo>
                  <a:close/>
                  <a:moveTo>
                    <a:pt x="21814" y="8686"/>
                  </a:moveTo>
                  <a:lnTo>
                    <a:pt x="21814" y="9052"/>
                  </a:lnTo>
                  <a:lnTo>
                    <a:pt x="21495" y="9237"/>
                  </a:lnTo>
                  <a:lnTo>
                    <a:pt x="21173" y="9052"/>
                  </a:lnTo>
                  <a:lnTo>
                    <a:pt x="21173" y="8686"/>
                  </a:lnTo>
                  <a:lnTo>
                    <a:pt x="21495" y="8499"/>
                  </a:lnTo>
                  <a:lnTo>
                    <a:pt x="21814" y="8686"/>
                  </a:lnTo>
                  <a:close/>
                  <a:moveTo>
                    <a:pt x="17669" y="8535"/>
                  </a:moveTo>
                  <a:lnTo>
                    <a:pt x="17580" y="8485"/>
                  </a:lnTo>
                  <a:lnTo>
                    <a:pt x="17580" y="8485"/>
                  </a:lnTo>
                  <a:lnTo>
                    <a:pt x="17580" y="8485"/>
                  </a:lnTo>
                  <a:lnTo>
                    <a:pt x="17530" y="8513"/>
                  </a:lnTo>
                  <a:lnTo>
                    <a:pt x="17258" y="8669"/>
                  </a:lnTo>
                  <a:lnTo>
                    <a:pt x="17258" y="8308"/>
                  </a:lnTo>
                  <a:lnTo>
                    <a:pt x="17580" y="8123"/>
                  </a:lnTo>
                  <a:lnTo>
                    <a:pt x="17580" y="8123"/>
                  </a:lnTo>
                  <a:lnTo>
                    <a:pt x="17580" y="8123"/>
                  </a:lnTo>
                  <a:lnTo>
                    <a:pt x="17799" y="8249"/>
                  </a:lnTo>
                  <a:lnTo>
                    <a:pt x="17899" y="8308"/>
                  </a:lnTo>
                  <a:lnTo>
                    <a:pt x="17899" y="8669"/>
                  </a:lnTo>
                  <a:lnTo>
                    <a:pt x="17669" y="8535"/>
                  </a:lnTo>
                  <a:close/>
                  <a:moveTo>
                    <a:pt x="17899" y="8686"/>
                  </a:moveTo>
                  <a:lnTo>
                    <a:pt x="17899" y="9052"/>
                  </a:lnTo>
                  <a:lnTo>
                    <a:pt x="17580" y="9237"/>
                  </a:lnTo>
                  <a:lnTo>
                    <a:pt x="17258" y="9052"/>
                  </a:lnTo>
                  <a:lnTo>
                    <a:pt x="17258" y="8686"/>
                  </a:lnTo>
                  <a:lnTo>
                    <a:pt x="17580" y="8499"/>
                  </a:lnTo>
                  <a:lnTo>
                    <a:pt x="17899" y="8686"/>
                  </a:lnTo>
                  <a:close/>
                  <a:moveTo>
                    <a:pt x="11491" y="9114"/>
                  </a:moveTo>
                  <a:lnTo>
                    <a:pt x="11389" y="9052"/>
                  </a:lnTo>
                  <a:lnTo>
                    <a:pt x="11389" y="8686"/>
                  </a:lnTo>
                  <a:lnTo>
                    <a:pt x="11680" y="8516"/>
                  </a:lnTo>
                  <a:lnTo>
                    <a:pt x="11706" y="8499"/>
                  </a:lnTo>
                  <a:lnTo>
                    <a:pt x="11861" y="8591"/>
                  </a:lnTo>
                  <a:lnTo>
                    <a:pt x="12027" y="8686"/>
                  </a:lnTo>
                  <a:lnTo>
                    <a:pt x="12027" y="9052"/>
                  </a:lnTo>
                  <a:lnTo>
                    <a:pt x="11708" y="9237"/>
                  </a:lnTo>
                  <a:lnTo>
                    <a:pt x="11491" y="9114"/>
                  </a:lnTo>
                  <a:close/>
                  <a:moveTo>
                    <a:pt x="11921" y="9376"/>
                  </a:moveTo>
                  <a:lnTo>
                    <a:pt x="12025" y="9437"/>
                  </a:lnTo>
                  <a:lnTo>
                    <a:pt x="12025" y="9799"/>
                  </a:lnTo>
                  <a:lnTo>
                    <a:pt x="11706" y="9617"/>
                  </a:lnTo>
                  <a:lnTo>
                    <a:pt x="11706" y="9617"/>
                  </a:lnTo>
                  <a:lnTo>
                    <a:pt x="11706" y="9617"/>
                  </a:lnTo>
                  <a:lnTo>
                    <a:pt x="11389" y="9799"/>
                  </a:lnTo>
                  <a:lnTo>
                    <a:pt x="11389" y="9437"/>
                  </a:lnTo>
                  <a:lnTo>
                    <a:pt x="11644" y="9291"/>
                  </a:lnTo>
                  <a:lnTo>
                    <a:pt x="11706" y="9253"/>
                  </a:lnTo>
                  <a:lnTo>
                    <a:pt x="11921" y="9376"/>
                  </a:lnTo>
                  <a:close/>
                  <a:moveTo>
                    <a:pt x="7795" y="9237"/>
                  </a:moveTo>
                  <a:lnTo>
                    <a:pt x="7474" y="9052"/>
                  </a:lnTo>
                  <a:lnTo>
                    <a:pt x="7474" y="8686"/>
                  </a:lnTo>
                  <a:lnTo>
                    <a:pt x="7653" y="8582"/>
                  </a:lnTo>
                  <a:lnTo>
                    <a:pt x="7795" y="8499"/>
                  </a:lnTo>
                  <a:lnTo>
                    <a:pt x="7856" y="8537"/>
                  </a:lnTo>
                  <a:lnTo>
                    <a:pt x="8112" y="8686"/>
                  </a:lnTo>
                  <a:lnTo>
                    <a:pt x="8112" y="9052"/>
                  </a:lnTo>
                  <a:lnTo>
                    <a:pt x="7979" y="9130"/>
                  </a:lnTo>
                  <a:lnTo>
                    <a:pt x="7795" y="9237"/>
                  </a:lnTo>
                  <a:close/>
                  <a:moveTo>
                    <a:pt x="7795" y="9253"/>
                  </a:moveTo>
                  <a:lnTo>
                    <a:pt x="7937" y="9336"/>
                  </a:lnTo>
                  <a:lnTo>
                    <a:pt x="8109" y="9437"/>
                  </a:lnTo>
                  <a:lnTo>
                    <a:pt x="8109" y="9799"/>
                  </a:lnTo>
                  <a:lnTo>
                    <a:pt x="8057" y="9768"/>
                  </a:lnTo>
                  <a:lnTo>
                    <a:pt x="7795" y="9617"/>
                  </a:lnTo>
                  <a:lnTo>
                    <a:pt x="7795" y="9617"/>
                  </a:lnTo>
                  <a:lnTo>
                    <a:pt x="7795" y="9617"/>
                  </a:lnTo>
                  <a:lnTo>
                    <a:pt x="7474" y="9799"/>
                  </a:lnTo>
                  <a:lnTo>
                    <a:pt x="7474" y="9437"/>
                  </a:lnTo>
                  <a:lnTo>
                    <a:pt x="7651" y="9336"/>
                  </a:lnTo>
                  <a:lnTo>
                    <a:pt x="7795" y="9253"/>
                  </a:lnTo>
                  <a:close/>
                  <a:moveTo>
                    <a:pt x="7464" y="8294"/>
                  </a:moveTo>
                  <a:lnTo>
                    <a:pt x="7294" y="8197"/>
                  </a:lnTo>
                  <a:lnTo>
                    <a:pt x="7148" y="8112"/>
                  </a:lnTo>
                  <a:lnTo>
                    <a:pt x="7148" y="7743"/>
                  </a:lnTo>
                  <a:lnTo>
                    <a:pt x="7207" y="7710"/>
                  </a:lnTo>
                  <a:lnTo>
                    <a:pt x="7462" y="7563"/>
                  </a:lnTo>
                  <a:lnTo>
                    <a:pt x="7462" y="7930"/>
                  </a:lnTo>
                  <a:lnTo>
                    <a:pt x="7462" y="7930"/>
                  </a:lnTo>
                  <a:lnTo>
                    <a:pt x="7597" y="8008"/>
                  </a:lnTo>
                  <a:lnTo>
                    <a:pt x="7779" y="8114"/>
                  </a:lnTo>
                  <a:lnTo>
                    <a:pt x="7490" y="8282"/>
                  </a:lnTo>
                  <a:lnTo>
                    <a:pt x="7467" y="8296"/>
                  </a:lnTo>
                  <a:lnTo>
                    <a:pt x="7464" y="8294"/>
                  </a:lnTo>
                  <a:lnTo>
                    <a:pt x="7462" y="8294"/>
                  </a:lnTo>
                  <a:lnTo>
                    <a:pt x="7464" y="8294"/>
                  </a:lnTo>
                  <a:close/>
                  <a:moveTo>
                    <a:pt x="5836" y="9237"/>
                  </a:moveTo>
                  <a:lnTo>
                    <a:pt x="5515" y="9052"/>
                  </a:lnTo>
                  <a:lnTo>
                    <a:pt x="5515" y="8686"/>
                  </a:lnTo>
                  <a:lnTo>
                    <a:pt x="5692" y="8584"/>
                  </a:lnTo>
                  <a:lnTo>
                    <a:pt x="5836" y="8499"/>
                  </a:lnTo>
                  <a:lnTo>
                    <a:pt x="6155" y="8686"/>
                  </a:lnTo>
                  <a:lnTo>
                    <a:pt x="6155" y="9052"/>
                  </a:lnTo>
                  <a:lnTo>
                    <a:pt x="5836" y="9237"/>
                  </a:lnTo>
                  <a:close/>
                  <a:moveTo>
                    <a:pt x="5846" y="9260"/>
                  </a:moveTo>
                  <a:lnTo>
                    <a:pt x="6155" y="9440"/>
                  </a:lnTo>
                  <a:lnTo>
                    <a:pt x="6155" y="9799"/>
                  </a:lnTo>
                  <a:lnTo>
                    <a:pt x="5836" y="9617"/>
                  </a:lnTo>
                  <a:lnTo>
                    <a:pt x="5836" y="9617"/>
                  </a:lnTo>
                  <a:lnTo>
                    <a:pt x="5836" y="9617"/>
                  </a:lnTo>
                  <a:lnTo>
                    <a:pt x="5515" y="9799"/>
                  </a:lnTo>
                  <a:lnTo>
                    <a:pt x="5515" y="9440"/>
                  </a:lnTo>
                  <a:lnTo>
                    <a:pt x="5829" y="9258"/>
                  </a:lnTo>
                  <a:lnTo>
                    <a:pt x="5836" y="9253"/>
                  </a:lnTo>
                  <a:lnTo>
                    <a:pt x="5846" y="9260"/>
                  </a:lnTo>
                  <a:close/>
                  <a:moveTo>
                    <a:pt x="1725" y="9123"/>
                  </a:moveTo>
                  <a:lnTo>
                    <a:pt x="1604" y="9052"/>
                  </a:lnTo>
                  <a:lnTo>
                    <a:pt x="1604" y="8686"/>
                  </a:lnTo>
                  <a:lnTo>
                    <a:pt x="1921" y="8499"/>
                  </a:lnTo>
                  <a:lnTo>
                    <a:pt x="2242" y="8686"/>
                  </a:lnTo>
                  <a:lnTo>
                    <a:pt x="2242" y="9052"/>
                  </a:lnTo>
                  <a:lnTo>
                    <a:pt x="1921" y="9237"/>
                  </a:lnTo>
                  <a:lnTo>
                    <a:pt x="1725" y="9123"/>
                  </a:lnTo>
                  <a:close/>
                  <a:moveTo>
                    <a:pt x="2082" y="9345"/>
                  </a:moveTo>
                  <a:lnTo>
                    <a:pt x="2240" y="9437"/>
                  </a:lnTo>
                  <a:lnTo>
                    <a:pt x="2240" y="9799"/>
                  </a:lnTo>
                  <a:lnTo>
                    <a:pt x="2065" y="9700"/>
                  </a:lnTo>
                  <a:lnTo>
                    <a:pt x="1921" y="9617"/>
                  </a:lnTo>
                  <a:lnTo>
                    <a:pt x="1921" y="9617"/>
                  </a:lnTo>
                  <a:lnTo>
                    <a:pt x="1921" y="9617"/>
                  </a:lnTo>
                  <a:lnTo>
                    <a:pt x="1614" y="9792"/>
                  </a:lnTo>
                  <a:lnTo>
                    <a:pt x="1604" y="9799"/>
                  </a:lnTo>
                  <a:lnTo>
                    <a:pt x="1604" y="9437"/>
                  </a:lnTo>
                  <a:lnTo>
                    <a:pt x="1718" y="9371"/>
                  </a:lnTo>
                  <a:lnTo>
                    <a:pt x="1921" y="9253"/>
                  </a:lnTo>
                  <a:lnTo>
                    <a:pt x="2082" y="9345"/>
                  </a:lnTo>
                  <a:close/>
                  <a:moveTo>
                    <a:pt x="1815" y="6304"/>
                  </a:moveTo>
                  <a:lnTo>
                    <a:pt x="1921" y="6242"/>
                  </a:lnTo>
                  <a:lnTo>
                    <a:pt x="1952" y="6259"/>
                  </a:lnTo>
                  <a:lnTo>
                    <a:pt x="2242" y="6427"/>
                  </a:lnTo>
                  <a:lnTo>
                    <a:pt x="2242" y="6793"/>
                  </a:lnTo>
                  <a:lnTo>
                    <a:pt x="1923" y="6977"/>
                  </a:lnTo>
                  <a:lnTo>
                    <a:pt x="1604" y="6793"/>
                  </a:lnTo>
                  <a:lnTo>
                    <a:pt x="1604" y="6424"/>
                  </a:lnTo>
                  <a:lnTo>
                    <a:pt x="1815" y="6304"/>
                  </a:lnTo>
                  <a:close/>
                  <a:moveTo>
                    <a:pt x="1604" y="6408"/>
                  </a:moveTo>
                  <a:lnTo>
                    <a:pt x="1604" y="6046"/>
                  </a:lnTo>
                  <a:lnTo>
                    <a:pt x="1923" y="5862"/>
                  </a:lnTo>
                  <a:lnTo>
                    <a:pt x="1978" y="5895"/>
                  </a:lnTo>
                  <a:lnTo>
                    <a:pt x="2240" y="6046"/>
                  </a:lnTo>
                  <a:lnTo>
                    <a:pt x="2240" y="6410"/>
                  </a:lnTo>
                  <a:lnTo>
                    <a:pt x="1921" y="6226"/>
                  </a:lnTo>
                  <a:lnTo>
                    <a:pt x="1921" y="6226"/>
                  </a:lnTo>
                  <a:lnTo>
                    <a:pt x="1921" y="6226"/>
                  </a:lnTo>
                  <a:lnTo>
                    <a:pt x="1604" y="6408"/>
                  </a:lnTo>
                  <a:close/>
                  <a:moveTo>
                    <a:pt x="2734" y="6332"/>
                  </a:moveTo>
                  <a:lnTo>
                    <a:pt x="2885" y="6419"/>
                  </a:lnTo>
                  <a:lnTo>
                    <a:pt x="2734" y="6507"/>
                  </a:lnTo>
                  <a:lnTo>
                    <a:pt x="2573" y="6601"/>
                  </a:lnTo>
                  <a:lnTo>
                    <a:pt x="2254" y="6415"/>
                  </a:lnTo>
                  <a:lnTo>
                    <a:pt x="2254" y="6051"/>
                  </a:lnTo>
                  <a:lnTo>
                    <a:pt x="2415" y="5956"/>
                  </a:lnTo>
                  <a:lnTo>
                    <a:pt x="2540" y="5883"/>
                  </a:lnTo>
                  <a:lnTo>
                    <a:pt x="2568" y="5866"/>
                  </a:lnTo>
                  <a:lnTo>
                    <a:pt x="2568" y="6235"/>
                  </a:lnTo>
                  <a:lnTo>
                    <a:pt x="2568" y="6235"/>
                  </a:lnTo>
                  <a:lnTo>
                    <a:pt x="2734" y="6332"/>
                  </a:lnTo>
                  <a:close/>
                  <a:moveTo>
                    <a:pt x="3615" y="6840"/>
                  </a:moveTo>
                  <a:lnTo>
                    <a:pt x="3866" y="6984"/>
                  </a:lnTo>
                  <a:lnTo>
                    <a:pt x="3783" y="7032"/>
                  </a:lnTo>
                  <a:lnTo>
                    <a:pt x="3549" y="7166"/>
                  </a:lnTo>
                  <a:lnTo>
                    <a:pt x="3393" y="7074"/>
                  </a:lnTo>
                  <a:lnTo>
                    <a:pt x="3235" y="6982"/>
                  </a:lnTo>
                  <a:lnTo>
                    <a:pt x="3235" y="6616"/>
                  </a:lnTo>
                  <a:lnTo>
                    <a:pt x="3547" y="6434"/>
                  </a:lnTo>
                  <a:lnTo>
                    <a:pt x="3547" y="6802"/>
                  </a:lnTo>
                  <a:lnTo>
                    <a:pt x="3547" y="6802"/>
                  </a:lnTo>
                  <a:lnTo>
                    <a:pt x="3615" y="6840"/>
                  </a:lnTo>
                  <a:close/>
                  <a:moveTo>
                    <a:pt x="4842" y="6419"/>
                  </a:moveTo>
                  <a:lnTo>
                    <a:pt x="4532" y="6601"/>
                  </a:lnTo>
                  <a:lnTo>
                    <a:pt x="4475" y="6568"/>
                  </a:lnTo>
                  <a:lnTo>
                    <a:pt x="4371" y="6507"/>
                  </a:lnTo>
                  <a:lnTo>
                    <a:pt x="4213" y="6415"/>
                  </a:lnTo>
                  <a:lnTo>
                    <a:pt x="4213" y="6048"/>
                  </a:lnTo>
                  <a:lnTo>
                    <a:pt x="4485" y="5890"/>
                  </a:lnTo>
                  <a:lnTo>
                    <a:pt x="4527" y="5866"/>
                  </a:lnTo>
                  <a:lnTo>
                    <a:pt x="4527" y="6235"/>
                  </a:lnTo>
                  <a:lnTo>
                    <a:pt x="4527" y="6235"/>
                  </a:lnTo>
                  <a:lnTo>
                    <a:pt x="4842" y="6419"/>
                  </a:lnTo>
                  <a:close/>
                  <a:moveTo>
                    <a:pt x="5555" y="6831"/>
                  </a:moveTo>
                  <a:lnTo>
                    <a:pt x="5822" y="6984"/>
                  </a:lnTo>
                  <a:lnTo>
                    <a:pt x="5671" y="7072"/>
                  </a:lnTo>
                  <a:lnTo>
                    <a:pt x="5508" y="7164"/>
                  </a:lnTo>
                  <a:lnTo>
                    <a:pt x="5189" y="6982"/>
                  </a:lnTo>
                  <a:lnTo>
                    <a:pt x="5189" y="6616"/>
                  </a:lnTo>
                  <a:lnTo>
                    <a:pt x="5503" y="6434"/>
                  </a:lnTo>
                  <a:lnTo>
                    <a:pt x="5503" y="6802"/>
                  </a:lnTo>
                  <a:lnTo>
                    <a:pt x="5503" y="6802"/>
                  </a:lnTo>
                  <a:lnTo>
                    <a:pt x="5555" y="6831"/>
                  </a:lnTo>
                  <a:close/>
                  <a:moveTo>
                    <a:pt x="5836" y="6242"/>
                  </a:moveTo>
                  <a:lnTo>
                    <a:pt x="6155" y="6427"/>
                  </a:lnTo>
                  <a:lnTo>
                    <a:pt x="6155" y="6793"/>
                  </a:lnTo>
                  <a:lnTo>
                    <a:pt x="5935" y="6920"/>
                  </a:lnTo>
                  <a:lnTo>
                    <a:pt x="5836" y="6977"/>
                  </a:lnTo>
                  <a:lnTo>
                    <a:pt x="5836" y="6977"/>
                  </a:lnTo>
                  <a:lnTo>
                    <a:pt x="5836" y="6977"/>
                  </a:lnTo>
                  <a:lnTo>
                    <a:pt x="5515" y="6793"/>
                  </a:lnTo>
                  <a:lnTo>
                    <a:pt x="5515" y="6427"/>
                  </a:lnTo>
                  <a:lnTo>
                    <a:pt x="5836" y="6242"/>
                  </a:lnTo>
                  <a:close/>
                  <a:moveTo>
                    <a:pt x="5515" y="6410"/>
                  </a:moveTo>
                  <a:lnTo>
                    <a:pt x="5515" y="6051"/>
                  </a:lnTo>
                  <a:lnTo>
                    <a:pt x="5836" y="5864"/>
                  </a:lnTo>
                  <a:lnTo>
                    <a:pt x="6155" y="6048"/>
                  </a:lnTo>
                  <a:lnTo>
                    <a:pt x="6155" y="6410"/>
                  </a:lnTo>
                  <a:lnTo>
                    <a:pt x="6089" y="6372"/>
                  </a:lnTo>
                  <a:lnTo>
                    <a:pt x="5836" y="6226"/>
                  </a:lnTo>
                  <a:lnTo>
                    <a:pt x="5836" y="6226"/>
                  </a:lnTo>
                  <a:lnTo>
                    <a:pt x="5836" y="6226"/>
                  </a:lnTo>
                  <a:lnTo>
                    <a:pt x="5515" y="6410"/>
                  </a:lnTo>
                  <a:close/>
                  <a:moveTo>
                    <a:pt x="6649" y="6332"/>
                  </a:moveTo>
                  <a:lnTo>
                    <a:pt x="6800" y="6419"/>
                  </a:lnTo>
                  <a:lnTo>
                    <a:pt x="6649" y="6507"/>
                  </a:lnTo>
                  <a:lnTo>
                    <a:pt x="6486" y="6601"/>
                  </a:lnTo>
                  <a:lnTo>
                    <a:pt x="6169" y="6415"/>
                  </a:lnTo>
                  <a:lnTo>
                    <a:pt x="6169" y="6048"/>
                  </a:lnTo>
                  <a:lnTo>
                    <a:pt x="6427" y="5900"/>
                  </a:lnTo>
                  <a:lnTo>
                    <a:pt x="6484" y="5866"/>
                  </a:lnTo>
                  <a:lnTo>
                    <a:pt x="6484" y="6235"/>
                  </a:lnTo>
                  <a:lnTo>
                    <a:pt x="6484" y="6235"/>
                  </a:lnTo>
                  <a:lnTo>
                    <a:pt x="6649" y="6332"/>
                  </a:lnTo>
                  <a:close/>
                  <a:moveTo>
                    <a:pt x="7530" y="6840"/>
                  </a:moveTo>
                  <a:lnTo>
                    <a:pt x="7779" y="6984"/>
                  </a:lnTo>
                  <a:lnTo>
                    <a:pt x="7698" y="7032"/>
                  </a:lnTo>
                  <a:lnTo>
                    <a:pt x="7464" y="7166"/>
                  </a:lnTo>
                  <a:lnTo>
                    <a:pt x="7148" y="6982"/>
                  </a:lnTo>
                  <a:lnTo>
                    <a:pt x="7148" y="6616"/>
                  </a:lnTo>
                  <a:lnTo>
                    <a:pt x="7462" y="6434"/>
                  </a:lnTo>
                  <a:lnTo>
                    <a:pt x="7462" y="6802"/>
                  </a:lnTo>
                  <a:lnTo>
                    <a:pt x="7462" y="6802"/>
                  </a:lnTo>
                  <a:lnTo>
                    <a:pt x="7530" y="6840"/>
                  </a:lnTo>
                  <a:close/>
                  <a:moveTo>
                    <a:pt x="7795" y="6242"/>
                  </a:moveTo>
                  <a:lnTo>
                    <a:pt x="8112" y="6424"/>
                  </a:lnTo>
                  <a:lnTo>
                    <a:pt x="8112" y="6793"/>
                  </a:lnTo>
                  <a:lnTo>
                    <a:pt x="7793" y="6977"/>
                  </a:lnTo>
                  <a:lnTo>
                    <a:pt x="7474" y="6793"/>
                  </a:lnTo>
                  <a:lnTo>
                    <a:pt x="7474" y="6427"/>
                  </a:lnTo>
                  <a:lnTo>
                    <a:pt x="7795" y="6242"/>
                  </a:lnTo>
                  <a:close/>
                  <a:moveTo>
                    <a:pt x="7474" y="6410"/>
                  </a:moveTo>
                  <a:lnTo>
                    <a:pt x="7474" y="6048"/>
                  </a:lnTo>
                  <a:lnTo>
                    <a:pt x="7764" y="5881"/>
                  </a:lnTo>
                  <a:lnTo>
                    <a:pt x="7793" y="5862"/>
                  </a:lnTo>
                  <a:lnTo>
                    <a:pt x="8109" y="6046"/>
                  </a:lnTo>
                  <a:lnTo>
                    <a:pt x="8109" y="6408"/>
                  </a:lnTo>
                  <a:lnTo>
                    <a:pt x="7911" y="6294"/>
                  </a:lnTo>
                  <a:lnTo>
                    <a:pt x="7795" y="6226"/>
                  </a:lnTo>
                  <a:lnTo>
                    <a:pt x="7795" y="6226"/>
                  </a:lnTo>
                  <a:lnTo>
                    <a:pt x="7795" y="6226"/>
                  </a:lnTo>
                  <a:lnTo>
                    <a:pt x="7474" y="6410"/>
                  </a:lnTo>
                  <a:close/>
                  <a:moveTo>
                    <a:pt x="8757" y="6419"/>
                  </a:moveTo>
                  <a:lnTo>
                    <a:pt x="8518" y="6559"/>
                  </a:lnTo>
                  <a:lnTo>
                    <a:pt x="8445" y="6601"/>
                  </a:lnTo>
                  <a:lnTo>
                    <a:pt x="8246" y="6486"/>
                  </a:lnTo>
                  <a:lnTo>
                    <a:pt x="8126" y="6415"/>
                  </a:lnTo>
                  <a:lnTo>
                    <a:pt x="8126" y="6051"/>
                  </a:lnTo>
                  <a:lnTo>
                    <a:pt x="8442" y="5866"/>
                  </a:lnTo>
                  <a:lnTo>
                    <a:pt x="8442" y="6235"/>
                  </a:lnTo>
                  <a:lnTo>
                    <a:pt x="8442" y="6235"/>
                  </a:lnTo>
                  <a:lnTo>
                    <a:pt x="8757" y="6419"/>
                  </a:lnTo>
                  <a:close/>
                  <a:moveTo>
                    <a:pt x="9468" y="6831"/>
                  </a:moveTo>
                  <a:lnTo>
                    <a:pt x="9735" y="6984"/>
                  </a:lnTo>
                  <a:lnTo>
                    <a:pt x="9423" y="7164"/>
                  </a:lnTo>
                  <a:lnTo>
                    <a:pt x="9418" y="7164"/>
                  </a:lnTo>
                  <a:lnTo>
                    <a:pt x="9104" y="6982"/>
                  </a:lnTo>
                  <a:lnTo>
                    <a:pt x="9104" y="6616"/>
                  </a:lnTo>
                  <a:lnTo>
                    <a:pt x="9418" y="6434"/>
                  </a:lnTo>
                  <a:lnTo>
                    <a:pt x="9418" y="6802"/>
                  </a:lnTo>
                  <a:lnTo>
                    <a:pt x="9418" y="6802"/>
                  </a:lnTo>
                  <a:lnTo>
                    <a:pt x="9468" y="6831"/>
                  </a:lnTo>
                  <a:close/>
                  <a:moveTo>
                    <a:pt x="10716" y="6419"/>
                  </a:moveTo>
                  <a:lnTo>
                    <a:pt x="10404" y="6601"/>
                  </a:lnTo>
                  <a:lnTo>
                    <a:pt x="10085" y="6415"/>
                  </a:lnTo>
                  <a:lnTo>
                    <a:pt x="10085" y="6048"/>
                  </a:lnTo>
                  <a:lnTo>
                    <a:pt x="10125" y="6025"/>
                  </a:lnTo>
                  <a:lnTo>
                    <a:pt x="10397" y="5869"/>
                  </a:lnTo>
                  <a:lnTo>
                    <a:pt x="10397" y="6235"/>
                  </a:lnTo>
                  <a:lnTo>
                    <a:pt x="10397" y="6235"/>
                  </a:lnTo>
                  <a:lnTo>
                    <a:pt x="10716" y="6419"/>
                  </a:lnTo>
                  <a:close/>
                  <a:moveTo>
                    <a:pt x="11602" y="6930"/>
                  </a:moveTo>
                  <a:lnTo>
                    <a:pt x="11694" y="6984"/>
                  </a:lnTo>
                  <a:lnTo>
                    <a:pt x="11379" y="7166"/>
                  </a:lnTo>
                  <a:lnTo>
                    <a:pt x="11060" y="6982"/>
                  </a:lnTo>
                  <a:lnTo>
                    <a:pt x="11060" y="6616"/>
                  </a:lnTo>
                  <a:lnTo>
                    <a:pt x="11377" y="6431"/>
                  </a:lnTo>
                  <a:lnTo>
                    <a:pt x="11377" y="6802"/>
                  </a:lnTo>
                  <a:lnTo>
                    <a:pt x="11377" y="6802"/>
                  </a:lnTo>
                  <a:lnTo>
                    <a:pt x="11602" y="6930"/>
                  </a:lnTo>
                  <a:close/>
                  <a:moveTo>
                    <a:pt x="11706" y="6242"/>
                  </a:moveTo>
                  <a:lnTo>
                    <a:pt x="12027" y="6427"/>
                  </a:lnTo>
                  <a:lnTo>
                    <a:pt x="12027" y="6793"/>
                  </a:lnTo>
                  <a:lnTo>
                    <a:pt x="11708" y="6977"/>
                  </a:lnTo>
                  <a:lnTo>
                    <a:pt x="11389" y="6793"/>
                  </a:lnTo>
                  <a:lnTo>
                    <a:pt x="11389" y="6427"/>
                  </a:lnTo>
                  <a:lnTo>
                    <a:pt x="11706" y="6242"/>
                  </a:lnTo>
                  <a:close/>
                  <a:moveTo>
                    <a:pt x="11389" y="6410"/>
                  </a:moveTo>
                  <a:lnTo>
                    <a:pt x="11389" y="6048"/>
                  </a:lnTo>
                  <a:lnTo>
                    <a:pt x="11708" y="5862"/>
                  </a:lnTo>
                  <a:lnTo>
                    <a:pt x="11871" y="5956"/>
                  </a:lnTo>
                  <a:lnTo>
                    <a:pt x="12025" y="6046"/>
                  </a:lnTo>
                  <a:lnTo>
                    <a:pt x="12025" y="6408"/>
                  </a:lnTo>
                  <a:lnTo>
                    <a:pt x="11706" y="6226"/>
                  </a:lnTo>
                  <a:lnTo>
                    <a:pt x="11706" y="6226"/>
                  </a:lnTo>
                  <a:lnTo>
                    <a:pt x="11706" y="6226"/>
                  </a:lnTo>
                  <a:lnTo>
                    <a:pt x="11389" y="6410"/>
                  </a:lnTo>
                  <a:close/>
                  <a:moveTo>
                    <a:pt x="12670" y="6419"/>
                  </a:moveTo>
                  <a:lnTo>
                    <a:pt x="12433" y="6559"/>
                  </a:lnTo>
                  <a:lnTo>
                    <a:pt x="12358" y="6601"/>
                  </a:lnTo>
                  <a:lnTo>
                    <a:pt x="12039" y="6415"/>
                  </a:lnTo>
                  <a:lnTo>
                    <a:pt x="12039" y="6051"/>
                  </a:lnTo>
                  <a:lnTo>
                    <a:pt x="12329" y="5881"/>
                  </a:lnTo>
                  <a:lnTo>
                    <a:pt x="12355" y="5864"/>
                  </a:lnTo>
                  <a:lnTo>
                    <a:pt x="12355" y="6235"/>
                  </a:lnTo>
                  <a:lnTo>
                    <a:pt x="12355" y="6235"/>
                  </a:lnTo>
                  <a:lnTo>
                    <a:pt x="12670" y="6419"/>
                  </a:lnTo>
                  <a:close/>
                  <a:moveTo>
                    <a:pt x="13383" y="6831"/>
                  </a:moveTo>
                  <a:lnTo>
                    <a:pt x="13650" y="6984"/>
                  </a:lnTo>
                  <a:lnTo>
                    <a:pt x="13336" y="7164"/>
                  </a:lnTo>
                  <a:lnTo>
                    <a:pt x="13019" y="6982"/>
                  </a:lnTo>
                  <a:lnTo>
                    <a:pt x="13019" y="6616"/>
                  </a:lnTo>
                  <a:lnTo>
                    <a:pt x="13334" y="6434"/>
                  </a:lnTo>
                  <a:lnTo>
                    <a:pt x="13334" y="6802"/>
                  </a:lnTo>
                  <a:lnTo>
                    <a:pt x="13334" y="6802"/>
                  </a:lnTo>
                  <a:lnTo>
                    <a:pt x="13383" y="6831"/>
                  </a:lnTo>
                  <a:close/>
                  <a:moveTo>
                    <a:pt x="14628" y="6419"/>
                  </a:moveTo>
                  <a:lnTo>
                    <a:pt x="14316" y="6601"/>
                  </a:lnTo>
                  <a:lnTo>
                    <a:pt x="14298" y="6590"/>
                  </a:lnTo>
                  <a:lnTo>
                    <a:pt x="14000" y="6415"/>
                  </a:lnTo>
                  <a:lnTo>
                    <a:pt x="14000" y="6048"/>
                  </a:lnTo>
                  <a:lnTo>
                    <a:pt x="14038" y="6025"/>
                  </a:lnTo>
                  <a:lnTo>
                    <a:pt x="14312" y="5869"/>
                  </a:lnTo>
                  <a:lnTo>
                    <a:pt x="14312" y="6235"/>
                  </a:lnTo>
                  <a:lnTo>
                    <a:pt x="14312" y="6235"/>
                  </a:lnTo>
                  <a:lnTo>
                    <a:pt x="14628" y="6419"/>
                  </a:lnTo>
                  <a:close/>
                  <a:moveTo>
                    <a:pt x="15358" y="6840"/>
                  </a:moveTo>
                  <a:lnTo>
                    <a:pt x="15609" y="6984"/>
                  </a:lnTo>
                  <a:lnTo>
                    <a:pt x="15569" y="7008"/>
                  </a:lnTo>
                  <a:lnTo>
                    <a:pt x="15295" y="7166"/>
                  </a:lnTo>
                  <a:lnTo>
                    <a:pt x="14978" y="6982"/>
                  </a:lnTo>
                  <a:lnTo>
                    <a:pt x="14978" y="6616"/>
                  </a:lnTo>
                  <a:lnTo>
                    <a:pt x="15292" y="6434"/>
                  </a:lnTo>
                  <a:lnTo>
                    <a:pt x="15292" y="6802"/>
                  </a:lnTo>
                  <a:lnTo>
                    <a:pt x="15292" y="6802"/>
                  </a:lnTo>
                  <a:lnTo>
                    <a:pt x="15358" y="6840"/>
                  </a:lnTo>
                  <a:close/>
                  <a:moveTo>
                    <a:pt x="16585" y="6419"/>
                  </a:moveTo>
                  <a:lnTo>
                    <a:pt x="16275" y="6601"/>
                  </a:lnTo>
                  <a:lnTo>
                    <a:pt x="16235" y="6578"/>
                  </a:lnTo>
                  <a:lnTo>
                    <a:pt x="15956" y="6415"/>
                  </a:lnTo>
                  <a:lnTo>
                    <a:pt x="15956" y="6051"/>
                  </a:lnTo>
                  <a:lnTo>
                    <a:pt x="16271" y="5866"/>
                  </a:lnTo>
                  <a:lnTo>
                    <a:pt x="16271" y="6235"/>
                  </a:lnTo>
                  <a:lnTo>
                    <a:pt x="16271" y="6235"/>
                  </a:lnTo>
                  <a:lnTo>
                    <a:pt x="16585" y="6419"/>
                  </a:lnTo>
                  <a:close/>
                  <a:moveTo>
                    <a:pt x="17310" y="6838"/>
                  </a:moveTo>
                  <a:lnTo>
                    <a:pt x="17565" y="6984"/>
                  </a:lnTo>
                  <a:lnTo>
                    <a:pt x="17251" y="7164"/>
                  </a:lnTo>
                  <a:lnTo>
                    <a:pt x="16934" y="6982"/>
                  </a:lnTo>
                  <a:lnTo>
                    <a:pt x="16934" y="6616"/>
                  </a:lnTo>
                  <a:lnTo>
                    <a:pt x="17246" y="6434"/>
                  </a:lnTo>
                  <a:lnTo>
                    <a:pt x="17246" y="6802"/>
                  </a:lnTo>
                  <a:lnTo>
                    <a:pt x="17246" y="6802"/>
                  </a:lnTo>
                  <a:lnTo>
                    <a:pt x="17310" y="6838"/>
                  </a:lnTo>
                  <a:close/>
                  <a:moveTo>
                    <a:pt x="17580" y="5864"/>
                  </a:moveTo>
                  <a:lnTo>
                    <a:pt x="17899" y="6048"/>
                  </a:lnTo>
                  <a:lnTo>
                    <a:pt x="17899" y="6410"/>
                  </a:lnTo>
                  <a:lnTo>
                    <a:pt x="17580" y="6226"/>
                  </a:lnTo>
                  <a:lnTo>
                    <a:pt x="17580" y="6226"/>
                  </a:lnTo>
                  <a:lnTo>
                    <a:pt x="17580" y="6226"/>
                  </a:lnTo>
                  <a:lnTo>
                    <a:pt x="17544" y="6247"/>
                  </a:lnTo>
                  <a:lnTo>
                    <a:pt x="17258" y="6410"/>
                  </a:lnTo>
                  <a:lnTo>
                    <a:pt x="17258" y="6051"/>
                  </a:lnTo>
                  <a:lnTo>
                    <a:pt x="17580" y="5864"/>
                  </a:lnTo>
                  <a:close/>
                  <a:moveTo>
                    <a:pt x="17580" y="5845"/>
                  </a:moveTo>
                  <a:lnTo>
                    <a:pt x="17258" y="5661"/>
                  </a:lnTo>
                  <a:lnTo>
                    <a:pt x="17258" y="5294"/>
                  </a:lnTo>
                  <a:lnTo>
                    <a:pt x="17416" y="5205"/>
                  </a:lnTo>
                  <a:lnTo>
                    <a:pt x="17580" y="5108"/>
                  </a:lnTo>
                  <a:lnTo>
                    <a:pt x="17899" y="5294"/>
                  </a:lnTo>
                  <a:lnTo>
                    <a:pt x="17899" y="5661"/>
                  </a:lnTo>
                  <a:lnTo>
                    <a:pt x="17580" y="5845"/>
                  </a:lnTo>
                  <a:close/>
                  <a:moveTo>
                    <a:pt x="18544" y="6419"/>
                  </a:moveTo>
                  <a:lnTo>
                    <a:pt x="18232" y="6599"/>
                  </a:lnTo>
                  <a:lnTo>
                    <a:pt x="18192" y="6578"/>
                  </a:lnTo>
                  <a:lnTo>
                    <a:pt x="17915" y="6415"/>
                  </a:lnTo>
                  <a:lnTo>
                    <a:pt x="17915" y="6048"/>
                  </a:lnTo>
                  <a:lnTo>
                    <a:pt x="18227" y="5869"/>
                  </a:lnTo>
                  <a:lnTo>
                    <a:pt x="18227" y="6235"/>
                  </a:lnTo>
                  <a:lnTo>
                    <a:pt x="18227" y="6235"/>
                  </a:lnTo>
                  <a:lnTo>
                    <a:pt x="18544" y="6419"/>
                  </a:lnTo>
                  <a:close/>
                  <a:moveTo>
                    <a:pt x="19430" y="6930"/>
                  </a:moveTo>
                  <a:lnTo>
                    <a:pt x="19522" y="6984"/>
                  </a:lnTo>
                  <a:lnTo>
                    <a:pt x="19208" y="7166"/>
                  </a:lnTo>
                  <a:lnTo>
                    <a:pt x="18893" y="6982"/>
                  </a:lnTo>
                  <a:lnTo>
                    <a:pt x="18893" y="6616"/>
                  </a:lnTo>
                  <a:lnTo>
                    <a:pt x="19205" y="6434"/>
                  </a:lnTo>
                  <a:lnTo>
                    <a:pt x="19205" y="6802"/>
                  </a:lnTo>
                  <a:lnTo>
                    <a:pt x="19205" y="6802"/>
                  </a:lnTo>
                  <a:lnTo>
                    <a:pt x="19430" y="6930"/>
                  </a:lnTo>
                  <a:close/>
                  <a:moveTo>
                    <a:pt x="20500" y="6419"/>
                  </a:moveTo>
                  <a:lnTo>
                    <a:pt x="20188" y="6601"/>
                  </a:lnTo>
                  <a:lnTo>
                    <a:pt x="19869" y="6415"/>
                  </a:lnTo>
                  <a:lnTo>
                    <a:pt x="19869" y="6051"/>
                  </a:lnTo>
                  <a:lnTo>
                    <a:pt x="20061" y="5937"/>
                  </a:lnTo>
                  <a:lnTo>
                    <a:pt x="20186" y="5866"/>
                  </a:lnTo>
                  <a:lnTo>
                    <a:pt x="20186" y="6235"/>
                  </a:lnTo>
                  <a:lnTo>
                    <a:pt x="20186" y="6235"/>
                  </a:lnTo>
                  <a:lnTo>
                    <a:pt x="20500" y="6419"/>
                  </a:lnTo>
                  <a:close/>
                  <a:moveTo>
                    <a:pt x="21225" y="6838"/>
                  </a:moveTo>
                  <a:lnTo>
                    <a:pt x="21481" y="6984"/>
                  </a:lnTo>
                  <a:lnTo>
                    <a:pt x="21166" y="7164"/>
                  </a:lnTo>
                  <a:lnTo>
                    <a:pt x="20847" y="6982"/>
                  </a:lnTo>
                  <a:lnTo>
                    <a:pt x="20847" y="6616"/>
                  </a:lnTo>
                  <a:lnTo>
                    <a:pt x="21162" y="6434"/>
                  </a:lnTo>
                  <a:lnTo>
                    <a:pt x="21162" y="6802"/>
                  </a:lnTo>
                  <a:lnTo>
                    <a:pt x="21162" y="6802"/>
                  </a:lnTo>
                  <a:lnTo>
                    <a:pt x="21225" y="6838"/>
                  </a:lnTo>
                  <a:close/>
                  <a:moveTo>
                    <a:pt x="21495" y="5864"/>
                  </a:moveTo>
                  <a:lnTo>
                    <a:pt x="21814" y="6048"/>
                  </a:lnTo>
                  <a:lnTo>
                    <a:pt x="21814" y="6410"/>
                  </a:lnTo>
                  <a:lnTo>
                    <a:pt x="21495" y="6226"/>
                  </a:lnTo>
                  <a:lnTo>
                    <a:pt x="21495" y="6226"/>
                  </a:lnTo>
                  <a:lnTo>
                    <a:pt x="21495" y="6226"/>
                  </a:lnTo>
                  <a:lnTo>
                    <a:pt x="21457" y="6247"/>
                  </a:lnTo>
                  <a:lnTo>
                    <a:pt x="21173" y="6410"/>
                  </a:lnTo>
                  <a:lnTo>
                    <a:pt x="21173" y="6051"/>
                  </a:lnTo>
                  <a:lnTo>
                    <a:pt x="21495" y="5864"/>
                  </a:lnTo>
                  <a:close/>
                  <a:moveTo>
                    <a:pt x="21495" y="5845"/>
                  </a:moveTo>
                  <a:lnTo>
                    <a:pt x="21173" y="5661"/>
                  </a:lnTo>
                  <a:lnTo>
                    <a:pt x="21173" y="5294"/>
                  </a:lnTo>
                  <a:lnTo>
                    <a:pt x="21332" y="5205"/>
                  </a:lnTo>
                  <a:lnTo>
                    <a:pt x="21495" y="5108"/>
                  </a:lnTo>
                  <a:lnTo>
                    <a:pt x="21814" y="5294"/>
                  </a:lnTo>
                  <a:lnTo>
                    <a:pt x="21814" y="5661"/>
                  </a:lnTo>
                  <a:lnTo>
                    <a:pt x="21495" y="5845"/>
                  </a:lnTo>
                  <a:close/>
                  <a:moveTo>
                    <a:pt x="21495" y="7355"/>
                  </a:moveTo>
                  <a:lnTo>
                    <a:pt x="21495" y="7355"/>
                  </a:lnTo>
                  <a:lnTo>
                    <a:pt x="21495" y="7355"/>
                  </a:lnTo>
                  <a:lnTo>
                    <a:pt x="21173" y="7540"/>
                  </a:lnTo>
                  <a:lnTo>
                    <a:pt x="21173" y="7180"/>
                  </a:lnTo>
                  <a:lnTo>
                    <a:pt x="21495" y="6994"/>
                  </a:lnTo>
                  <a:lnTo>
                    <a:pt x="21814" y="7178"/>
                  </a:lnTo>
                  <a:lnTo>
                    <a:pt x="21814" y="7537"/>
                  </a:lnTo>
                  <a:lnTo>
                    <a:pt x="21495" y="7355"/>
                  </a:lnTo>
                  <a:close/>
                  <a:moveTo>
                    <a:pt x="21814" y="7556"/>
                  </a:moveTo>
                  <a:lnTo>
                    <a:pt x="21814" y="7923"/>
                  </a:lnTo>
                  <a:lnTo>
                    <a:pt x="21495" y="8109"/>
                  </a:lnTo>
                  <a:lnTo>
                    <a:pt x="21173" y="7923"/>
                  </a:lnTo>
                  <a:lnTo>
                    <a:pt x="21173" y="7556"/>
                  </a:lnTo>
                  <a:lnTo>
                    <a:pt x="21495" y="7372"/>
                  </a:lnTo>
                  <a:lnTo>
                    <a:pt x="21814" y="7556"/>
                  </a:lnTo>
                  <a:close/>
                  <a:moveTo>
                    <a:pt x="21495" y="6977"/>
                  </a:moveTo>
                  <a:lnTo>
                    <a:pt x="21495" y="6977"/>
                  </a:lnTo>
                  <a:lnTo>
                    <a:pt x="21495" y="6977"/>
                  </a:lnTo>
                  <a:lnTo>
                    <a:pt x="21173" y="6793"/>
                  </a:lnTo>
                  <a:lnTo>
                    <a:pt x="21173" y="6427"/>
                  </a:lnTo>
                  <a:lnTo>
                    <a:pt x="21471" y="6254"/>
                  </a:lnTo>
                  <a:lnTo>
                    <a:pt x="21495" y="6242"/>
                  </a:lnTo>
                  <a:lnTo>
                    <a:pt x="21523" y="6259"/>
                  </a:lnTo>
                  <a:lnTo>
                    <a:pt x="21814" y="6427"/>
                  </a:lnTo>
                  <a:lnTo>
                    <a:pt x="21814" y="6793"/>
                  </a:lnTo>
                  <a:lnTo>
                    <a:pt x="21594" y="6920"/>
                  </a:lnTo>
                  <a:lnTo>
                    <a:pt x="21495" y="6977"/>
                  </a:lnTo>
                  <a:close/>
                  <a:moveTo>
                    <a:pt x="21162" y="6415"/>
                  </a:moveTo>
                  <a:lnTo>
                    <a:pt x="20904" y="6566"/>
                  </a:lnTo>
                  <a:lnTo>
                    <a:pt x="20843" y="6601"/>
                  </a:lnTo>
                  <a:lnTo>
                    <a:pt x="20528" y="6419"/>
                  </a:lnTo>
                  <a:lnTo>
                    <a:pt x="20847" y="6235"/>
                  </a:lnTo>
                  <a:lnTo>
                    <a:pt x="20847" y="6235"/>
                  </a:lnTo>
                  <a:lnTo>
                    <a:pt x="20847" y="5866"/>
                  </a:lnTo>
                  <a:lnTo>
                    <a:pt x="21029" y="5973"/>
                  </a:lnTo>
                  <a:lnTo>
                    <a:pt x="21162" y="6048"/>
                  </a:lnTo>
                  <a:lnTo>
                    <a:pt x="21162" y="6415"/>
                  </a:lnTo>
                  <a:close/>
                  <a:moveTo>
                    <a:pt x="20514" y="6788"/>
                  </a:moveTo>
                  <a:lnTo>
                    <a:pt x="20514" y="6790"/>
                  </a:lnTo>
                  <a:lnTo>
                    <a:pt x="20514" y="6788"/>
                  </a:lnTo>
                  <a:lnTo>
                    <a:pt x="20365" y="6876"/>
                  </a:lnTo>
                  <a:lnTo>
                    <a:pt x="20198" y="6975"/>
                  </a:lnTo>
                  <a:lnTo>
                    <a:pt x="20198" y="6611"/>
                  </a:lnTo>
                  <a:lnTo>
                    <a:pt x="20514" y="6427"/>
                  </a:lnTo>
                  <a:lnTo>
                    <a:pt x="20514" y="6429"/>
                  </a:lnTo>
                  <a:lnTo>
                    <a:pt x="20517" y="6427"/>
                  </a:lnTo>
                  <a:lnTo>
                    <a:pt x="20836" y="6611"/>
                  </a:lnTo>
                  <a:lnTo>
                    <a:pt x="20836" y="6972"/>
                  </a:lnTo>
                  <a:lnTo>
                    <a:pt x="20514" y="6788"/>
                  </a:lnTo>
                  <a:close/>
                  <a:moveTo>
                    <a:pt x="20836" y="6991"/>
                  </a:moveTo>
                  <a:lnTo>
                    <a:pt x="20836" y="7358"/>
                  </a:lnTo>
                  <a:lnTo>
                    <a:pt x="20517" y="7542"/>
                  </a:lnTo>
                  <a:lnTo>
                    <a:pt x="20439" y="7500"/>
                  </a:lnTo>
                  <a:lnTo>
                    <a:pt x="20198" y="7358"/>
                  </a:lnTo>
                  <a:lnTo>
                    <a:pt x="20198" y="6989"/>
                  </a:lnTo>
                  <a:lnTo>
                    <a:pt x="20306" y="6925"/>
                  </a:lnTo>
                  <a:lnTo>
                    <a:pt x="20514" y="6805"/>
                  </a:lnTo>
                  <a:lnTo>
                    <a:pt x="20836" y="6991"/>
                  </a:lnTo>
                  <a:close/>
                  <a:moveTo>
                    <a:pt x="20836" y="5845"/>
                  </a:moveTo>
                  <a:lnTo>
                    <a:pt x="20514" y="5661"/>
                  </a:lnTo>
                  <a:lnTo>
                    <a:pt x="20514" y="5661"/>
                  </a:lnTo>
                  <a:lnTo>
                    <a:pt x="20514" y="5661"/>
                  </a:lnTo>
                  <a:lnTo>
                    <a:pt x="20365" y="5748"/>
                  </a:lnTo>
                  <a:lnTo>
                    <a:pt x="20198" y="5845"/>
                  </a:lnTo>
                  <a:lnTo>
                    <a:pt x="20198" y="5481"/>
                  </a:lnTo>
                  <a:lnTo>
                    <a:pt x="20273" y="5436"/>
                  </a:lnTo>
                  <a:lnTo>
                    <a:pt x="20517" y="5297"/>
                  </a:lnTo>
                  <a:lnTo>
                    <a:pt x="20649" y="5372"/>
                  </a:lnTo>
                  <a:lnTo>
                    <a:pt x="20836" y="5481"/>
                  </a:lnTo>
                  <a:lnTo>
                    <a:pt x="20836" y="5845"/>
                  </a:lnTo>
                  <a:close/>
                  <a:moveTo>
                    <a:pt x="20306" y="5796"/>
                  </a:moveTo>
                  <a:lnTo>
                    <a:pt x="20514" y="5675"/>
                  </a:lnTo>
                  <a:lnTo>
                    <a:pt x="20836" y="5862"/>
                  </a:lnTo>
                  <a:lnTo>
                    <a:pt x="20836" y="6228"/>
                  </a:lnTo>
                  <a:lnTo>
                    <a:pt x="20517" y="6412"/>
                  </a:lnTo>
                  <a:lnTo>
                    <a:pt x="20514" y="6410"/>
                  </a:lnTo>
                  <a:lnTo>
                    <a:pt x="20514" y="6410"/>
                  </a:lnTo>
                  <a:lnTo>
                    <a:pt x="20198" y="6228"/>
                  </a:lnTo>
                  <a:lnTo>
                    <a:pt x="20198" y="5859"/>
                  </a:lnTo>
                  <a:lnTo>
                    <a:pt x="20306" y="5796"/>
                  </a:lnTo>
                  <a:close/>
                  <a:moveTo>
                    <a:pt x="20181" y="6616"/>
                  </a:moveTo>
                  <a:lnTo>
                    <a:pt x="20181" y="6982"/>
                  </a:lnTo>
                  <a:lnTo>
                    <a:pt x="19867" y="7166"/>
                  </a:lnTo>
                  <a:lnTo>
                    <a:pt x="19664" y="7050"/>
                  </a:lnTo>
                  <a:lnTo>
                    <a:pt x="19550" y="6984"/>
                  </a:lnTo>
                  <a:lnTo>
                    <a:pt x="19782" y="6852"/>
                  </a:lnTo>
                  <a:lnTo>
                    <a:pt x="19869" y="6802"/>
                  </a:lnTo>
                  <a:lnTo>
                    <a:pt x="19869" y="6802"/>
                  </a:lnTo>
                  <a:lnTo>
                    <a:pt x="19869" y="6434"/>
                  </a:lnTo>
                  <a:lnTo>
                    <a:pt x="20181" y="6616"/>
                  </a:lnTo>
                  <a:close/>
                  <a:moveTo>
                    <a:pt x="19536" y="7355"/>
                  </a:moveTo>
                  <a:lnTo>
                    <a:pt x="19536" y="7355"/>
                  </a:lnTo>
                  <a:lnTo>
                    <a:pt x="19534" y="7355"/>
                  </a:lnTo>
                  <a:lnTo>
                    <a:pt x="19413" y="7426"/>
                  </a:lnTo>
                  <a:lnTo>
                    <a:pt x="19217" y="7540"/>
                  </a:lnTo>
                  <a:lnTo>
                    <a:pt x="19217" y="7178"/>
                  </a:lnTo>
                  <a:lnTo>
                    <a:pt x="19538" y="6994"/>
                  </a:lnTo>
                  <a:lnTo>
                    <a:pt x="19855" y="7176"/>
                  </a:lnTo>
                  <a:lnTo>
                    <a:pt x="19855" y="7540"/>
                  </a:lnTo>
                  <a:lnTo>
                    <a:pt x="19536" y="7355"/>
                  </a:lnTo>
                  <a:close/>
                  <a:moveTo>
                    <a:pt x="19855" y="7556"/>
                  </a:moveTo>
                  <a:lnTo>
                    <a:pt x="19855" y="7923"/>
                  </a:lnTo>
                  <a:lnTo>
                    <a:pt x="19536" y="8109"/>
                  </a:lnTo>
                  <a:lnTo>
                    <a:pt x="19345" y="7996"/>
                  </a:lnTo>
                  <a:lnTo>
                    <a:pt x="19217" y="7923"/>
                  </a:lnTo>
                  <a:lnTo>
                    <a:pt x="19217" y="7556"/>
                  </a:lnTo>
                  <a:lnTo>
                    <a:pt x="19382" y="7459"/>
                  </a:lnTo>
                  <a:lnTo>
                    <a:pt x="19536" y="7372"/>
                  </a:lnTo>
                  <a:lnTo>
                    <a:pt x="19798" y="7523"/>
                  </a:lnTo>
                  <a:lnTo>
                    <a:pt x="19855" y="7556"/>
                  </a:lnTo>
                  <a:close/>
                  <a:moveTo>
                    <a:pt x="19855" y="6410"/>
                  </a:moveTo>
                  <a:lnTo>
                    <a:pt x="19536" y="6226"/>
                  </a:lnTo>
                  <a:lnTo>
                    <a:pt x="19536" y="6226"/>
                  </a:lnTo>
                  <a:lnTo>
                    <a:pt x="19534" y="6226"/>
                  </a:lnTo>
                  <a:lnTo>
                    <a:pt x="19217" y="6410"/>
                  </a:lnTo>
                  <a:lnTo>
                    <a:pt x="19217" y="6048"/>
                  </a:lnTo>
                  <a:lnTo>
                    <a:pt x="19536" y="5864"/>
                  </a:lnTo>
                  <a:lnTo>
                    <a:pt x="19699" y="5956"/>
                  </a:lnTo>
                  <a:lnTo>
                    <a:pt x="19855" y="6048"/>
                  </a:lnTo>
                  <a:lnTo>
                    <a:pt x="19855" y="6410"/>
                  </a:lnTo>
                  <a:close/>
                  <a:moveTo>
                    <a:pt x="19536" y="6242"/>
                  </a:moveTo>
                  <a:lnTo>
                    <a:pt x="19855" y="6427"/>
                  </a:lnTo>
                  <a:lnTo>
                    <a:pt x="19855" y="6793"/>
                  </a:lnTo>
                  <a:lnTo>
                    <a:pt x="19536" y="6977"/>
                  </a:lnTo>
                  <a:lnTo>
                    <a:pt x="19217" y="6793"/>
                  </a:lnTo>
                  <a:lnTo>
                    <a:pt x="19217" y="6427"/>
                  </a:lnTo>
                  <a:lnTo>
                    <a:pt x="19536" y="6242"/>
                  </a:lnTo>
                  <a:close/>
                  <a:moveTo>
                    <a:pt x="19205" y="6415"/>
                  </a:moveTo>
                  <a:lnTo>
                    <a:pt x="18886" y="6601"/>
                  </a:lnTo>
                  <a:lnTo>
                    <a:pt x="18572" y="6419"/>
                  </a:lnTo>
                  <a:lnTo>
                    <a:pt x="18889" y="6235"/>
                  </a:lnTo>
                  <a:lnTo>
                    <a:pt x="18889" y="6235"/>
                  </a:lnTo>
                  <a:lnTo>
                    <a:pt x="18889" y="5866"/>
                  </a:lnTo>
                  <a:lnTo>
                    <a:pt x="18988" y="5921"/>
                  </a:lnTo>
                  <a:lnTo>
                    <a:pt x="19205" y="6051"/>
                  </a:lnTo>
                  <a:lnTo>
                    <a:pt x="19205" y="6415"/>
                  </a:lnTo>
                  <a:close/>
                  <a:moveTo>
                    <a:pt x="18648" y="6840"/>
                  </a:moveTo>
                  <a:lnTo>
                    <a:pt x="18560" y="6788"/>
                  </a:lnTo>
                  <a:lnTo>
                    <a:pt x="18560" y="6788"/>
                  </a:lnTo>
                  <a:lnTo>
                    <a:pt x="18560" y="6788"/>
                  </a:lnTo>
                  <a:lnTo>
                    <a:pt x="18241" y="6972"/>
                  </a:lnTo>
                  <a:lnTo>
                    <a:pt x="18241" y="6609"/>
                  </a:lnTo>
                  <a:lnTo>
                    <a:pt x="18558" y="6427"/>
                  </a:lnTo>
                  <a:lnTo>
                    <a:pt x="18560" y="6429"/>
                  </a:lnTo>
                  <a:lnTo>
                    <a:pt x="18560" y="6427"/>
                  </a:lnTo>
                  <a:lnTo>
                    <a:pt x="18877" y="6611"/>
                  </a:lnTo>
                  <a:lnTo>
                    <a:pt x="18877" y="6972"/>
                  </a:lnTo>
                  <a:lnTo>
                    <a:pt x="18648" y="6840"/>
                  </a:lnTo>
                  <a:close/>
                  <a:moveTo>
                    <a:pt x="18877" y="6989"/>
                  </a:moveTo>
                  <a:lnTo>
                    <a:pt x="18877" y="7358"/>
                  </a:lnTo>
                  <a:lnTo>
                    <a:pt x="18581" y="7530"/>
                  </a:lnTo>
                  <a:lnTo>
                    <a:pt x="18560" y="7542"/>
                  </a:lnTo>
                  <a:lnTo>
                    <a:pt x="18239" y="7358"/>
                  </a:lnTo>
                  <a:lnTo>
                    <a:pt x="18239" y="6989"/>
                  </a:lnTo>
                  <a:lnTo>
                    <a:pt x="18560" y="6805"/>
                  </a:lnTo>
                  <a:lnTo>
                    <a:pt x="18593" y="6824"/>
                  </a:lnTo>
                  <a:lnTo>
                    <a:pt x="18877" y="6989"/>
                  </a:lnTo>
                  <a:close/>
                  <a:moveTo>
                    <a:pt x="18877" y="5843"/>
                  </a:moveTo>
                  <a:lnTo>
                    <a:pt x="18648" y="5713"/>
                  </a:lnTo>
                  <a:lnTo>
                    <a:pt x="18560" y="5661"/>
                  </a:lnTo>
                  <a:lnTo>
                    <a:pt x="18560" y="5661"/>
                  </a:lnTo>
                  <a:lnTo>
                    <a:pt x="18560" y="5661"/>
                  </a:lnTo>
                  <a:lnTo>
                    <a:pt x="18241" y="5843"/>
                  </a:lnTo>
                  <a:lnTo>
                    <a:pt x="18241" y="5479"/>
                  </a:lnTo>
                  <a:lnTo>
                    <a:pt x="18267" y="5465"/>
                  </a:lnTo>
                  <a:lnTo>
                    <a:pt x="18558" y="5297"/>
                  </a:lnTo>
                  <a:lnTo>
                    <a:pt x="18759" y="5413"/>
                  </a:lnTo>
                  <a:lnTo>
                    <a:pt x="18877" y="5481"/>
                  </a:lnTo>
                  <a:lnTo>
                    <a:pt x="18877" y="5843"/>
                  </a:lnTo>
                  <a:close/>
                  <a:moveTo>
                    <a:pt x="18560" y="5675"/>
                  </a:moveTo>
                  <a:lnTo>
                    <a:pt x="18593" y="5696"/>
                  </a:lnTo>
                  <a:lnTo>
                    <a:pt x="18877" y="5859"/>
                  </a:lnTo>
                  <a:lnTo>
                    <a:pt x="18877" y="6228"/>
                  </a:lnTo>
                  <a:lnTo>
                    <a:pt x="18560" y="6412"/>
                  </a:lnTo>
                  <a:lnTo>
                    <a:pt x="18560" y="6410"/>
                  </a:lnTo>
                  <a:lnTo>
                    <a:pt x="18558" y="6412"/>
                  </a:lnTo>
                  <a:lnTo>
                    <a:pt x="18239" y="6228"/>
                  </a:lnTo>
                  <a:lnTo>
                    <a:pt x="18239" y="5859"/>
                  </a:lnTo>
                  <a:lnTo>
                    <a:pt x="18241" y="5859"/>
                  </a:lnTo>
                  <a:lnTo>
                    <a:pt x="18241" y="5859"/>
                  </a:lnTo>
                  <a:lnTo>
                    <a:pt x="18560" y="5675"/>
                  </a:lnTo>
                  <a:close/>
                  <a:moveTo>
                    <a:pt x="18227" y="6613"/>
                  </a:moveTo>
                  <a:lnTo>
                    <a:pt x="18227" y="6982"/>
                  </a:lnTo>
                  <a:lnTo>
                    <a:pt x="18227" y="6982"/>
                  </a:lnTo>
                  <a:lnTo>
                    <a:pt x="18118" y="7046"/>
                  </a:lnTo>
                  <a:lnTo>
                    <a:pt x="17910" y="7164"/>
                  </a:lnTo>
                  <a:lnTo>
                    <a:pt x="17594" y="6984"/>
                  </a:lnTo>
                  <a:lnTo>
                    <a:pt x="17804" y="6864"/>
                  </a:lnTo>
                  <a:lnTo>
                    <a:pt x="17913" y="6802"/>
                  </a:lnTo>
                  <a:lnTo>
                    <a:pt x="17913" y="6802"/>
                  </a:lnTo>
                  <a:lnTo>
                    <a:pt x="17913" y="6434"/>
                  </a:lnTo>
                  <a:lnTo>
                    <a:pt x="18227" y="6613"/>
                  </a:lnTo>
                  <a:close/>
                  <a:moveTo>
                    <a:pt x="17580" y="7355"/>
                  </a:moveTo>
                  <a:lnTo>
                    <a:pt x="17580" y="7355"/>
                  </a:lnTo>
                  <a:lnTo>
                    <a:pt x="17580" y="7355"/>
                  </a:lnTo>
                  <a:lnTo>
                    <a:pt x="17258" y="7540"/>
                  </a:lnTo>
                  <a:lnTo>
                    <a:pt x="17258" y="7180"/>
                  </a:lnTo>
                  <a:lnTo>
                    <a:pt x="17580" y="6994"/>
                  </a:lnTo>
                  <a:lnTo>
                    <a:pt x="17899" y="7178"/>
                  </a:lnTo>
                  <a:lnTo>
                    <a:pt x="17899" y="7537"/>
                  </a:lnTo>
                  <a:lnTo>
                    <a:pt x="17580" y="7355"/>
                  </a:lnTo>
                  <a:close/>
                  <a:moveTo>
                    <a:pt x="17899" y="7556"/>
                  </a:moveTo>
                  <a:lnTo>
                    <a:pt x="17899" y="7923"/>
                  </a:lnTo>
                  <a:lnTo>
                    <a:pt x="17580" y="8109"/>
                  </a:lnTo>
                  <a:lnTo>
                    <a:pt x="17258" y="7923"/>
                  </a:lnTo>
                  <a:lnTo>
                    <a:pt x="17258" y="7556"/>
                  </a:lnTo>
                  <a:lnTo>
                    <a:pt x="17580" y="7372"/>
                  </a:lnTo>
                  <a:lnTo>
                    <a:pt x="17899" y="7556"/>
                  </a:lnTo>
                  <a:close/>
                  <a:moveTo>
                    <a:pt x="17580" y="6977"/>
                  </a:moveTo>
                  <a:lnTo>
                    <a:pt x="17258" y="6793"/>
                  </a:lnTo>
                  <a:lnTo>
                    <a:pt x="17258" y="6427"/>
                  </a:lnTo>
                  <a:lnTo>
                    <a:pt x="17558" y="6254"/>
                  </a:lnTo>
                  <a:lnTo>
                    <a:pt x="17580" y="6242"/>
                  </a:lnTo>
                  <a:lnTo>
                    <a:pt x="17608" y="6259"/>
                  </a:lnTo>
                  <a:lnTo>
                    <a:pt x="17899" y="6427"/>
                  </a:lnTo>
                  <a:lnTo>
                    <a:pt x="17899" y="6793"/>
                  </a:lnTo>
                  <a:lnTo>
                    <a:pt x="17681" y="6920"/>
                  </a:lnTo>
                  <a:lnTo>
                    <a:pt x="17580" y="6977"/>
                  </a:lnTo>
                  <a:lnTo>
                    <a:pt x="17580" y="6977"/>
                  </a:lnTo>
                  <a:lnTo>
                    <a:pt x="17580" y="6977"/>
                  </a:lnTo>
                  <a:close/>
                  <a:moveTo>
                    <a:pt x="17246" y="6415"/>
                  </a:moveTo>
                  <a:lnTo>
                    <a:pt x="16991" y="6566"/>
                  </a:lnTo>
                  <a:lnTo>
                    <a:pt x="16930" y="6601"/>
                  </a:lnTo>
                  <a:lnTo>
                    <a:pt x="16613" y="6419"/>
                  </a:lnTo>
                  <a:lnTo>
                    <a:pt x="16934" y="6235"/>
                  </a:lnTo>
                  <a:lnTo>
                    <a:pt x="16934" y="6235"/>
                  </a:lnTo>
                  <a:lnTo>
                    <a:pt x="16934" y="5866"/>
                  </a:lnTo>
                  <a:lnTo>
                    <a:pt x="17116" y="5973"/>
                  </a:lnTo>
                  <a:lnTo>
                    <a:pt x="17246" y="6048"/>
                  </a:lnTo>
                  <a:lnTo>
                    <a:pt x="17246" y="6415"/>
                  </a:lnTo>
                  <a:close/>
                  <a:moveTo>
                    <a:pt x="16601" y="6788"/>
                  </a:moveTo>
                  <a:lnTo>
                    <a:pt x="16601" y="6790"/>
                  </a:lnTo>
                  <a:lnTo>
                    <a:pt x="16599" y="6788"/>
                  </a:lnTo>
                  <a:lnTo>
                    <a:pt x="16450" y="6876"/>
                  </a:lnTo>
                  <a:lnTo>
                    <a:pt x="16282" y="6975"/>
                  </a:lnTo>
                  <a:lnTo>
                    <a:pt x="16282" y="6611"/>
                  </a:lnTo>
                  <a:lnTo>
                    <a:pt x="16599" y="6427"/>
                  </a:lnTo>
                  <a:lnTo>
                    <a:pt x="16599" y="6429"/>
                  </a:lnTo>
                  <a:lnTo>
                    <a:pt x="16601" y="6427"/>
                  </a:lnTo>
                  <a:lnTo>
                    <a:pt x="16923" y="6611"/>
                  </a:lnTo>
                  <a:lnTo>
                    <a:pt x="16923" y="6972"/>
                  </a:lnTo>
                  <a:lnTo>
                    <a:pt x="16601" y="6788"/>
                  </a:lnTo>
                  <a:close/>
                  <a:moveTo>
                    <a:pt x="16923" y="6991"/>
                  </a:moveTo>
                  <a:lnTo>
                    <a:pt x="16923" y="7358"/>
                  </a:lnTo>
                  <a:lnTo>
                    <a:pt x="16601" y="7542"/>
                  </a:lnTo>
                  <a:lnTo>
                    <a:pt x="16526" y="7500"/>
                  </a:lnTo>
                  <a:lnTo>
                    <a:pt x="16282" y="7358"/>
                  </a:lnTo>
                  <a:lnTo>
                    <a:pt x="16282" y="6989"/>
                  </a:lnTo>
                  <a:lnTo>
                    <a:pt x="16393" y="6925"/>
                  </a:lnTo>
                  <a:lnTo>
                    <a:pt x="16601" y="6805"/>
                  </a:lnTo>
                  <a:lnTo>
                    <a:pt x="16923" y="6991"/>
                  </a:lnTo>
                  <a:close/>
                  <a:moveTo>
                    <a:pt x="16923" y="5845"/>
                  </a:moveTo>
                  <a:lnTo>
                    <a:pt x="16601" y="5661"/>
                  </a:lnTo>
                  <a:lnTo>
                    <a:pt x="16601" y="5661"/>
                  </a:lnTo>
                  <a:lnTo>
                    <a:pt x="16599" y="5661"/>
                  </a:lnTo>
                  <a:lnTo>
                    <a:pt x="16450" y="5748"/>
                  </a:lnTo>
                  <a:lnTo>
                    <a:pt x="16282" y="5845"/>
                  </a:lnTo>
                  <a:lnTo>
                    <a:pt x="16282" y="5481"/>
                  </a:lnTo>
                  <a:lnTo>
                    <a:pt x="16358" y="5436"/>
                  </a:lnTo>
                  <a:lnTo>
                    <a:pt x="16601" y="5297"/>
                  </a:lnTo>
                  <a:lnTo>
                    <a:pt x="16734" y="5372"/>
                  </a:lnTo>
                  <a:lnTo>
                    <a:pt x="16923" y="5481"/>
                  </a:lnTo>
                  <a:lnTo>
                    <a:pt x="16923" y="5845"/>
                  </a:lnTo>
                  <a:close/>
                  <a:moveTo>
                    <a:pt x="16393" y="5796"/>
                  </a:moveTo>
                  <a:lnTo>
                    <a:pt x="16601" y="5675"/>
                  </a:lnTo>
                  <a:lnTo>
                    <a:pt x="16923" y="5862"/>
                  </a:lnTo>
                  <a:lnTo>
                    <a:pt x="16923" y="6228"/>
                  </a:lnTo>
                  <a:lnTo>
                    <a:pt x="16601" y="6412"/>
                  </a:lnTo>
                  <a:lnTo>
                    <a:pt x="16599" y="6410"/>
                  </a:lnTo>
                  <a:lnTo>
                    <a:pt x="16599" y="6410"/>
                  </a:lnTo>
                  <a:lnTo>
                    <a:pt x="16282" y="6228"/>
                  </a:lnTo>
                  <a:lnTo>
                    <a:pt x="16282" y="5859"/>
                  </a:lnTo>
                  <a:lnTo>
                    <a:pt x="16393" y="5796"/>
                  </a:lnTo>
                  <a:close/>
                  <a:moveTo>
                    <a:pt x="16271" y="6616"/>
                  </a:moveTo>
                  <a:lnTo>
                    <a:pt x="16271" y="6982"/>
                  </a:lnTo>
                  <a:lnTo>
                    <a:pt x="15952" y="7166"/>
                  </a:lnTo>
                  <a:lnTo>
                    <a:pt x="15637" y="6984"/>
                  </a:lnTo>
                  <a:lnTo>
                    <a:pt x="15954" y="6802"/>
                  </a:lnTo>
                  <a:lnTo>
                    <a:pt x="15954" y="6802"/>
                  </a:lnTo>
                  <a:lnTo>
                    <a:pt x="15954" y="6431"/>
                  </a:lnTo>
                  <a:lnTo>
                    <a:pt x="16271" y="6616"/>
                  </a:lnTo>
                  <a:close/>
                  <a:moveTo>
                    <a:pt x="15777" y="7445"/>
                  </a:moveTo>
                  <a:lnTo>
                    <a:pt x="15623" y="7355"/>
                  </a:lnTo>
                  <a:lnTo>
                    <a:pt x="15623" y="7355"/>
                  </a:lnTo>
                  <a:lnTo>
                    <a:pt x="15623" y="7355"/>
                  </a:lnTo>
                  <a:lnTo>
                    <a:pt x="15434" y="7464"/>
                  </a:lnTo>
                  <a:lnTo>
                    <a:pt x="15304" y="7540"/>
                  </a:lnTo>
                  <a:lnTo>
                    <a:pt x="15304" y="7178"/>
                  </a:lnTo>
                  <a:lnTo>
                    <a:pt x="15623" y="6994"/>
                  </a:lnTo>
                  <a:lnTo>
                    <a:pt x="15940" y="7176"/>
                  </a:lnTo>
                  <a:lnTo>
                    <a:pt x="15940" y="7537"/>
                  </a:lnTo>
                  <a:lnTo>
                    <a:pt x="15777" y="7445"/>
                  </a:lnTo>
                  <a:close/>
                  <a:moveTo>
                    <a:pt x="15940" y="7556"/>
                  </a:moveTo>
                  <a:lnTo>
                    <a:pt x="15940" y="7923"/>
                  </a:lnTo>
                  <a:lnTo>
                    <a:pt x="15763" y="8027"/>
                  </a:lnTo>
                  <a:lnTo>
                    <a:pt x="15623" y="8109"/>
                  </a:lnTo>
                  <a:lnTo>
                    <a:pt x="15304" y="7923"/>
                  </a:lnTo>
                  <a:lnTo>
                    <a:pt x="15304" y="7556"/>
                  </a:lnTo>
                  <a:lnTo>
                    <a:pt x="15325" y="7544"/>
                  </a:lnTo>
                  <a:lnTo>
                    <a:pt x="15623" y="7372"/>
                  </a:lnTo>
                  <a:lnTo>
                    <a:pt x="15713" y="7422"/>
                  </a:lnTo>
                  <a:lnTo>
                    <a:pt x="15940" y="7556"/>
                  </a:lnTo>
                  <a:close/>
                  <a:moveTo>
                    <a:pt x="15940" y="6410"/>
                  </a:moveTo>
                  <a:lnTo>
                    <a:pt x="15777" y="6315"/>
                  </a:lnTo>
                  <a:lnTo>
                    <a:pt x="15623" y="6226"/>
                  </a:lnTo>
                  <a:lnTo>
                    <a:pt x="15623" y="6226"/>
                  </a:lnTo>
                  <a:lnTo>
                    <a:pt x="15623" y="6226"/>
                  </a:lnTo>
                  <a:lnTo>
                    <a:pt x="15304" y="6410"/>
                  </a:lnTo>
                  <a:lnTo>
                    <a:pt x="15304" y="6048"/>
                  </a:lnTo>
                  <a:lnTo>
                    <a:pt x="15623" y="5862"/>
                  </a:lnTo>
                  <a:lnTo>
                    <a:pt x="15940" y="6048"/>
                  </a:lnTo>
                  <a:lnTo>
                    <a:pt x="15940" y="6410"/>
                  </a:lnTo>
                  <a:close/>
                  <a:moveTo>
                    <a:pt x="15623" y="6242"/>
                  </a:moveTo>
                  <a:lnTo>
                    <a:pt x="15940" y="6424"/>
                  </a:lnTo>
                  <a:lnTo>
                    <a:pt x="15940" y="6793"/>
                  </a:lnTo>
                  <a:lnTo>
                    <a:pt x="15623" y="6977"/>
                  </a:lnTo>
                  <a:lnTo>
                    <a:pt x="15304" y="6793"/>
                  </a:lnTo>
                  <a:lnTo>
                    <a:pt x="15304" y="6427"/>
                  </a:lnTo>
                  <a:lnTo>
                    <a:pt x="15623" y="6242"/>
                  </a:lnTo>
                  <a:close/>
                  <a:moveTo>
                    <a:pt x="15292" y="6415"/>
                  </a:moveTo>
                  <a:lnTo>
                    <a:pt x="14971" y="6601"/>
                  </a:lnTo>
                  <a:lnTo>
                    <a:pt x="14657" y="6419"/>
                  </a:lnTo>
                  <a:lnTo>
                    <a:pt x="14976" y="6235"/>
                  </a:lnTo>
                  <a:lnTo>
                    <a:pt x="14976" y="6235"/>
                  </a:lnTo>
                  <a:lnTo>
                    <a:pt x="14976" y="5866"/>
                  </a:lnTo>
                  <a:lnTo>
                    <a:pt x="15073" y="5921"/>
                  </a:lnTo>
                  <a:lnTo>
                    <a:pt x="15292" y="6051"/>
                  </a:lnTo>
                  <a:lnTo>
                    <a:pt x="15292" y="6415"/>
                  </a:lnTo>
                  <a:close/>
                  <a:moveTo>
                    <a:pt x="14732" y="6840"/>
                  </a:moveTo>
                  <a:lnTo>
                    <a:pt x="14645" y="6788"/>
                  </a:lnTo>
                  <a:lnTo>
                    <a:pt x="14645" y="6788"/>
                  </a:lnTo>
                  <a:lnTo>
                    <a:pt x="14645" y="6788"/>
                  </a:lnTo>
                  <a:lnTo>
                    <a:pt x="14326" y="6975"/>
                  </a:lnTo>
                  <a:lnTo>
                    <a:pt x="14326" y="6611"/>
                  </a:lnTo>
                  <a:lnTo>
                    <a:pt x="14643" y="6427"/>
                  </a:lnTo>
                  <a:lnTo>
                    <a:pt x="14645" y="6429"/>
                  </a:lnTo>
                  <a:lnTo>
                    <a:pt x="14645" y="6427"/>
                  </a:lnTo>
                  <a:lnTo>
                    <a:pt x="14962" y="6611"/>
                  </a:lnTo>
                  <a:lnTo>
                    <a:pt x="14962" y="6972"/>
                  </a:lnTo>
                  <a:lnTo>
                    <a:pt x="14732" y="6840"/>
                  </a:lnTo>
                  <a:close/>
                  <a:moveTo>
                    <a:pt x="14962" y="6989"/>
                  </a:moveTo>
                  <a:lnTo>
                    <a:pt x="14962" y="7358"/>
                  </a:lnTo>
                  <a:lnTo>
                    <a:pt x="14784" y="7459"/>
                  </a:lnTo>
                  <a:lnTo>
                    <a:pt x="14645" y="7542"/>
                  </a:lnTo>
                  <a:lnTo>
                    <a:pt x="14326" y="7358"/>
                  </a:lnTo>
                  <a:lnTo>
                    <a:pt x="14326" y="6989"/>
                  </a:lnTo>
                  <a:lnTo>
                    <a:pt x="14645" y="6805"/>
                  </a:lnTo>
                  <a:lnTo>
                    <a:pt x="14678" y="6824"/>
                  </a:lnTo>
                  <a:lnTo>
                    <a:pt x="14962" y="6989"/>
                  </a:lnTo>
                  <a:close/>
                  <a:moveTo>
                    <a:pt x="14962" y="5843"/>
                  </a:moveTo>
                  <a:lnTo>
                    <a:pt x="14735" y="5713"/>
                  </a:lnTo>
                  <a:lnTo>
                    <a:pt x="14645" y="5661"/>
                  </a:lnTo>
                  <a:lnTo>
                    <a:pt x="14645" y="5661"/>
                  </a:lnTo>
                  <a:lnTo>
                    <a:pt x="14645" y="5661"/>
                  </a:lnTo>
                  <a:lnTo>
                    <a:pt x="14326" y="5845"/>
                  </a:lnTo>
                  <a:lnTo>
                    <a:pt x="14326" y="5481"/>
                  </a:lnTo>
                  <a:lnTo>
                    <a:pt x="14487" y="5387"/>
                  </a:lnTo>
                  <a:lnTo>
                    <a:pt x="14643" y="5297"/>
                  </a:lnTo>
                  <a:lnTo>
                    <a:pt x="14846" y="5413"/>
                  </a:lnTo>
                  <a:lnTo>
                    <a:pt x="14962" y="5481"/>
                  </a:lnTo>
                  <a:lnTo>
                    <a:pt x="14962" y="5843"/>
                  </a:lnTo>
                  <a:close/>
                  <a:moveTo>
                    <a:pt x="14645" y="5675"/>
                  </a:moveTo>
                  <a:lnTo>
                    <a:pt x="14678" y="5696"/>
                  </a:lnTo>
                  <a:lnTo>
                    <a:pt x="14962" y="5859"/>
                  </a:lnTo>
                  <a:lnTo>
                    <a:pt x="14962" y="6228"/>
                  </a:lnTo>
                  <a:lnTo>
                    <a:pt x="14645" y="6410"/>
                  </a:lnTo>
                  <a:lnTo>
                    <a:pt x="14645" y="6410"/>
                  </a:lnTo>
                  <a:lnTo>
                    <a:pt x="14643" y="6412"/>
                  </a:lnTo>
                  <a:lnTo>
                    <a:pt x="14326" y="6228"/>
                  </a:lnTo>
                  <a:lnTo>
                    <a:pt x="14326" y="5859"/>
                  </a:lnTo>
                  <a:lnTo>
                    <a:pt x="14645" y="5675"/>
                  </a:lnTo>
                  <a:close/>
                  <a:moveTo>
                    <a:pt x="14309" y="6616"/>
                  </a:moveTo>
                  <a:lnTo>
                    <a:pt x="14309" y="6982"/>
                  </a:lnTo>
                  <a:lnTo>
                    <a:pt x="13995" y="7164"/>
                  </a:lnTo>
                  <a:lnTo>
                    <a:pt x="13681" y="6984"/>
                  </a:lnTo>
                  <a:lnTo>
                    <a:pt x="13889" y="6864"/>
                  </a:lnTo>
                  <a:lnTo>
                    <a:pt x="13997" y="6802"/>
                  </a:lnTo>
                  <a:lnTo>
                    <a:pt x="13997" y="6802"/>
                  </a:lnTo>
                  <a:lnTo>
                    <a:pt x="13997" y="6802"/>
                  </a:lnTo>
                  <a:lnTo>
                    <a:pt x="13997" y="6434"/>
                  </a:lnTo>
                  <a:lnTo>
                    <a:pt x="14309" y="6616"/>
                  </a:lnTo>
                  <a:close/>
                  <a:moveTo>
                    <a:pt x="13920" y="7502"/>
                  </a:moveTo>
                  <a:lnTo>
                    <a:pt x="13667" y="7355"/>
                  </a:lnTo>
                  <a:lnTo>
                    <a:pt x="13664" y="7355"/>
                  </a:lnTo>
                  <a:lnTo>
                    <a:pt x="13664" y="7355"/>
                  </a:lnTo>
                  <a:lnTo>
                    <a:pt x="13534" y="7431"/>
                  </a:lnTo>
                  <a:lnTo>
                    <a:pt x="13345" y="7540"/>
                  </a:lnTo>
                  <a:lnTo>
                    <a:pt x="13345" y="7180"/>
                  </a:lnTo>
                  <a:lnTo>
                    <a:pt x="13664" y="6994"/>
                  </a:lnTo>
                  <a:lnTo>
                    <a:pt x="13986" y="7178"/>
                  </a:lnTo>
                  <a:lnTo>
                    <a:pt x="13986" y="7540"/>
                  </a:lnTo>
                  <a:lnTo>
                    <a:pt x="13920" y="7502"/>
                  </a:lnTo>
                  <a:close/>
                  <a:moveTo>
                    <a:pt x="13986" y="7556"/>
                  </a:moveTo>
                  <a:lnTo>
                    <a:pt x="13986" y="7923"/>
                  </a:lnTo>
                  <a:lnTo>
                    <a:pt x="13664" y="8109"/>
                  </a:lnTo>
                  <a:lnTo>
                    <a:pt x="13345" y="7923"/>
                  </a:lnTo>
                  <a:lnTo>
                    <a:pt x="13345" y="7556"/>
                  </a:lnTo>
                  <a:lnTo>
                    <a:pt x="13523" y="7452"/>
                  </a:lnTo>
                  <a:lnTo>
                    <a:pt x="13664" y="7372"/>
                  </a:lnTo>
                  <a:lnTo>
                    <a:pt x="13986" y="7556"/>
                  </a:lnTo>
                  <a:close/>
                  <a:moveTo>
                    <a:pt x="13986" y="6410"/>
                  </a:moveTo>
                  <a:lnTo>
                    <a:pt x="13920" y="6372"/>
                  </a:lnTo>
                  <a:lnTo>
                    <a:pt x="13667" y="6226"/>
                  </a:lnTo>
                  <a:lnTo>
                    <a:pt x="13664" y="6226"/>
                  </a:lnTo>
                  <a:lnTo>
                    <a:pt x="13664" y="6226"/>
                  </a:lnTo>
                  <a:lnTo>
                    <a:pt x="13345" y="6410"/>
                  </a:lnTo>
                  <a:lnTo>
                    <a:pt x="13345" y="6051"/>
                  </a:lnTo>
                  <a:lnTo>
                    <a:pt x="13664" y="5864"/>
                  </a:lnTo>
                  <a:lnTo>
                    <a:pt x="13986" y="6048"/>
                  </a:lnTo>
                  <a:lnTo>
                    <a:pt x="13986" y="6410"/>
                  </a:lnTo>
                  <a:close/>
                  <a:moveTo>
                    <a:pt x="13664" y="6242"/>
                  </a:moveTo>
                  <a:lnTo>
                    <a:pt x="13986" y="6427"/>
                  </a:lnTo>
                  <a:lnTo>
                    <a:pt x="13986" y="6793"/>
                  </a:lnTo>
                  <a:lnTo>
                    <a:pt x="13766" y="6918"/>
                  </a:lnTo>
                  <a:lnTo>
                    <a:pt x="13667" y="6977"/>
                  </a:lnTo>
                  <a:lnTo>
                    <a:pt x="13664" y="6977"/>
                  </a:lnTo>
                  <a:lnTo>
                    <a:pt x="13664" y="6977"/>
                  </a:lnTo>
                  <a:lnTo>
                    <a:pt x="13345" y="6793"/>
                  </a:lnTo>
                  <a:lnTo>
                    <a:pt x="13345" y="6427"/>
                  </a:lnTo>
                  <a:lnTo>
                    <a:pt x="13664" y="6242"/>
                  </a:lnTo>
                  <a:close/>
                  <a:moveTo>
                    <a:pt x="13334" y="6415"/>
                  </a:moveTo>
                  <a:lnTo>
                    <a:pt x="13076" y="6566"/>
                  </a:lnTo>
                  <a:lnTo>
                    <a:pt x="13015" y="6601"/>
                  </a:lnTo>
                  <a:lnTo>
                    <a:pt x="12700" y="6419"/>
                  </a:lnTo>
                  <a:lnTo>
                    <a:pt x="13019" y="6235"/>
                  </a:lnTo>
                  <a:lnTo>
                    <a:pt x="13019" y="6235"/>
                  </a:lnTo>
                  <a:lnTo>
                    <a:pt x="13019" y="5866"/>
                  </a:lnTo>
                  <a:lnTo>
                    <a:pt x="13201" y="5973"/>
                  </a:lnTo>
                  <a:lnTo>
                    <a:pt x="13334" y="6048"/>
                  </a:lnTo>
                  <a:lnTo>
                    <a:pt x="13334" y="6415"/>
                  </a:lnTo>
                  <a:close/>
                  <a:moveTo>
                    <a:pt x="12686" y="6788"/>
                  </a:moveTo>
                  <a:lnTo>
                    <a:pt x="12686" y="6788"/>
                  </a:lnTo>
                  <a:lnTo>
                    <a:pt x="12686" y="6788"/>
                  </a:lnTo>
                  <a:lnTo>
                    <a:pt x="12667" y="6800"/>
                  </a:lnTo>
                  <a:lnTo>
                    <a:pt x="12367" y="6972"/>
                  </a:lnTo>
                  <a:lnTo>
                    <a:pt x="12367" y="6611"/>
                  </a:lnTo>
                  <a:lnTo>
                    <a:pt x="12684" y="6427"/>
                  </a:lnTo>
                  <a:lnTo>
                    <a:pt x="12686" y="6429"/>
                  </a:lnTo>
                  <a:lnTo>
                    <a:pt x="12686" y="6427"/>
                  </a:lnTo>
                  <a:lnTo>
                    <a:pt x="13007" y="6611"/>
                  </a:lnTo>
                  <a:lnTo>
                    <a:pt x="13007" y="6972"/>
                  </a:lnTo>
                  <a:lnTo>
                    <a:pt x="12686" y="6788"/>
                  </a:lnTo>
                  <a:close/>
                  <a:moveTo>
                    <a:pt x="13007" y="6991"/>
                  </a:moveTo>
                  <a:lnTo>
                    <a:pt x="13007" y="7358"/>
                  </a:lnTo>
                  <a:lnTo>
                    <a:pt x="12686" y="7542"/>
                  </a:lnTo>
                  <a:lnTo>
                    <a:pt x="12610" y="7500"/>
                  </a:lnTo>
                  <a:lnTo>
                    <a:pt x="12367" y="7358"/>
                  </a:lnTo>
                  <a:lnTo>
                    <a:pt x="12367" y="6989"/>
                  </a:lnTo>
                  <a:lnTo>
                    <a:pt x="12662" y="6819"/>
                  </a:lnTo>
                  <a:lnTo>
                    <a:pt x="12686" y="6805"/>
                  </a:lnTo>
                  <a:lnTo>
                    <a:pt x="13007" y="6991"/>
                  </a:lnTo>
                  <a:close/>
                  <a:moveTo>
                    <a:pt x="13007" y="5845"/>
                  </a:moveTo>
                  <a:lnTo>
                    <a:pt x="12686" y="5661"/>
                  </a:lnTo>
                  <a:lnTo>
                    <a:pt x="12686" y="5661"/>
                  </a:lnTo>
                  <a:lnTo>
                    <a:pt x="12686" y="5661"/>
                  </a:lnTo>
                  <a:lnTo>
                    <a:pt x="12667" y="5670"/>
                  </a:lnTo>
                  <a:lnTo>
                    <a:pt x="12367" y="5843"/>
                  </a:lnTo>
                  <a:lnTo>
                    <a:pt x="12367" y="5481"/>
                  </a:lnTo>
                  <a:lnTo>
                    <a:pt x="12504" y="5401"/>
                  </a:lnTo>
                  <a:lnTo>
                    <a:pt x="12686" y="5294"/>
                  </a:lnTo>
                  <a:lnTo>
                    <a:pt x="12818" y="5372"/>
                  </a:lnTo>
                  <a:lnTo>
                    <a:pt x="13007" y="5481"/>
                  </a:lnTo>
                  <a:lnTo>
                    <a:pt x="13007" y="5845"/>
                  </a:lnTo>
                  <a:close/>
                  <a:moveTo>
                    <a:pt x="12662" y="5689"/>
                  </a:moveTo>
                  <a:lnTo>
                    <a:pt x="12686" y="5675"/>
                  </a:lnTo>
                  <a:lnTo>
                    <a:pt x="13007" y="5862"/>
                  </a:lnTo>
                  <a:lnTo>
                    <a:pt x="13007" y="6228"/>
                  </a:lnTo>
                  <a:lnTo>
                    <a:pt x="12688" y="6412"/>
                  </a:lnTo>
                  <a:lnTo>
                    <a:pt x="12686" y="6410"/>
                  </a:lnTo>
                  <a:lnTo>
                    <a:pt x="12686" y="6410"/>
                  </a:lnTo>
                  <a:lnTo>
                    <a:pt x="12367" y="6228"/>
                  </a:lnTo>
                  <a:lnTo>
                    <a:pt x="12367" y="5859"/>
                  </a:lnTo>
                  <a:lnTo>
                    <a:pt x="12662" y="5689"/>
                  </a:lnTo>
                  <a:close/>
                  <a:moveTo>
                    <a:pt x="12353" y="6616"/>
                  </a:moveTo>
                  <a:lnTo>
                    <a:pt x="12353" y="6982"/>
                  </a:lnTo>
                  <a:lnTo>
                    <a:pt x="12036" y="7164"/>
                  </a:lnTo>
                  <a:lnTo>
                    <a:pt x="11835" y="7050"/>
                  </a:lnTo>
                  <a:lnTo>
                    <a:pt x="11722" y="6984"/>
                  </a:lnTo>
                  <a:lnTo>
                    <a:pt x="11909" y="6878"/>
                  </a:lnTo>
                  <a:lnTo>
                    <a:pt x="12039" y="6802"/>
                  </a:lnTo>
                  <a:lnTo>
                    <a:pt x="12039" y="6802"/>
                  </a:lnTo>
                  <a:lnTo>
                    <a:pt x="12039" y="6434"/>
                  </a:lnTo>
                  <a:lnTo>
                    <a:pt x="12353" y="6616"/>
                  </a:lnTo>
                  <a:close/>
                  <a:moveTo>
                    <a:pt x="11708" y="8109"/>
                  </a:moveTo>
                  <a:lnTo>
                    <a:pt x="11514" y="7996"/>
                  </a:lnTo>
                  <a:lnTo>
                    <a:pt x="11389" y="7923"/>
                  </a:lnTo>
                  <a:lnTo>
                    <a:pt x="11389" y="7556"/>
                  </a:lnTo>
                  <a:lnTo>
                    <a:pt x="11680" y="7386"/>
                  </a:lnTo>
                  <a:lnTo>
                    <a:pt x="11706" y="7372"/>
                  </a:lnTo>
                  <a:lnTo>
                    <a:pt x="11859" y="7459"/>
                  </a:lnTo>
                  <a:lnTo>
                    <a:pt x="12027" y="7556"/>
                  </a:lnTo>
                  <a:lnTo>
                    <a:pt x="12027" y="7923"/>
                  </a:lnTo>
                  <a:lnTo>
                    <a:pt x="11708" y="8109"/>
                  </a:lnTo>
                  <a:close/>
                  <a:moveTo>
                    <a:pt x="11708" y="8121"/>
                  </a:moveTo>
                  <a:lnTo>
                    <a:pt x="11722" y="8131"/>
                  </a:lnTo>
                  <a:lnTo>
                    <a:pt x="12025" y="8308"/>
                  </a:lnTo>
                  <a:lnTo>
                    <a:pt x="12025" y="8667"/>
                  </a:lnTo>
                  <a:lnTo>
                    <a:pt x="11706" y="8485"/>
                  </a:lnTo>
                  <a:lnTo>
                    <a:pt x="11706" y="8485"/>
                  </a:lnTo>
                  <a:lnTo>
                    <a:pt x="11706" y="8485"/>
                  </a:lnTo>
                  <a:lnTo>
                    <a:pt x="11611" y="8539"/>
                  </a:lnTo>
                  <a:lnTo>
                    <a:pt x="11389" y="8669"/>
                  </a:lnTo>
                  <a:lnTo>
                    <a:pt x="11389" y="8308"/>
                  </a:lnTo>
                  <a:lnTo>
                    <a:pt x="11528" y="8225"/>
                  </a:lnTo>
                  <a:lnTo>
                    <a:pt x="11706" y="8123"/>
                  </a:lnTo>
                  <a:lnTo>
                    <a:pt x="11706" y="8123"/>
                  </a:lnTo>
                  <a:lnTo>
                    <a:pt x="11708" y="8123"/>
                  </a:lnTo>
                  <a:lnTo>
                    <a:pt x="11708" y="8121"/>
                  </a:lnTo>
                  <a:close/>
                  <a:moveTo>
                    <a:pt x="11389" y="7537"/>
                  </a:moveTo>
                  <a:lnTo>
                    <a:pt x="11389" y="7176"/>
                  </a:lnTo>
                  <a:lnTo>
                    <a:pt x="11708" y="6994"/>
                  </a:lnTo>
                  <a:lnTo>
                    <a:pt x="12025" y="7176"/>
                  </a:lnTo>
                  <a:lnTo>
                    <a:pt x="12025" y="7537"/>
                  </a:lnTo>
                  <a:lnTo>
                    <a:pt x="11706" y="7355"/>
                  </a:lnTo>
                  <a:lnTo>
                    <a:pt x="11706" y="7355"/>
                  </a:lnTo>
                  <a:lnTo>
                    <a:pt x="11706" y="7355"/>
                  </a:lnTo>
                  <a:lnTo>
                    <a:pt x="11684" y="7367"/>
                  </a:lnTo>
                  <a:lnTo>
                    <a:pt x="11389" y="7537"/>
                  </a:lnTo>
                  <a:close/>
                  <a:moveTo>
                    <a:pt x="11377" y="6415"/>
                  </a:moveTo>
                  <a:lnTo>
                    <a:pt x="11129" y="6559"/>
                  </a:lnTo>
                  <a:lnTo>
                    <a:pt x="11056" y="6601"/>
                  </a:lnTo>
                  <a:lnTo>
                    <a:pt x="10744" y="6419"/>
                  </a:lnTo>
                  <a:lnTo>
                    <a:pt x="11060" y="6235"/>
                  </a:lnTo>
                  <a:lnTo>
                    <a:pt x="11060" y="6235"/>
                  </a:lnTo>
                  <a:lnTo>
                    <a:pt x="11060" y="5866"/>
                  </a:lnTo>
                  <a:lnTo>
                    <a:pt x="11377" y="6051"/>
                  </a:lnTo>
                  <a:lnTo>
                    <a:pt x="11377" y="6415"/>
                  </a:lnTo>
                  <a:close/>
                  <a:moveTo>
                    <a:pt x="10819" y="6840"/>
                  </a:moveTo>
                  <a:lnTo>
                    <a:pt x="10730" y="6788"/>
                  </a:lnTo>
                  <a:lnTo>
                    <a:pt x="10730" y="6788"/>
                  </a:lnTo>
                  <a:lnTo>
                    <a:pt x="10730" y="6788"/>
                  </a:lnTo>
                  <a:lnTo>
                    <a:pt x="10411" y="6975"/>
                  </a:lnTo>
                  <a:lnTo>
                    <a:pt x="10411" y="6611"/>
                  </a:lnTo>
                  <a:lnTo>
                    <a:pt x="10730" y="6427"/>
                  </a:lnTo>
                  <a:lnTo>
                    <a:pt x="10730" y="6429"/>
                  </a:lnTo>
                  <a:lnTo>
                    <a:pt x="10732" y="6427"/>
                  </a:lnTo>
                  <a:lnTo>
                    <a:pt x="11046" y="6611"/>
                  </a:lnTo>
                  <a:lnTo>
                    <a:pt x="11046" y="6972"/>
                  </a:lnTo>
                  <a:lnTo>
                    <a:pt x="10819" y="6840"/>
                  </a:lnTo>
                  <a:close/>
                  <a:moveTo>
                    <a:pt x="11046" y="6989"/>
                  </a:moveTo>
                  <a:lnTo>
                    <a:pt x="11046" y="7358"/>
                  </a:lnTo>
                  <a:lnTo>
                    <a:pt x="10753" y="7530"/>
                  </a:lnTo>
                  <a:lnTo>
                    <a:pt x="10730" y="7542"/>
                  </a:lnTo>
                  <a:lnTo>
                    <a:pt x="10411" y="7358"/>
                  </a:lnTo>
                  <a:lnTo>
                    <a:pt x="10411" y="6989"/>
                  </a:lnTo>
                  <a:lnTo>
                    <a:pt x="10730" y="6805"/>
                  </a:lnTo>
                  <a:lnTo>
                    <a:pt x="10763" y="6824"/>
                  </a:lnTo>
                  <a:lnTo>
                    <a:pt x="11046" y="6989"/>
                  </a:lnTo>
                  <a:close/>
                  <a:moveTo>
                    <a:pt x="11046" y="5843"/>
                  </a:moveTo>
                  <a:lnTo>
                    <a:pt x="10819" y="5713"/>
                  </a:lnTo>
                  <a:lnTo>
                    <a:pt x="10730" y="5661"/>
                  </a:lnTo>
                  <a:lnTo>
                    <a:pt x="10730" y="5661"/>
                  </a:lnTo>
                  <a:lnTo>
                    <a:pt x="10730" y="5661"/>
                  </a:lnTo>
                  <a:lnTo>
                    <a:pt x="10411" y="5845"/>
                  </a:lnTo>
                  <a:lnTo>
                    <a:pt x="10411" y="5481"/>
                  </a:lnTo>
                  <a:lnTo>
                    <a:pt x="10437" y="5465"/>
                  </a:lnTo>
                  <a:lnTo>
                    <a:pt x="10730" y="5297"/>
                  </a:lnTo>
                  <a:lnTo>
                    <a:pt x="10931" y="5413"/>
                  </a:lnTo>
                  <a:lnTo>
                    <a:pt x="11046" y="5481"/>
                  </a:lnTo>
                  <a:lnTo>
                    <a:pt x="11046" y="5843"/>
                  </a:lnTo>
                  <a:close/>
                  <a:moveTo>
                    <a:pt x="10730" y="5675"/>
                  </a:moveTo>
                  <a:lnTo>
                    <a:pt x="10763" y="5696"/>
                  </a:lnTo>
                  <a:lnTo>
                    <a:pt x="11046" y="5859"/>
                  </a:lnTo>
                  <a:lnTo>
                    <a:pt x="11046" y="6228"/>
                  </a:lnTo>
                  <a:lnTo>
                    <a:pt x="10732" y="6412"/>
                  </a:lnTo>
                  <a:lnTo>
                    <a:pt x="10730" y="6410"/>
                  </a:lnTo>
                  <a:lnTo>
                    <a:pt x="10727" y="6412"/>
                  </a:lnTo>
                  <a:lnTo>
                    <a:pt x="10411" y="6228"/>
                  </a:lnTo>
                  <a:lnTo>
                    <a:pt x="10411" y="5859"/>
                  </a:lnTo>
                  <a:lnTo>
                    <a:pt x="10730" y="5675"/>
                  </a:lnTo>
                  <a:close/>
                  <a:moveTo>
                    <a:pt x="10397" y="6616"/>
                  </a:moveTo>
                  <a:lnTo>
                    <a:pt x="10397" y="6982"/>
                  </a:lnTo>
                  <a:lnTo>
                    <a:pt x="10080" y="7164"/>
                  </a:lnTo>
                  <a:lnTo>
                    <a:pt x="9766" y="6984"/>
                  </a:lnTo>
                  <a:lnTo>
                    <a:pt x="9974" y="6864"/>
                  </a:lnTo>
                  <a:lnTo>
                    <a:pt x="10085" y="6802"/>
                  </a:lnTo>
                  <a:lnTo>
                    <a:pt x="10085" y="6802"/>
                  </a:lnTo>
                  <a:lnTo>
                    <a:pt x="10085" y="6802"/>
                  </a:lnTo>
                  <a:lnTo>
                    <a:pt x="10085" y="6434"/>
                  </a:lnTo>
                  <a:lnTo>
                    <a:pt x="10397" y="6616"/>
                  </a:lnTo>
                  <a:close/>
                  <a:moveTo>
                    <a:pt x="10004" y="7502"/>
                  </a:moveTo>
                  <a:lnTo>
                    <a:pt x="9751" y="7355"/>
                  </a:lnTo>
                  <a:lnTo>
                    <a:pt x="9751" y="7355"/>
                  </a:lnTo>
                  <a:lnTo>
                    <a:pt x="9751" y="7355"/>
                  </a:lnTo>
                  <a:lnTo>
                    <a:pt x="9622" y="7431"/>
                  </a:lnTo>
                  <a:lnTo>
                    <a:pt x="9430" y="7540"/>
                  </a:lnTo>
                  <a:lnTo>
                    <a:pt x="9430" y="7180"/>
                  </a:lnTo>
                  <a:lnTo>
                    <a:pt x="9751" y="6994"/>
                  </a:lnTo>
                  <a:lnTo>
                    <a:pt x="10070" y="7178"/>
                  </a:lnTo>
                  <a:lnTo>
                    <a:pt x="10070" y="7540"/>
                  </a:lnTo>
                  <a:lnTo>
                    <a:pt x="10004" y="7502"/>
                  </a:lnTo>
                  <a:close/>
                  <a:moveTo>
                    <a:pt x="10070" y="7556"/>
                  </a:moveTo>
                  <a:lnTo>
                    <a:pt x="10070" y="7923"/>
                  </a:lnTo>
                  <a:lnTo>
                    <a:pt x="9749" y="8109"/>
                  </a:lnTo>
                  <a:lnTo>
                    <a:pt x="9430" y="7923"/>
                  </a:lnTo>
                  <a:lnTo>
                    <a:pt x="9430" y="7556"/>
                  </a:lnTo>
                  <a:lnTo>
                    <a:pt x="9607" y="7452"/>
                  </a:lnTo>
                  <a:lnTo>
                    <a:pt x="9751" y="7372"/>
                  </a:lnTo>
                  <a:lnTo>
                    <a:pt x="10070" y="7556"/>
                  </a:lnTo>
                  <a:close/>
                  <a:moveTo>
                    <a:pt x="10070" y="6410"/>
                  </a:moveTo>
                  <a:lnTo>
                    <a:pt x="10004" y="6372"/>
                  </a:lnTo>
                  <a:lnTo>
                    <a:pt x="9751" y="6226"/>
                  </a:lnTo>
                  <a:lnTo>
                    <a:pt x="9751" y="6226"/>
                  </a:lnTo>
                  <a:lnTo>
                    <a:pt x="9751" y="6226"/>
                  </a:lnTo>
                  <a:lnTo>
                    <a:pt x="9747" y="6228"/>
                  </a:lnTo>
                  <a:lnTo>
                    <a:pt x="9747" y="6226"/>
                  </a:lnTo>
                  <a:lnTo>
                    <a:pt x="9735" y="6235"/>
                  </a:lnTo>
                  <a:lnTo>
                    <a:pt x="9430" y="6410"/>
                  </a:lnTo>
                  <a:lnTo>
                    <a:pt x="9430" y="6051"/>
                  </a:lnTo>
                  <a:lnTo>
                    <a:pt x="9751" y="5864"/>
                  </a:lnTo>
                  <a:lnTo>
                    <a:pt x="10070" y="6048"/>
                  </a:lnTo>
                  <a:lnTo>
                    <a:pt x="10070" y="6410"/>
                  </a:lnTo>
                  <a:close/>
                  <a:moveTo>
                    <a:pt x="9751" y="6242"/>
                  </a:moveTo>
                  <a:lnTo>
                    <a:pt x="10070" y="6427"/>
                  </a:lnTo>
                  <a:lnTo>
                    <a:pt x="10070" y="6793"/>
                  </a:lnTo>
                  <a:lnTo>
                    <a:pt x="9851" y="6920"/>
                  </a:lnTo>
                  <a:lnTo>
                    <a:pt x="9751" y="6977"/>
                  </a:lnTo>
                  <a:lnTo>
                    <a:pt x="9751" y="6977"/>
                  </a:lnTo>
                  <a:lnTo>
                    <a:pt x="9749" y="6977"/>
                  </a:lnTo>
                  <a:lnTo>
                    <a:pt x="9430" y="6793"/>
                  </a:lnTo>
                  <a:lnTo>
                    <a:pt x="9430" y="6427"/>
                  </a:lnTo>
                  <a:lnTo>
                    <a:pt x="9751" y="6242"/>
                  </a:lnTo>
                  <a:close/>
                  <a:moveTo>
                    <a:pt x="9418" y="6415"/>
                  </a:moveTo>
                  <a:lnTo>
                    <a:pt x="9161" y="6566"/>
                  </a:lnTo>
                  <a:lnTo>
                    <a:pt x="9099" y="6601"/>
                  </a:lnTo>
                  <a:lnTo>
                    <a:pt x="8785" y="6419"/>
                  </a:lnTo>
                  <a:lnTo>
                    <a:pt x="9104" y="6235"/>
                  </a:lnTo>
                  <a:lnTo>
                    <a:pt x="9104" y="6235"/>
                  </a:lnTo>
                  <a:lnTo>
                    <a:pt x="9104" y="5866"/>
                  </a:lnTo>
                  <a:lnTo>
                    <a:pt x="9286" y="5973"/>
                  </a:lnTo>
                  <a:lnTo>
                    <a:pt x="9418" y="6048"/>
                  </a:lnTo>
                  <a:lnTo>
                    <a:pt x="9418" y="6415"/>
                  </a:lnTo>
                  <a:close/>
                  <a:moveTo>
                    <a:pt x="8771" y="6788"/>
                  </a:moveTo>
                  <a:lnTo>
                    <a:pt x="8771" y="6788"/>
                  </a:lnTo>
                  <a:lnTo>
                    <a:pt x="8771" y="6788"/>
                  </a:lnTo>
                  <a:lnTo>
                    <a:pt x="8752" y="6800"/>
                  </a:lnTo>
                  <a:lnTo>
                    <a:pt x="8454" y="6972"/>
                  </a:lnTo>
                  <a:lnTo>
                    <a:pt x="8454" y="6611"/>
                  </a:lnTo>
                  <a:lnTo>
                    <a:pt x="8769" y="6427"/>
                  </a:lnTo>
                  <a:lnTo>
                    <a:pt x="8771" y="6429"/>
                  </a:lnTo>
                  <a:lnTo>
                    <a:pt x="8773" y="6427"/>
                  </a:lnTo>
                  <a:lnTo>
                    <a:pt x="9092" y="6611"/>
                  </a:lnTo>
                  <a:lnTo>
                    <a:pt x="9092" y="6972"/>
                  </a:lnTo>
                  <a:lnTo>
                    <a:pt x="8771" y="6788"/>
                  </a:lnTo>
                  <a:close/>
                  <a:moveTo>
                    <a:pt x="9092" y="6991"/>
                  </a:moveTo>
                  <a:lnTo>
                    <a:pt x="9092" y="7346"/>
                  </a:lnTo>
                  <a:lnTo>
                    <a:pt x="9092" y="7346"/>
                  </a:lnTo>
                  <a:lnTo>
                    <a:pt x="9092" y="7358"/>
                  </a:lnTo>
                  <a:lnTo>
                    <a:pt x="8865" y="7488"/>
                  </a:lnTo>
                  <a:lnTo>
                    <a:pt x="8771" y="7542"/>
                  </a:lnTo>
                  <a:lnTo>
                    <a:pt x="8764" y="7537"/>
                  </a:lnTo>
                  <a:lnTo>
                    <a:pt x="8761" y="7535"/>
                  </a:lnTo>
                  <a:lnTo>
                    <a:pt x="8761" y="7535"/>
                  </a:lnTo>
                  <a:lnTo>
                    <a:pt x="8695" y="7500"/>
                  </a:lnTo>
                  <a:lnTo>
                    <a:pt x="8454" y="7358"/>
                  </a:lnTo>
                  <a:lnTo>
                    <a:pt x="8454" y="6989"/>
                  </a:lnTo>
                  <a:lnTo>
                    <a:pt x="8747" y="6819"/>
                  </a:lnTo>
                  <a:lnTo>
                    <a:pt x="8771" y="6805"/>
                  </a:lnTo>
                  <a:lnTo>
                    <a:pt x="9092" y="6991"/>
                  </a:lnTo>
                  <a:close/>
                  <a:moveTo>
                    <a:pt x="9092" y="5845"/>
                  </a:moveTo>
                  <a:lnTo>
                    <a:pt x="8771" y="5661"/>
                  </a:lnTo>
                  <a:lnTo>
                    <a:pt x="8771" y="5661"/>
                  </a:lnTo>
                  <a:lnTo>
                    <a:pt x="8771" y="5661"/>
                  </a:lnTo>
                  <a:lnTo>
                    <a:pt x="8752" y="5670"/>
                  </a:lnTo>
                  <a:lnTo>
                    <a:pt x="8454" y="5843"/>
                  </a:lnTo>
                  <a:lnTo>
                    <a:pt x="8454" y="5481"/>
                  </a:lnTo>
                  <a:lnTo>
                    <a:pt x="8589" y="5401"/>
                  </a:lnTo>
                  <a:lnTo>
                    <a:pt x="8773" y="5294"/>
                  </a:lnTo>
                  <a:lnTo>
                    <a:pt x="8906" y="5372"/>
                  </a:lnTo>
                  <a:lnTo>
                    <a:pt x="9092" y="5481"/>
                  </a:lnTo>
                  <a:lnTo>
                    <a:pt x="9092" y="5845"/>
                  </a:lnTo>
                  <a:close/>
                  <a:moveTo>
                    <a:pt x="8747" y="5689"/>
                  </a:moveTo>
                  <a:lnTo>
                    <a:pt x="8771" y="5675"/>
                  </a:lnTo>
                  <a:lnTo>
                    <a:pt x="9092" y="5862"/>
                  </a:lnTo>
                  <a:lnTo>
                    <a:pt x="9092" y="6228"/>
                  </a:lnTo>
                  <a:lnTo>
                    <a:pt x="8773" y="6412"/>
                  </a:lnTo>
                  <a:lnTo>
                    <a:pt x="8771" y="6410"/>
                  </a:lnTo>
                  <a:lnTo>
                    <a:pt x="8771" y="6410"/>
                  </a:lnTo>
                  <a:lnTo>
                    <a:pt x="8454" y="6228"/>
                  </a:lnTo>
                  <a:lnTo>
                    <a:pt x="8454" y="5859"/>
                  </a:lnTo>
                  <a:lnTo>
                    <a:pt x="8747" y="5689"/>
                  </a:lnTo>
                  <a:close/>
                  <a:moveTo>
                    <a:pt x="8442" y="6616"/>
                  </a:moveTo>
                  <a:lnTo>
                    <a:pt x="8442" y="6980"/>
                  </a:lnTo>
                  <a:lnTo>
                    <a:pt x="8121" y="7164"/>
                  </a:lnTo>
                  <a:lnTo>
                    <a:pt x="7809" y="6984"/>
                  </a:lnTo>
                  <a:lnTo>
                    <a:pt x="8126" y="6802"/>
                  </a:lnTo>
                  <a:lnTo>
                    <a:pt x="8126" y="6802"/>
                  </a:lnTo>
                  <a:lnTo>
                    <a:pt x="8126" y="6431"/>
                  </a:lnTo>
                  <a:lnTo>
                    <a:pt x="8442" y="6616"/>
                  </a:lnTo>
                  <a:close/>
                  <a:moveTo>
                    <a:pt x="7646" y="8209"/>
                  </a:moveTo>
                  <a:lnTo>
                    <a:pt x="7793" y="8123"/>
                  </a:lnTo>
                  <a:lnTo>
                    <a:pt x="7795" y="8123"/>
                  </a:lnTo>
                  <a:lnTo>
                    <a:pt x="7795" y="8123"/>
                  </a:lnTo>
                  <a:lnTo>
                    <a:pt x="7939" y="8206"/>
                  </a:lnTo>
                  <a:lnTo>
                    <a:pt x="8109" y="8308"/>
                  </a:lnTo>
                  <a:lnTo>
                    <a:pt x="8109" y="8667"/>
                  </a:lnTo>
                  <a:lnTo>
                    <a:pt x="7795" y="8485"/>
                  </a:lnTo>
                  <a:lnTo>
                    <a:pt x="7795" y="8485"/>
                  </a:lnTo>
                  <a:lnTo>
                    <a:pt x="7795" y="8485"/>
                  </a:lnTo>
                  <a:lnTo>
                    <a:pt x="7474" y="8669"/>
                  </a:lnTo>
                  <a:lnTo>
                    <a:pt x="7474" y="8308"/>
                  </a:lnTo>
                  <a:lnTo>
                    <a:pt x="7646" y="8209"/>
                  </a:lnTo>
                  <a:close/>
                  <a:moveTo>
                    <a:pt x="7630" y="8204"/>
                  </a:moveTo>
                  <a:lnTo>
                    <a:pt x="7781" y="8116"/>
                  </a:lnTo>
                  <a:lnTo>
                    <a:pt x="7781" y="8116"/>
                  </a:lnTo>
                  <a:lnTo>
                    <a:pt x="7679" y="8175"/>
                  </a:lnTo>
                  <a:lnTo>
                    <a:pt x="7630" y="8204"/>
                  </a:lnTo>
                  <a:close/>
                  <a:moveTo>
                    <a:pt x="7795" y="8107"/>
                  </a:moveTo>
                  <a:lnTo>
                    <a:pt x="7474" y="7923"/>
                  </a:lnTo>
                  <a:lnTo>
                    <a:pt x="7474" y="7556"/>
                  </a:lnTo>
                  <a:lnTo>
                    <a:pt x="7656" y="7452"/>
                  </a:lnTo>
                  <a:lnTo>
                    <a:pt x="7795" y="7372"/>
                  </a:lnTo>
                  <a:lnTo>
                    <a:pt x="7856" y="7407"/>
                  </a:lnTo>
                  <a:lnTo>
                    <a:pt x="8112" y="7556"/>
                  </a:lnTo>
                  <a:lnTo>
                    <a:pt x="8112" y="7923"/>
                  </a:lnTo>
                  <a:lnTo>
                    <a:pt x="7960" y="8012"/>
                  </a:lnTo>
                  <a:lnTo>
                    <a:pt x="7795" y="8107"/>
                  </a:lnTo>
                  <a:close/>
                  <a:moveTo>
                    <a:pt x="7474" y="7540"/>
                  </a:moveTo>
                  <a:lnTo>
                    <a:pt x="7474" y="7178"/>
                  </a:lnTo>
                  <a:lnTo>
                    <a:pt x="7793" y="6994"/>
                  </a:lnTo>
                  <a:lnTo>
                    <a:pt x="8109" y="7176"/>
                  </a:lnTo>
                  <a:lnTo>
                    <a:pt x="8109" y="7537"/>
                  </a:lnTo>
                  <a:lnTo>
                    <a:pt x="7911" y="7424"/>
                  </a:lnTo>
                  <a:lnTo>
                    <a:pt x="7795" y="7355"/>
                  </a:lnTo>
                  <a:lnTo>
                    <a:pt x="7795" y="7355"/>
                  </a:lnTo>
                  <a:lnTo>
                    <a:pt x="7795" y="7355"/>
                  </a:lnTo>
                  <a:lnTo>
                    <a:pt x="7660" y="7433"/>
                  </a:lnTo>
                  <a:lnTo>
                    <a:pt x="7474" y="7540"/>
                  </a:lnTo>
                  <a:close/>
                  <a:moveTo>
                    <a:pt x="7462" y="6415"/>
                  </a:moveTo>
                  <a:lnTo>
                    <a:pt x="7143" y="6601"/>
                  </a:lnTo>
                  <a:lnTo>
                    <a:pt x="6982" y="6507"/>
                  </a:lnTo>
                  <a:lnTo>
                    <a:pt x="6829" y="6419"/>
                  </a:lnTo>
                  <a:lnTo>
                    <a:pt x="6985" y="6330"/>
                  </a:lnTo>
                  <a:lnTo>
                    <a:pt x="7148" y="6235"/>
                  </a:lnTo>
                  <a:lnTo>
                    <a:pt x="7148" y="6235"/>
                  </a:lnTo>
                  <a:lnTo>
                    <a:pt x="7148" y="5866"/>
                  </a:lnTo>
                  <a:lnTo>
                    <a:pt x="7230" y="5914"/>
                  </a:lnTo>
                  <a:lnTo>
                    <a:pt x="7462" y="6051"/>
                  </a:lnTo>
                  <a:lnTo>
                    <a:pt x="7462" y="6415"/>
                  </a:lnTo>
                  <a:close/>
                  <a:moveTo>
                    <a:pt x="6855" y="6812"/>
                  </a:moveTo>
                  <a:lnTo>
                    <a:pt x="6814" y="6788"/>
                  </a:lnTo>
                  <a:lnTo>
                    <a:pt x="6814" y="6788"/>
                  </a:lnTo>
                  <a:lnTo>
                    <a:pt x="6814" y="6788"/>
                  </a:lnTo>
                  <a:lnTo>
                    <a:pt x="6495" y="6972"/>
                  </a:lnTo>
                  <a:lnTo>
                    <a:pt x="6495" y="6611"/>
                  </a:lnTo>
                  <a:lnTo>
                    <a:pt x="6656" y="6519"/>
                  </a:lnTo>
                  <a:lnTo>
                    <a:pt x="6814" y="6427"/>
                  </a:lnTo>
                  <a:lnTo>
                    <a:pt x="6817" y="6429"/>
                  </a:lnTo>
                  <a:lnTo>
                    <a:pt x="6817" y="6427"/>
                  </a:lnTo>
                  <a:lnTo>
                    <a:pt x="6994" y="6528"/>
                  </a:lnTo>
                  <a:lnTo>
                    <a:pt x="7136" y="6611"/>
                  </a:lnTo>
                  <a:lnTo>
                    <a:pt x="7136" y="6972"/>
                  </a:lnTo>
                  <a:lnTo>
                    <a:pt x="6855" y="6812"/>
                  </a:lnTo>
                  <a:close/>
                  <a:moveTo>
                    <a:pt x="7136" y="6989"/>
                  </a:moveTo>
                  <a:lnTo>
                    <a:pt x="7136" y="7358"/>
                  </a:lnTo>
                  <a:lnTo>
                    <a:pt x="6817" y="7542"/>
                  </a:lnTo>
                  <a:lnTo>
                    <a:pt x="6668" y="7457"/>
                  </a:lnTo>
                  <a:lnTo>
                    <a:pt x="6495" y="7358"/>
                  </a:lnTo>
                  <a:lnTo>
                    <a:pt x="6495" y="6989"/>
                  </a:lnTo>
                  <a:lnTo>
                    <a:pt x="6633" y="6911"/>
                  </a:lnTo>
                  <a:lnTo>
                    <a:pt x="6814" y="6805"/>
                  </a:lnTo>
                  <a:lnTo>
                    <a:pt x="6890" y="6847"/>
                  </a:lnTo>
                  <a:lnTo>
                    <a:pt x="7136" y="6989"/>
                  </a:lnTo>
                  <a:close/>
                  <a:moveTo>
                    <a:pt x="7136" y="5845"/>
                  </a:moveTo>
                  <a:lnTo>
                    <a:pt x="6855" y="5682"/>
                  </a:lnTo>
                  <a:lnTo>
                    <a:pt x="6814" y="5661"/>
                  </a:lnTo>
                  <a:lnTo>
                    <a:pt x="6814" y="5661"/>
                  </a:lnTo>
                  <a:lnTo>
                    <a:pt x="6814" y="5661"/>
                  </a:lnTo>
                  <a:lnTo>
                    <a:pt x="6495" y="5845"/>
                  </a:lnTo>
                  <a:lnTo>
                    <a:pt x="6495" y="5481"/>
                  </a:lnTo>
                  <a:lnTo>
                    <a:pt x="6599" y="5420"/>
                  </a:lnTo>
                  <a:lnTo>
                    <a:pt x="6814" y="5297"/>
                  </a:lnTo>
                  <a:lnTo>
                    <a:pt x="7136" y="5481"/>
                  </a:lnTo>
                  <a:lnTo>
                    <a:pt x="7136" y="5845"/>
                  </a:lnTo>
                  <a:close/>
                  <a:moveTo>
                    <a:pt x="6633" y="5781"/>
                  </a:moveTo>
                  <a:lnTo>
                    <a:pt x="6814" y="5675"/>
                  </a:lnTo>
                  <a:lnTo>
                    <a:pt x="6890" y="5718"/>
                  </a:lnTo>
                  <a:lnTo>
                    <a:pt x="7136" y="5862"/>
                  </a:lnTo>
                  <a:lnTo>
                    <a:pt x="7136" y="6228"/>
                  </a:lnTo>
                  <a:lnTo>
                    <a:pt x="6817" y="6412"/>
                  </a:lnTo>
                  <a:lnTo>
                    <a:pt x="6817" y="6410"/>
                  </a:lnTo>
                  <a:lnTo>
                    <a:pt x="6814" y="6412"/>
                  </a:lnTo>
                  <a:lnTo>
                    <a:pt x="6495" y="6228"/>
                  </a:lnTo>
                  <a:lnTo>
                    <a:pt x="6495" y="5859"/>
                  </a:lnTo>
                  <a:lnTo>
                    <a:pt x="6633" y="5781"/>
                  </a:lnTo>
                  <a:close/>
                  <a:moveTo>
                    <a:pt x="6481" y="6616"/>
                  </a:moveTo>
                  <a:lnTo>
                    <a:pt x="6481" y="6982"/>
                  </a:lnTo>
                  <a:lnTo>
                    <a:pt x="6165" y="7164"/>
                  </a:lnTo>
                  <a:lnTo>
                    <a:pt x="6002" y="7072"/>
                  </a:lnTo>
                  <a:lnTo>
                    <a:pt x="5850" y="6984"/>
                  </a:lnTo>
                  <a:lnTo>
                    <a:pt x="6061" y="6864"/>
                  </a:lnTo>
                  <a:lnTo>
                    <a:pt x="6169" y="6802"/>
                  </a:lnTo>
                  <a:lnTo>
                    <a:pt x="6169" y="6802"/>
                  </a:lnTo>
                  <a:lnTo>
                    <a:pt x="6169" y="6434"/>
                  </a:lnTo>
                  <a:lnTo>
                    <a:pt x="6481" y="6616"/>
                  </a:lnTo>
                  <a:close/>
                  <a:moveTo>
                    <a:pt x="5836" y="8109"/>
                  </a:moveTo>
                  <a:lnTo>
                    <a:pt x="5789" y="8081"/>
                  </a:lnTo>
                  <a:lnTo>
                    <a:pt x="5515" y="7923"/>
                  </a:lnTo>
                  <a:lnTo>
                    <a:pt x="5515" y="7556"/>
                  </a:lnTo>
                  <a:lnTo>
                    <a:pt x="5694" y="7452"/>
                  </a:lnTo>
                  <a:lnTo>
                    <a:pt x="5836" y="7372"/>
                  </a:lnTo>
                  <a:lnTo>
                    <a:pt x="6155" y="7556"/>
                  </a:lnTo>
                  <a:lnTo>
                    <a:pt x="6155" y="7923"/>
                  </a:lnTo>
                  <a:lnTo>
                    <a:pt x="5881" y="8081"/>
                  </a:lnTo>
                  <a:lnTo>
                    <a:pt x="5836" y="8109"/>
                  </a:lnTo>
                  <a:close/>
                  <a:moveTo>
                    <a:pt x="5836" y="8123"/>
                  </a:moveTo>
                  <a:lnTo>
                    <a:pt x="6155" y="8308"/>
                  </a:lnTo>
                  <a:lnTo>
                    <a:pt x="6155" y="8667"/>
                  </a:lnTo>
                  <a:lnTo>
                    <a:pt x="5836" y="8485"/>
                  </a:lnTo>
                  <a:lnTo>
                    <a:pt x="5836" y="8485"/>
                  </a:lnTo>
                  <a:lnTo>
                    <a:pt x="5836" y="8485"/>
                  </a:lnTo>
                  <a:lnTo>
                    <a:pt x="5515" y="8669"/>
                  </a:lnTo>
                  <a:lnTo>
                    <a:pt x="5515" y="8308"/>
                  </a:lnTo>
                  <a:lnTo>
                    <a:pt x="5836" y="8123"/>
                  </a:lnTo>
                  <a:lnTo>
                    <a:pt x="5836" y="8123"/>
                  </a:lnTo>
                  <a:lnTo>
                    <a:pt x="5836" y="8123"/>
                  </a:lnTo>
                  <a:close/>
                  <a:moveTo>
                    <a:pt x="5515" y="7540"/>
                  </a:moveTo>
                  <a:lnTo>
                    <a:pt x="5515" y="7180"/>
                  </a:lnTo>
                  <a:lnTo>
                    <a:pt x="5836" y="6994"/>
                  </a:lnTo>
                  <a:lnTo>
                    <a:pt x="6155" y="7178"/>
                  </a:lnTo>
                  <a:lnTo>
                    <a:pt x="6155" y="7540"/>
                  </a:lnTo>
                  <a:lnTo>
                    <a:pt x="6089" y="7502"/>
                  </a:lnTo>
                  <a:lnTo>
                    <a:pt x="5836" y="7355"/>
                  </a:lnTo>
                  <a:lnTo>
                    <a:pt x="5836" y="7355"/>
                  </a:lnTo>
                  <a:lnTo>
                    <a:pt x="5836" y="7355"/>
                  </a:lnTo>
                  <a:lnTo>
                    <a:pt x="5706" y="7431"/>
                  </a:lnTo>
                  <a:lnTo>
                    <a:pt x="5515" y="7540"/>
                  </a:lnTo>
                  <a:close/>
                  <a:moveTo>
                    <a:pt x="5503" y="6415"/>
                  </a:moveTo>
                  <a:lnTo>
                    <a:pt x="5345" y="6507"/>
                  </a:lnTo>
                  <a:lnTo>
                    <a:pt x="5248" y="6566"/>
                  </a:lnTo>
                  <a:lnTo>
                    <a:pt x="5186" y="6601"/>
                  </a:lnTo>
                  <a:lnTo>
                    <a:pt x="4870" y="6419"/>
                  </a:lnTo>
                  <a:lnTo>
                    <a:pt x="5189" y="6235"/>
                  </a:lnTo>
                  <a:lnTo>
                    <a:pt x="5189" y="6235"/>
                  </a:lnTo>
                  <a:lnTo>
                    <a:pt x="5189" y="5866"/>
                  </a:lnTo>
                  <a:lnTo>
                    <a:pt x="5373" y="5973"/>
                  </a:lnTo>
                  <a:lnTo>
                    <a:pt x="5503" y="6048"/>
                  </a:lnTo>
                  <a:lnTo>
                    <a:pt x="5503" y="6415"/>
                  </a:lnTo>
                  <a:close/>
                  <a:moveTo>
                    <a:pt x="4858" y="6788"/>
                  </a:moveTo>
                  <a:lnTo>
                    <a:pt x="4856" y="6790"/>
                  </a:lnTo>
                  <a:lnTo>
                    <a:pt x="4856" y="6788"/>
                  </a:lnTo>
                  <a:lnTo>
                    <a:pt x="4565" y="6961"/>
                  </a:lnTo>
                  <a:lnTo>
                    <a:pt x="4539" y="6975"/>
                  </a:lnTo>
                  <a:lnTo>
                    <a:pt x="4539" y="6611"/>
                  </a:lnTo>
                  <a:lnTo>
                    <a:pt x="4856" y="6427"/>
                  </a:lnTo>
                  <a:lnTo>
                    <a:pt x="4856" y="6429"/>
                  </a:lnTo>
                  <a:lnTo>
                    <a:pt x="4858" y="6427"/>
                  </a:lnTo>
                  <a:lnTo>
                    <a:pt x="5177" y="6611"/>
                  </a:lnTo>
                  <a:lnTo>
                    <a:pt x="5177" y="6972"/>
                  </a:lnTo>
                  <a:lnTo>
                    <a:pt x="4858" y="6788"/>
                  </a:lnTo>
                  <a:close/>
                  <a:moveTo>
                    <a:pt x="5177" y="6991"/>
                  </a:moveTo>
                  <a:lnTo>
                    <a:pt x="5177" y="7358"/>
                  </a:lnTo>
                  <a:lnTo>
                    <a:pt x="4858" y="7542"/>
                  </a:lnTo>
                  <a:lnTo>
                    <a:pt x="4782" y="7500"/>
                  </a:lnTo>
                  <a:lnTo>
                    <a:pt x="4539" y="7358"/>
                  </a:lnTo>
                  <a:lnTo>
                    <a:pt x="4539" y="6989"/>
                  </a:lnTo>
                  <a:lnTo>
                    <a:pt x="4856" y="6805"/>
                  </a:lnTo>
                  <a:lnTo>
                    <a:pt x="5177" y="6991"/>
                  </a:lnTo>
                  <a:close/>
                  <a:moveTo>
                    <a:pt x="5177" y="5845"/>
                  </a:moveTo>
                  <a:lnTo>
                    <a:pt x="4858" y="5661"/>
                  </a:lnTo>
                  <a:lnTo>
                    <a:pt x="4856" y="5661"/>
                  </a:lnTo>
                  <a:lnTo>
                    <a:pt x="4856" y="5661"/>
                  </a:lnTo>
                  <a:lnTo>
                    <a:pt x="4565" y="5829"/>
                  </a:lnTo>
                  <a:lnTo>
                    <a:pt x="4539" y="5845"/>
                  </a:lnTo>
                  <a:lnTo>
                    <a:pt x="4539" y="5481"/>
                  </a:lnTo>
                  <a:lnTo>
                    <a:pt x="4636" y="5422"/>
                  </a:lnTo>
                  <a:lnTo>
                    <a:pt x="4858" y="5297"/>
                  </a:lnTo>
                  <a:lnTo>
                    <a:pt x="4990" y="5372"/>
                  </a:lnTo>
                  <a:lnTo>
                    <a:pt x="5177" y="5481"/>
                  </a:lnTo>
                  <a:lnTo>
                    <a:pt x="5177" y="5845"/>
                  </a:lnTo>
                  <a:close/>
                  <a:moveTo>
                    <a:pt x="4856" y="5675"/>
                  </a:moveTo>
                  <a:lnTo>
                    <a:pt x="5177" y="5862"/>
                  </a:lnTo>
                  <a:lnTo>
                    <a:pt x="5177" y="6228"/>
                  </a:lnTo>
                  <a:lnTo>
                    <a:pt x="4858" y="6412"/>
                  </a:lnTo>
                  <a:lnTo>
                    <a:pt x="4856" y="6410"/>
                  </a:lnTo>
                  <a:lnTo>
                    <a:pt x="4856" y="6410"/>
                  </a:lnTo>
                  <a:lnTo>
                    <a:pt x="4539" y="6228"/>
                  </a:lnTo>
                  <a:lnTo>
                    <a:pt x="4539" y="5859"/>
                  </a:lnTo>
                  <a:lnTo>
                    <a:pt x="4856" y="5675"/>
                  </a:lnTo>
                  <a:close/>
                  <a:moveTo>
                    <a:pt x="4527" y="6616"/>
                  </a:moveTo>
                  <a:lnTo>
                    <a:pt x="4527" y="6982"/>
                  </a:lnTo>
                  <a:lnTo>
                    <a:pt x="4454" y="7024"/>
                  </a:lnTo>
                  <a:lnTo>
                    <a:pt x="4208" y="7166"/>
                  </a:lnTo>
                  <a:lnTo>
                    <a:pt x="3894" y="6984"/>
                  </a:lnTo>
                  <a:lnTo>
                    <a:pt x="4211" y="6802"/>
                  </a:lnTo>
                  <a:lnTo>
                    <a:pt x="4211" y="6802"/>
                  </a:lnTo>
                  <a:lnTo>
                    <a:pt x="4211" y="6431"/>
                  </a:lnTo>
                  <a:lnTo>
                    <a:pt x="4527" y="6616"/>
                  </a:lnTo>
                  <a:close/>
                  <a:moveTo>
                    <a:pt x="3998" y="7424"/>
                  </a:moveTo>
                  <a:lnTo>
                    <a:pt x="3880" y="7355"/>
                  </a:lnTo>
                  <a:lnTo>
                    <a:pt x="3880" y="7355"/>
                  </a:lnTo>
                  <a:lnTo>
                    <a:pt x="3880" y="7355"/>
                  </a:lnTo>
                  <a:lnTo>
                    <a:pt x="3748" y="7433"/>
                  </a:lnTo>
                  <a:lnTo>
                    <a:pt x="3558" y="7540"/>
                  </a:lnTo>
                  <a:lnTo>
                    <a:pt x="3558" y="7178"/>
                  </a:lnTo>
                  <a:lnTo>
                    <a:pt x="3880" y="6994"/>
                  </a:lnTo>
                  <a:lnTo>
                    <a:pt x="4196" y="7176"/>
                  </a:lnTo>
                  <a:lnTo>
                    <a:pt x="4196" y="7537"/>
                  </a:lnTo>
                  <a:lnTo>
                    <a:pt x="3998" y="7424"/>
                  </a:lnTo>
                  <a:close/>
                  <a:moveTo>
                    <a:pt x="4196" y="7556"/>
                  </a:moveTo>
                  <a:lnTo>
                    <a:pt x="4196" y="7923"/>
                  </a:lnTo>
                  <a:lnTo>
                    <a:pt x="4045" y="8012"/>
                  </a:lnTo>
                  <a:lnTo>
                    <a:pt x="3880" y="8107"/>
                  </a:lnTo>
                  <a:lnTo>
                    <a:pt x="3558" y="7923"/>
                  </a:lnTo>
                  <a:lnTo>
                    <a:pt x="3558" y="7556"/>
                  </a:lnTo>
                  <a:lnTo>
                    <a:pt x="3740" y="7452"/>
                  </a:lnTo>
                  <a:lnTo>
                    <a:pt x="3880" y="7372"/>
                  </a:lnTo>
                  <a:lnTo>
                    <a:pt x="3941" y="7407"/>
                  </a:lnTo>
                  <a:lnTo>
                    <a:pt x="4137" y="7521"/>
                  </a:lnTo>
                  <a:lnTo>
                    <a:pt x="4196" y="7556"/>
                  </a:lnTo>
                  <a:close/>
                  <a:moveTo>
                    <a:pt x="4196" y="6410"/>
                  </a:moveTo>
                  <a:lnTo>
                    <a:pt x="3998" y="6294"/>
                  </a:lnTo>
                  <a:lnTo>
                    <a:pt x="3880" y="6226"/>
                  </a:lnTo>
                  <a:lnTo>
                    <a:pt x="3880" y="6226"/>
                  </a:lnTo>
                  <a:lnTo>
                    <a:pt x="3880" y="6226"/>
                  </a:lnTo>
                  <a:lnTo>
                    <a:pt x="3558" y="6410"/>
                  </a:lnTo>
                  <a:lnTo>
                    <a:pt x="3558" y="6048"/>
                  </a:lnTo>
                  <a:lnTo>
                    <a:pt x="3849" y="5881"/>
                  </a:lnTo>
                  <a:lnTo>
                    <a:pt x="3880" y="5862"/>
                  </a:lnTo>
                  <a:lnTo>
                    <a:pt x="4196" y="6048"/>
                  </a:lnTo>
                  <a:lnTo>
                    <a:pt x="4196" y="6410"/>
                  </a:lnTo>
                  <a:close/>
                  <a:moveTo>
                    <a:pt x="3880" y="6242"/>
                  </a:moveTo>
                  <a:lnTo>
                    <a:pt x="4196" y="6424"/>
                  </a:lnTo>
                  <a:lnTo>
                    <a:pt x="4196" y="6793"/>
                  </a:lnTo>
                  <a:lnTo>
                    <a:pt x="3880" y="6977"/>
                  </a:lnTo>
                  <a:lnTo>
                    <a:pt x="3558" y="6793"/>
                  </a:lnTo>
                  <a:lnTo>
                    <a:pt x="3558" y="6427"/>
                  </a:lnTo>
                  <a:lnTo>
                    <a:pt x="3880" y="6242"/>
                  </a:lnTo>
                  <a:close/>
                  <a:moveTo>
                    <a:pt x="3547" y="6415"/>
                  </a:moveTo>
                  <a:lnTo>
                    <a:pt x="3228" y="6601"/>
                  </a:lnTo>
                  <a:lnTo>
                    <a:pt x="3067" y="6507"/>
                  </a:lnTo>
                  <a:lnTo>
                    <a:pt x="2913" y="6419"/>
                  </a:lnTo>
                  <a:lnTo>
                    <a:pt x="3069" y="6330"/>
                  </a:lnTo>
                  <a:lnTo>
                    <a:pt x="3235" y="6235"/>
                  </a:lnTo>
                  <a:lnTo>
                    <a:pt x="3235" y="6235"/>
                  </a:lnTo>
                  <a:lnTo>
                    <a:pt x="3235" y="5866"/>
                  </a:lnTo>
                  <a:lnTo>
                    <a:pt x="3315" y="5914"/>
                  </a:lnTo>
                  <a:lnTo>
                    <a:pt x="3547" y="6051"/>
                  </a:lnTo>
                  <a:lnTo>
                    <a:pt x="3547" y="6415"/>
                  </a:lnTo>
                  <a:close/>
                  <a:moveTo>
                    <a:pt x="2942" y="6812"/>
                  </a:moveTo>
                  <a:lnTo>
                    <a:pt x="2902" y="6788"/>
                  </a:lnTo>
                  <a:lnTo>
                    <a:pt x="2902" y="6788"/>
                  </a:lnTo>
                  <a:lnTo>
                    <a:pt x="2902" y="6788"/>
                  </a:lnTo>
                  <a:lnTo>
                    <a:pt x="2583" y="6972"/>
                  </a:lnTo>
                  <a:lnTo>
                    <a:pt x="2583" y="6611"/>
                  </a:lnTo>
                  <a:lnTo>
                    <a:pt x="2741" y="6519"/>
                  </a:lnTo>
                  <a:lnTo>
                    <a:pt x="2899" y="6427"/>
                  </a:lnTo>
                  <a:lnTo>
                    <a:pt x="2902" y="6429"/>
                  </a:lnTo>
                  <a:lnTo>
                    <a:pt x="2902" y="6427"/>
                  </a:lnTo>
                  <a:lnTo>
                    <a:pt x="3079" y="6528"/>
                  </a:lnTo>
                  <a:lnTo>
                    <a:pt x="3223" y="6611"/>
                  </a:lnTo>
                  <a:lnTo>
                    <a:pt x="3223" y="6972"/>
                  </a:lnTo>
                  <a:lnTo>
                    <a:pt x="2942" y="6812"/>
                  </a:lnTo>
                  <a:close/>
                  <a:moveTo>
                    <a:pt x="3223" y="6989"/>
                  </a:moveTo>
                  <a:lnTo>
                    <a:pt x="3223" y="7358"/>
                  </a:lnTo>
                  <a:lnTo>
                    <a:pt x="2902" y="7542"/>
                  </a:lnTo>
                  <a:lnTo>
                    <a:pt x="2753" y="7457"/>
                  </a:lnTo>
                  <a:lnTo>
                    <a:pt x="2583" y="7358"/>
                  </a:lnTo>
                  <a:lnTo>
                    <a:pt x="2583" y="6989"/>
                  </a:lnTo>
                  <a:lnTo>
                    <a:pt x="2717" y="6911"/>
                  </a:lnTo>
                  <a:lnTo>
                    <a:pt x="2727" y="6904"/>
                  </a:lnTo>
                  <a:lnTo>
                    <a:pt x="2902" y="6805"/>
                  </a:lnTo>
                  <a:lnTo>
                    <a:pt x="2975" y="6847"/>
                  </a:lnTo>
                  <a:lnTo>
                    <a:pt x="3223" y="6989"/>
                  </a:lnTo>
                  <a:close/>
                  <a:moveTo>
                    <a:pt x="3223" y="5845"/>
                  </a:moveTo>
                  <a:lnTo>
                    <a:pt x="2942" y="5682"/>
                  </a:lnTo>
                  <a:lnTo>
                    <a:pt x="2902" y="5661"/>
                  </a:lnTo>
                  <a:lnTo>
                    <a:pt x="2902" y="5661"/>
                  </a:lnTo>
                  <a:lnTo>
                    <a:pt x="2902" y="5661"/>
                  </a:lnTo>
                  <a:lnTo>
                    <a:pt x="2583" y="5845"/>
                  </a:lnTo>
                  <a:lnTo>
                    <a:pt x="2583" y="5481"/>
                  </a:lnTo>
                  <a:lnTo>
                    <a:pt x="2684" y="5420"/>
                  </a:lnTo>
                  <a:lnTo>
                    <a:pt x="2902" y="5297"/>
                  </a:lnTo>
                  <a:lnTo>
                    <a:pt x="3223" y="5481"/>
                  </a:lnTo>
                  <a:lnTo>
                    <a:pt x="3223" y="5845"/>
                  </a:lnTo>
                  <a:close/>
                  <a:moveTo>
                    <a:pt x="2717" y="5781"/>
                  </a:moveTo>
                  <a:lnTo>
                    <a:pt x="2902" y="5675"/>
                  </a:lnTo>
                  <a:lnTo>
                    <a:pt x="2975" y="5718"/>
                  </a:lnTo>
                  <a:lnTo>
                    <a:pt x="3223" y="5862"/>
                  </a:lnTo>
                  <a:lnTo>
                    <a:pt x="3223" y="6228"/>
                  </a:lnTo>
                  <a:lnTo>
                    <a:pt x="2904" y="6412"/>
                  </a:lnTo>
                  <a:lnTo>
                    <a:pt x="2902" y="6410"/>
                  </a:lnTo>
                  <a:lnTo>
                    <a:pt x="2899" y="6412"/>
                  </a:lnTo>
                  <a:lnTo>
                    <a:pt x="2583" y="6228"/>
                  </a:lnTo>
                  <a:lnTo>
                    <a:pt x="2583" y="5859"/>
                  </a:lnTo>
                  <a:lnTo>
                    <a:pt x="2717" y="5781"/>
                  </a:lnTo>
                  <a:close/>
                  <a:moveTo>
                    <a:pt x="2566" y="6616"/>
                  </a:moveTo>
                  <a:lnTo>
                    <a:pt x="2566" y="6982"/>
                  </a:lnTo>
                  <a:lnTo>
                    <a:pt x="2550" y="6994"/>
                  </a:lnTo>
                  <a:lnTo>
                    <a:pt x="2252" y="7164"/>
                  </a:lnTo>
                  <a:lnTo>
                    <a:pt x="2013" y="7029"/>
                  </a:lnTo>
                  <a:lnTo>
                    <a:pt x="1938" y="6984"/>
                  </a:lnTo>
                  <a:lnTo>
                    <a:pt x="2034" y="6928"/>
                  </a:lnTo>
                  <a:lnTo>
                    <a:pt x="2254" y="6802"/>
                  </a:lnTo>
                  <a:lnTo>
                    <a:pt x="2254" y="6802"/>
                  </a:lnTo>
                  <a:lnTo>
                    <a:pt x="2254" y="6434"/>
                  </a:lnTo>
                  <a:lnTo>
                    <a:pt x="2566" y="6616"/>
                  </a:lnTo>
                  <a:close/>
                  <a:moveTo>
                    <a:pt x="2240" y="7176"/>
                  </a:moveTo>
                  <a:lnTo>
                    <a:pt x="2240" y="7540"/>
                  </a:lnTo>
                  <a:lnTo>
                    <a:pt x="1921" y="7355"/>
                  </a:lnTo>
                  <a:lnTo>
                    <a:pt x="1921" y="7355"/>
                  </a:lnTo>
                  <a:lnTo>
                    <a:pt x="1921" y="7355"/>
                  </a:lnTo>
                  <a:lnTo>
                    <a:pt x="1604" y="7537"/>
                  </a:lnTo>
                  <a:lnTo>
                    <a:pt x="1604" y="7176"/>
                  </a:lnTo>
                  <a:lnTo>
                    <a:pt x="1609" y="7173"/>
                  </a:lnTo>
                  <a:lnTo>
                    <a:pt x="1923" y="6994"/>
                  </a:lnTo>
                  <a:lnTo>
                    <a:pt x="2240" y="7176"/>
                  </a:lnTo>
                  <a:close/>
                  <a:moveTo>
                    <a:pt x="1921" y="7372"/>
                  </a:moveTo>
                  <a:lnTo>
                    <a:pt x="2242" y="7556"/>
                  </a:lnTo>
                  <a:lnTo>
                    <a:pt x="2242" y="7923"/>
                  </a:lnTo>
                  <a:lnTo>
                    <a:pt x="1923" y="8107"/>
                  </a:lnTo>
                  <a:lnTo>
                    <a:pt x="1746" y="8005"/>
                  </a:lnTo>
                  <a:lnTo>
                    <a:pt x="1604" y="7923"/>
                  </a:lnTo>
                  <a:lnTo>
                    <a:pt x="1604" y="7556"/>
                  </a:lnTo>
                  <a:lnTo>
                    <a:pt x="1921" y="7372"/>
                  </a:lnTo>
                  <a:close/>
                  <a:moveTo>
                    <a:pt x="1921" y="8123"/>
                  </a:moveTo>
                  <a:lnTo>
                    <a:pt x="1923" y="8121"/>
                  </a:lnTo>
                  <a:lnTo>
                    <a:pt x="2042" y="8190"/>
                  </a:lnTo>
                  <a:lnTo>
                    <a:pt x="2240" y="8305"/>
                  </a:lnTo>
                  <a:lnTo>
                    <a:pt x="2240" y="8667"/>
                  </a:lnTo>
                  <a:lnTo>
                    <a:pt x="1980" y="8518"/>
                  </a:lnTo>
                  <a:lnTo>
                    <a:pt x="1921" y="8485"/>
                  </a:lnTo>
                  <a:lnTo>
                    <a:pt x="1921" y="8485"/>
                  </a:lnTo>
                  <a:lnTo>
                    <a:pt x="1921" y="8485"/>
                  </a:lnTo>
                  <a:lnTo>
                    <a:pt x="1604" y="8667"/>
                  </a:lnTo>
                  <a:lnTo>
                    <a:pt x="1604" y="8308"/>
                  </a:lnTo>
                  <a:lnTo>
                    <a:pt x="1796" y="8194"/>
                  </a:lnTo>
                  <a:lnTo>
                    <a:pt x="1921" y="8123"/>
                  </a:lnTo>
                  <a:lnTo>
                    <a:pt x="1921" y="8123"/>
                  </a:lnTo>
                  <a:close/>
                  <a:moveTo>
                    <a:pt x="2027" y="8168"/>
                  </a:moveTo>
                  <a:lnTo>
                    <a:pt x="1935" y="8114"/>
                  </a:lnTo>
                  <a:lnTo>
                    <a:pt x="2254" y="7930"/>
                  </a:lnTo>
                  <a:lnTo>
                    <a:pt x="2254" y="7930"/>
                  </a:lnTo>
                  <a:lnTo>
                    <a:pt x="2254" y="7563"/>
                  </a:lnTo>
                  <a:lnTo>
                    <a:pt x="2330" y="7608"/>
                  </a:lnTo>
                  <a:lnTo>
                    <a:pt x="2566" y="7745"/>
                  </a:lnTo>
                  <a:lnTo>
                    <a:pt x="2566" y="8112"/>
                  </a:lnTo>
                  <a:lnTo>
                    <a:pt x="2469" y="8168"/>
                  </a:lnTo>
                  <a:lnTo>
                    <a:pt x="2249" y="8296"/>
                  </a:lnTo>
                  <a:lnTo>
                    <a:pt x="2027" y="8168"/>
                  </a:lnTo>
                  <a:close/>
                  <a:moveTo>
                    <a:pt x="2254" y="7547"/>
                  </a:moveTo>
                  <a:lnTo>
                    <a:pt x="2254" y="7180"/>
                  </a:lnTo>
                  <a:lnTo>
                    <a:pt x="2415" y="7086"/>
                  </a:lnTo>
                  <a:lnTo>
                    <a:pt x="2498" y="7036"/>
                  </a:lnTo>
                  <a:lnTo>
                    <a:pt x="2568" y="6996"/>
                  </a:lnTo>
                  <a:lnTo>
                    <a:pt x="2568" y="7365"/>
                  </a:lnTo>
                  <a:lnTo>
                    <a:pt x="2568" y="7365"/>
                  </a:lnTo>
                  <a:lnTo>
                    <a:pt x="2887" y="7552"/>
                  </a:lnTo>
                  <a:lnTo>
                    <a:pt x="2734" y="7639"/>
                  </a:lnTo>
                  <a:lnTo>
                    <a:pt x="2576" y="7731"/>
                  </a:lnTo>
                  <a:lnTo>
                    <a:pt x="2254" y="7547"/>
                  </a:lnTo>
                  <a:close/>
                  <a:moveTo>
                    <a:pt x="2583" y="8119"/>
                  </a:moveTo>
                  <a:lnTo>
                    <a:pt x="2717" y="8041"/>
                  </a:lnTo>
                  <a:lnTo>
                    <a:pt x="2902" y="7934"/>
                  </a:lnTo>
                  <a:lnTo>
                    <a:pt x="2975" y="7977"/>
                  </a:lnTo>
                  <a:lnTo>
                    <a:pt x="3223" y="8119"/>
                  </a:lnTo>
                  <a:lnTo>
                    <a:pt x="3223" y="8487"/>
                  </a:lnTo>
                  <a:lnTo>
                    <a:pt x="2902" y="8672"/>
                  </a:lnTo>
                  <a:lnTo>
                    <a:pt x="2583" y="8487"/>
                  </a:lnTo>
                  <a:lnTo>
                    <a:pt x="2583" y="8119"/>
                  </a:lnTo>
                  <a:close/>
                  <a:moveTo>
                    <a:pt x="2998" y="7977"/>
                  </a:moveTo>
                  <a:lnTo>
                    <a:pt x="2902" y="7920"/>
                  </a:lnTo>
                  <a:lnTo>
                    <a:pt x="2902" y="7923"/>
                  </a:lnTo>
                  <a:lnTo>
                    <a:pt x="2902" y="7920"/>
                  </a:lnTo>
                  <a:lnTo>
                    <a:pt x="2833" y="7960"/>
                  </a:lnTo>
                  <a:lnTo>
                    <a:pt x="2583" y="8105"/>
                  </a:lnTo>
                  <a:lnTo>
                    <a:pt x="2583" y="7743"/>
                  </a:lnTo>
                  <a:lnTo>
                    <a:pt x="2826" y="7601"/>
                  </a:lnTo>
                  <a:lnTo>
                    <a:pt x="2902" y="7559"/>
                  </a:lnTo>
                  <a:lnTo>
                    <a:pt x="2909" y="7563"/>
                  </a:lnTo>
                  <a:lnTo>
                    <a:pt x="3223" y="7745"/>
                  </a:lnTo>
                  <a:lnTo>
                    <a:pt x="3223" y="8105"/>
                  </a:lnTo>
                  <a:lnTo>
                    <a:pt x="2998" y="7977"/>
                  </a:lnTo>
                  <a:close/>
                  <a:moveTo>
                    <a:pt x="3067" y="7639"/>
                  </a:moveTo>
                  <a:lnTo>
                    <a:pt x="2913" y="7552"/>
                  </a:lnTo>
                  <a:lnTo>
                    <a:pt x="3235" y="7365"/>
                  </a:lnTo>
                  <a:lnTo>
                    <a:pt x="3235" y="7365"/>
                  </a:lnTo>
                  <a:lnTo>
                    <a:pt x="3235" y="6996"/>
                  </a:lnTo>
                  <a:lnTo>
                    <a:pt x="3358" y="7069"/>
                  </a:lnTo>
                  <a:lnTo>
                    <a:pt x="3547" y="7180"/>
                  </a:lnTo>
                  <a:lnTo>
                    <a:pt x="3547" y="7547"/>
                  </a:lnTo>
                  <a:lnTo>
                    <a:pt x="3228" y="7731"/>
                  </a:lnTo>
                  <a:lnTo>
                    <a:pt x="3067" y="7639"/>
                  </a:lnTo>
                  <a:close/>
                  <a:moveTo>
                    <a:pt x="3235" y="7743"/>
                  </a:moveTo>
                  <a:lnTo>
                    <a:pt x="3291" y="7710"/>
                  </a:lnTo>
                  <a:lnTo>
                    <a:pt x="3547" y="7563"/>
                  </a:lnTo>
                  <a:lnTo>
                    <a:pt x="3547" y="7930"/>
                  </a:lnTo>
                  <a:lnTo>
                    <a:pt x="3547" y="7930"/>
                  </a:lnTo>
                  <a:lnTo>
                    <a:pt x="3681" y="8008"/>
                  </a:lnTo>
                  <a:lnTo>
                    <a:pt x="3866" y="8116"/>
                  </a:lnTo>
                  <a:lnTo>
                    <a:pt x="3766" y="8175"/>
                  </a:lnTo>
                  <a:lnTo>
                    <a:pt x="3551" y="8296"/>
                  </a:lnTo>
                  <a:lnTo>
                    <a:pt x="3379" y="8197"/>
                  </a:lnTo>
                  <a:lnTo>
                    <a:pt x="3235" y="8112"/>
                  </a:lnTo>
                  <a:lnTo>
                    <a:pt x="3235" y="7743"/>
                  </a:lnTo>
                  <a:close/>
                  <a:moveTo>
                    <a:pt x="3558" y="8686"/>
                  </a:moveTo>
                  <a:lnTo>
                    <a:pt x="3738" y="8582"/>
                  </a:lnTo>
                  <a:lnTo>
                    <a:pt x="3880" y="8499"/>
                  </a:lnTo>
                  <a:lnTo>
                    <a:pt x="3941" y="8537"/>
                  </a:lnTo>
                  <a:lnTo>
                    <a:pt x="4045" y="8596"/>
                  </a:lnTo>
                  <a:lnTo>
                    <a:pt x="4196" y="8686"/>
                  </a:lnTo>
                  <a:lnTo>
                    <a:pt x="4196" y="9052"/>
                  </a:lnTo>
                  <a:lnTo>
                    <a:pt x="4064" y="9130"/>
                  </a:lnTo>
                  <a:lnTo>
                    <a:pt x="3880" y="9237"/>
                  </a:lnTo>
                  <a:lnTo>
                    <a:pt x="3558" y="9052"/>
                  </a:lnTo>
                  <a:lnTo>
                    <a:pt x="3558" y="8686"/>
                  </a:lnTo>
                  <a:close/>
                  <a:moveTo>
                    <a:pt x="3880" y="8485"/>
                  </a:moveTo>
                  <a:lnTo>
                    <a:pt x="3880" y="8485"/>
                  </a:lnTo>
                  <a:lnTo>
                    <a:pt x="3880" y="8485"/>
                  </a:lnTo>
                  <a:lnTo>
                    <a:pt x="3558" y="8669"/>
                  </a:lnTo>
                  <a:lnTo>
                    <a:pt x="3558" y="8308"/>
                  </a:lnTo>
                  <a:lnTo>
                    <a:pt x="3731" y="8209"/>
                  </a:lnTo>
                  <a:lnTo>
                    <a:pt x="3877" y="8123"/>
                  </a:lnTo>
                  <a:lnTo>
                    <a:pt x="3880" y="8123"/>
                  </a:lnTo>
                  <a:lnTo>
                    <a:pt x="3880" y="8123"/>
                  </a:lnTo>
                  <a:lnTo>
                    <a:pt x="4024" y="8206"/>
                  </a:lnTo>
                  <a:lnTo>
                    <a:pt x="4196" y="8308"/>
                  </a:lnTo>
                  <a:lnTo>
                    <a:pt x="4196" y="8667"/>
                  </a:lnTo>
                  <a:lnTo>
                    <a:pt x="3880" y="8485"/>
                  </a:lnTo>
                  <a:close/>
                  <a:moveTo>
                    <a:pt x="3892" y="8116"/>
                  </a:moveTo>
                  <a:lnTo>
                    <a:pt x="3970" y="8069"/>
                  </a:lnTo>
                  <a:lnTo>
                    <a:pt x="4211" y="7930"/>
                  </a:lnTo>
                  <a:lnTo>
                    <a:pt x="4211" y="7930"/>
                  </a:lnTo>
                  <a:lnTo>
                    <a:pt x="4211" y="7561"/>
                  </a:lnTo>
                  <a:lnTo>
                    <a:pt x="4345" y="7639"/>
                  </a:lnTo>
                  <a:lnTo>
                    <a:pt x="4367" y="7651"/>
                  </a:lnTo>
                  <a:lnTo>
                    <a:pt x="4527" y="7745"/>
                  </a:lnTo>
                  <a:lnTo>
                    <a:pt x="4527" y="8112"/>
                  </a:lnTo>
                  <a:lnTo>
                    <a:pt x="4348" y="8216"/>
                  </a:lnTo>
                  <a:lnTo>
                    <a:pt x="4208" y="8296"/>
                  </a:lnTo>
                  <a:lnTo>
                    <a:pt x="3892" y="8116"/>
                  </a:lnTo>
                  <a:close/>
                  <a:moveTo>
                    <a:pt x="4213" y="7547"/>
                  </a:moveTo>
                  <a:lnTo>
                    <a:pt x="4213" y="7178"/>
                  </a:lnTo>
                  <a:lnTo>
                    <a:pt x="4376" y="7084"/>
                  </a:lnTo>
                  <a:lnTo>
                    <a:pt x="4527" y="6996"/>
                  </a:lnTo>
                  <a:lnTo>
                    <a:pt x="4527" y="7365"/>
                  </a:lnTo>
                  <a:lnTo>
                    <a:pt x="4527" y="7365"/>
                  </a:lnTo>
                  <a:lnTo>
                    <a:pt x="4681" y="7455"/>
                  </a:lnTo>
                  <a:lnTo>
                    <a:pt x="4844" y="7549"/>
                  </a:lnTo>
                  <a:lnTo>
                    <a:pt x="4619" y="7681"/>
                  </a:lnTo>
                  <a:lnTo>
                    <a:pt x="4532" y="7731"/>
                  </a:lnTo>
                  <a:lnTo>
                    <a:pt x="4213" y="7547"/>
                  </a:lnTo>
                  <a:close/>
                  <a:moveTo>
                    <a:pt x="4539" y="8119"/>
                  </a:moveTo>
                  <a:lnTo>
                    <a:pt x="4856" y="7934"/>
                  </a:lnTo>
                  <a:lnTo>
                    <a:pt x="5177" y="8119"/>
                  </a:lnTo>
                  <a:lnTo>
                    <a:pt x="5177" y="8487"/>
                  </a:lnTo>
                  <a:lnTo>
                    <a:pt x="4858" y="8672"/>
                  </a:lnTo>
                  <a:lnTo>
                    <a:pt x="4759" y="8615"/>
                  </a:lnTo>
                  <a:lnTo>
                    <a:pt x="4539" y="8487"/>
                  </a:lnTo>
                  <a:lnTo>
                    <a:pt x="4539" y="8119"/>
                  </a:lnTo>
                  <a:close/>
                  <a:moveTo>
                    <a:pt x="4858" y="7920"/>
                  </a:moveTo>
                  <a:lnTo>
                    <a:pt x="4856" y="7923"/>
                  </a:lnTo>
                  <a:lnTo>
                    <a:pt x="4856" y="7920"/>
                  </a:lnTo>
                  <a:lnTo>
                    <a:pt x="4539" y="8105"/>
                  </a:lnTo>
                  <a:lnTo>
                    <a:pt x="4539" y="7743"/>
                  </a:lnTo>
                  <a:lnTo>
                    <a:pt x="4856" y="7559"/>
                  </a:lnTo>
                  <a:lnTo>
                    <a:pt x="5031" y="7658"/>
                  </a:lnTo>
                  <a:lnTo>
                    <a:pt x="5177" y="7743"/>
                  </a:lnTo>
                  <a:lnTo>
                    <a:pt x="5177" y="8105"/>
                  </a:lnTo>
                  <a:lnTo>
                    <a:pt x="4858" y="7920"/>
                  </a:lnTo>
                  <a:close/>
                  <a:moveTo>
                    <a:pt x="4872" y="7549"/>
                  </a:moveTo>
                  <a:lnTo>
                    <a:pt x="5189" y="7365"/>
                  </a:lnTo>
                  <a:lnTo>
                    <a:pt x="5189" y="7365"/>
                  </a:lnTo>
                  <a:lnTo>
                    <a:pt x="5189" y="6996"/>
                  </a:lnTo>
                  <a:lnTo>
                    <a:pt x="5472" y="7159"/>
                  </a:lnTo>
                  <a:lnTo>
                    <a:pt x="5503" y="7178"/>
                  </a:lnTo>
                  <a:lnTo>
                    <a:pt x="5503" y="7547"/>
                  </a:lnTo>
                  <a:lnTo>
                    <a:pt x="5184" y="7731"/>
                  </a:lnTo>
                  <a:lnTo>
                    <a:pt x="4872" y="7549"/>
                  </a:lnTo>
                  <a:close/>
                  <a:moveTo>
                    <a:pt x="5189" y="7745"/>
                  </a:moveTo>
                  <a:lnTo>
                    <a:pt x="5352" y="7651"/>
                  </a:lnTo>
                  <a:lnTo>
                    <a:pt x="5383" y="7632"/>
                  </a:lnTo>
                  <a:lnTo>
                    <a:pt x="5503" y="7563"/>
                  </a:lnTo>
                  <a:lnTo>
                    <a:pt x="5503" y="7930"/>
                  </a:lnTo>
                  <a:lnTo>
                    <a:pt x="5503" y="7930"/>
                  </a:lnTo>
                  <a:lnTo>
                    <a:pt x="5706" y="8048"/>
                  </a:lnTo>
                  <a:lnTo>
                    <a:pt x="5824" y="8116"/>
                  </a:lnTo>
                  <a:lnTo>
                    <a:pt x="5671" y="8204"/>
                  </a:lnTo>
                  <a:lnTo>
                    <a:pt x="5508" y="8296"/>
                  </a:lnTo>
                  <a:lnTo>
                    <a:pt x="5472" y="8275"/>
                  </a:lnTo>
                  <a:lnTo>
                    <a:pt x="5189" y="8112"/>
                  </a:lnTo>
                  <a:lnTo>
                    <a:pt x="5189" y="7745"/>
                  </a:lnTo>
                  <a:close/>
                  <a:moveTo>
                    <a:pt x="6002" y="8204"/>
                  </a:moveTo>
                  <a:lnTo>
                    <a:pt x="5848" y="8116"/>
                  </a:lnTo>
                  <a:lnTo>
                    <a:pt x="6169" y="7930"/>
                  </a:lnTo>
                  <a:lnTo>
                    <a:pt x="6169" y="7930"/>
                  </a:lnTo>
                  <a:lnTo>
                    <a:pt x="6169" y="7563"/>
                  </a:lnTo>
                  <a:lnTo>
                    <a:pt x="6259" y="7615"/>
                  </a:lnTo>
                  <a:lnTo>
                    <a:pt x="6481" y="7745"/>
                  </a:lnTo>
                  <a:lnTo>
                    <a:pt x="6481" y="8112"/>
                  </a:lnTo>
                  <a:lnTo>
                    <a:pt x="6340" y="8194"/>
                  </a:lnTo>
                  <a:lnTo>
                    <a:pt x="6165" y="8296"/>
                  </a:lnTo>
                  <a:lnTo>
                    <a:pt x="6002" y="8204"/>
                  </a:lnTo>
                  <a:close/>
                  <a:moveTo>
                    <a:pt x="6169" y="7547"/>
                  </a:moveTo>
                  <a:lnTo>
                    <a:pt x="6169" y="7178"/>
                  </a:lnTo>
                  <a:lnTo>
                    <a:pt x="6349" y="7074"/>
                  </a:lnTo>
                  <a:lnTo>
                    <a:pt x="6484" y="6996"/>
                  </a:lnTo>
                  <a:lnTo>
                    <a:pt x="6484" y="7365"/>
                  </a:lnTo>
                  <a:lnTo>
                    <a:pt x="6484" y="7365"/>
                  </a:lnTo>
                  <a:lnTo>
                    <a:pt x="6803" y="7552"/>
                  </a:lnTo>
                  <a:lnTo>
                    <a:pt x="6649" y="7639"/>
                  </a:lnTo>
                  <a:lnTo>
                    <a:pt x="6488" y="7731"/>
                  </a:lnTo>
                  <a:lnTo>
                    <a:pt x="6169" y="7547"/>
                  </a:lnTo>
                  <a:close/>
                  <a:moveTo>
                    <a:pt x="6495" y="8119"/>
                  </a:moveTo>
                  <a:lnTo>
                    <a:pt x="6633" y="8041"/>
                  </a:lnTo>
                  <a:lnTo>
                    <a:pt x="6814" y="7934"/>
                  </a:lnTo>
                  <a:lnTo>
                    <a:pt x="6890" y="7977"/>
                  </a:lnTo>
                  <a:lnTo>
                    <a:pt x="7136" y="8119"/>
                  </a:lnTo>
                  <a:lnTo>
                    <a:pt x="7136" y="8487"/>
                  </a:lnTo>
                  <a:lnTo>
                    <a:pt x="6817" y="8672"/>
                  </a:lnTo>
                  <a:lnTo>
                    <a:pt x="6495" y="8487"/>
                  </a:lnTo>
                  <a:lnTo>
                    <a:pt x="6495" y="8119"/>
                  </a:lnTo>
                  <a:close/>
                  <a:moveTo>
                    <a:pt x="6911" y="7977"/>
                  </a:moveTo>
                  <a:lnTo>
                    <a:pt x="6814" y="7920"/>
                  </a:lnTo>
                  <a:lnTo>
                    <a:pt x="6814" y="7923"/>
                  </a:lnTo>
                  <a:lnTo>
                    <a:pt x="6814" y="7920"/>
                  </a:lnTo>
                  <a:lnTo>
                    <a:pt x="6746" y="7960"/>
                  </a:lnTo>
                  <a:lnTo>
                    <a:pt x="6495" y="8105"/>
                  </a:lnTo>
                  <a:lnTo>
                    <a:pt x="6495" y="7743"/>
                  </a:lnTo>
                  <a:lnTo>
                    <a:pt x="6741" y="7601"/>
                  </a:lnTo>
                  <a:lnTo>
                    <a:pt x="6817" y="7559"/>
                  </a:lnTo>
                  <a:lnTo>
                    <a:pt x="6822" y="7563"/>
                  </a:lnTo>
                  <a:lnTo>
                    <a:pt x="7136" y="7745"/>
                  </a:lnTo>
                  <a:lnTo>
                    <a:pt x="7136" y="8105"/>
                  </a:lnTo>
                  <a:lnTo>
                    <a:pt x="6911" y="7977"/>
                  </a:lnTo>
                  <a:close/>
                  <a:moveTo>
                    <a:pt x="6982" y="7639"/>
                  </a:moveTo>
                  <a:lnTo>
                    <a:pt x="6829" y="7552"/>
                  </a:lnTo>
                  <a:lnTo>
                    <a:pt x="7148" y="7365"/>
                  </a:lnTo>
                  <a:lnTo>
                    <a:pt x="7148" y="7365"/>
                  </a:lnTo>
                  <a:lnTo>
                    <a:pt x="7148" y="6996"/>
                  </a:lnTo>
                  <a:lnTo>
                    <a:pt x="7273" y="7069"/>
                  </a:lnTo>
                  <a:lnTo>
                    <a:pt x="7462" y="7180"/>
                  </a:lnTo>
                  <a:lnTo>
                    <a:pt x="7462" y="7547"/>
                  </a:lnTo>
                  <a:lnTo>
                    <a:pt x="7143" y="7731"/>
                  </a:lnTo>
                  <a:lnTo>
                    <a:pt x="6982" y="7639"/>
                  </a:lnTo>
                  <a:close/>
                  <a:moveTo>
                    <a:pt x="7804" y="8116"/>
                  </a:moveTo>
                  <a:lnTo>
                    <a:pt x="7885" y="8069"/>
                  </a:lnTo>
                  <a:lnTo>
                    <a:pt x="8126" y="7930"/>
                  </a:lnTo>
                  <a:lnTo>
                    <a:pt x="8126" y="7930"/>
                  </a:lnTo>
                  <a:lnTo>
                    <a:pt x="8126" y="7563"/>
                  </a:lnTo>
                  <a:lnTo>
                    <a:pt x="8442" y="7748"/>
                  </a:lnTo>
                  <a:lnTo>
                    <a:pt x="8442" y="8109"/>
                  </a:lnTo>
                  <a:lnTo>
                    <a:pt x="8119" y="8296"/>
                  </a:lnTo>
                  <a:lnTo>
                    <a:pt x="7804" y="8116"/>
                  </a:lnTo>
                  <a:close/>
                  <a:moveTo>
                    <a:pt x="8126" y="7547"/>
                  </a:moveTo>
                  <a:lnTo>
                    <a:pt x="8126" y="7180"/>
                  </a:lnTo>
                  <a:lnTo>
                    <a:pt x="8442" y="6996"/>
                  </a:lnTo>
                  <a:lnTo>
                    <a:pt x="8442" y="7365"/>
                  </a:lnTo>
                  <a:lnTo>
                    <a:pt x="8442" y="7365"/>
                  </a:lnTo>
                  <a:lnTo>
                    <a:pt x="8596" y="7455"/>
                  </a:lnTo>
                  <a:lnTo>
                    <a:pt x="8754" y="7549"/>
                  </a:lnTo>
                  <a:lnTo>
                    <a:pt x="8757" y="7552"/>
                  </a:lnTo>
                  <a:lnTo>
                    <a:pt x="8650" y="7613"/>
                  </a:lnTo>
                  <a:lnTo>
                    <a:pt x="8445" y="7731"/>
                  </a:lnTo>
                  <a:lnTo>
                    <a:pt x="8126" y="7547"/>
                  </a:lnTo>
                  <a:close/>
                  <a:moveTo>
                    <a:pt x="8565" y="7663"/>
                  </a:moveTo>
                  <a:lnTo>
                    <a:pt x="8447" y="7731"/>
                  </a:lnTo>
                  <a:lnTo>
                    <a:pt x="8445" y="7731"/>
                  </a:lnTo>
                  <a:lnTo>
                    <a:pt x="8565" y="7663"/>
                  </a:lnTo>
                  <a:close/>
                  <a:moveTo>
                    <a:pt x="8454" y="8119"/>
                  </a:moveTo>
                  <a:lnTo>
                    <a:pt x="8747" y="7949"/>
                  </a:lnTo>
                  <a:lnTo>
                    <a:pt x="8771" y="7934"/>
                  </a:lnTo>
                  <a:lnTo>
                    <a:pt x="9092" y="8119"/>
                  </a:lnTo>
                  <a:lnTo>
                    <a:pt x="9092" y="8487"/>
                  </a:lnTo>
                  <a:lnTo>
                    <a:pt x="8771" y="8672"/>
                  </a:lnTo>
                  <a:lnTo>
                    <a:pt x="8674" y="8615"/>
                  </a:lnTo>
                  <a:lnTo>
                    <a:pt x="8454" y="8487"/>
                  </a:lnTo>
                  <a:lnTo>
                    <a:pt x="8454" y="8119"/>
                  </a:lnTo>
                  <a:close/>
                  <a:moveTo>
                    <a:pt x="8771" y="7920"/>
                  </a:moveTo>
                  <a:lnTo>
                    <a:pt x="8771" y="7920"/>
                  </a:lnTo>
                  <a:lnTo>
                    <a:pt x="8771" y="7920"/>
                  </a:lnTo>
                  <a:lnTo>
                    <a:pt x="8721" y="7951"/>
                  </a:lnTo>
                  <a:lnTo>
                    <a:pt x="8454" y="8105"/>
                  </a:lnTo>
                  <a:lnTo>
                    <a:pt x="8454" y="7743"/>
                  </a:lnTo>
                  <a:lnTo>
                    <a:pt x="8695" y="7601"/>
                  </a:lnTo>
                  <a:lnTo>
                    <a:pt x="8771" y="7559"/>
                  </a:lnTo>
                  <a:lnTo>
                    <a:pt x="8946" y="7658"/>
                  </a:lnTo>
                  <a:lnTo>
                    <a:pt x="9092" y="7743"/>
                  </a:lnTo>
                  <a:lnTo>
                    <a:pt x="9092" y="8105"/>
                  </a:lnTo>
                  <a:lnTo>
                    <a:pt x="8771" y="7920"/>
                  </a:lnTo>
                  <a:close/>
                  <a:moveTo>
                    <a:pt x="8785" y="7549"/>
                  </a:moveTo>
                  <a:lnTo>
                    <a:pt x="9104" y="7365"/>
                  </a:lnTo>
                  <a:lnTo>
                    <a:pt x="9104" y="7365"/>
                  </a:lnTo>
                  <a:lnTo>
                    <a:pt x="9104" y="7353"/>
                  </a:lnTo>
                  <a:lnTo>
                    <a:pt x="9104" y="7336"/>
                  </a:lnTo>
                  <a:lnTo>
                    <a:pt x="9104" y="6996"/>
                  </a:lnTo>
                  <a:lnTo>
                    <a:pt x="9388" y="7159"/>
                  </a:lnTo>
                  <a:lnTo>
                    <a:pt x="9406" y="7171"/>
                  </a:lnTo>
                  <a:lnTo>
                    <a:pt x="9411" y="7176"/>
                  </a:lnTo>
                  <a:lnTo>
                    <a:pt x="9411" y="7173"/>
                  </a:lnTo>
                  <a:lnTo>
                    <a:pt x="9418" y="7178"/>
                  </a:lnTo>
                  <a:lnTo>
                    <a:pt x="9418" y="7547"/>
                  </a:lnTo>
                  <a:lnTo>
                    <a:pt x="9099" y="7731"/>
                  </a:lnTo>
                  <a:lnTo>
                    <a:pt x="8785" y="7549"/>
                  </a:lnTo>
                  <a:close/>
                  <a:moveTo>
                    <a:pt x="9104" y="7745"/>
                  </a:moveTo>
                  <a:lnTo>
                    <a:pt x="9298" y="7632"/>
                  </a:lnTo>
                  <a:lnTo>
                    <a:pt x="9418" y="7563"/>
                  </a:lnTo>
                  <a:lnTo>
                    <a:pt x="9418" y="7930"/>
                  </a:lnTo>
                  <a:lnTo>
                    <a:pt x="9418" y="7930"/>
                  </a:lnTo>
                  <a:lnTo>
                    <a:pt x="9622" y="8048"/>
                  </a:lnTo>
                  <a:lnTo>
                    <a:pt x="9737" y="8116"/>
                  </a:lnTo>
                  <a:lnTo>
                    <a:pt x="9423" y="8296"/>
                  </a:lnTo>
                  <a:lnTo>
                    <a:pt x="9385" y="8275"/>
                  </a:lnTo>
                  <a:lnTo>
                    <a:pt x="9104" y="8112"/>
                  </a:lnTo>
                  <a:lnTo>
                    <a:pt x="9104" y="7745"/>
                  </a:lnTo>
                  <a:close/>
                  <a:moveTo>
                    <a:pt x="9430" y="8686"/>
                  </a:moveTo>
                  <a:lnTo>
                    <a:pt x="9607" y="8584"/>
                  </a:lnTo>
                  <a:lnTo>
                    <a:pt x="9751" y="8499"/>
                  </a:lnTo>
                  <a:lnTo>
                    <a:pt x="10070" y="8686"/>
                  </a:lnTo>
                  <a:lnTo>
                    <a:pt x="10070" y="9052"/>
                  </a:lnTo>
                  <a:lnTo>
                    <a:pt x="9749" y="9237"/>
                  </a:lnTo>
                  <a:lnTo>
                    <a:pt x="9430" y="9052"/>
                  </a:lnTo>
                  <a:lnTo>
                    <a:pt x="9430" y="8686"/>
                  </a:lnTo>
                  <a:close/>
                  <a:moveTo>
                    <a:pt x="9751" y="8485"/>
                  </a:moveTo>
                  <a:lnTo>
                    <a:pt x="9751" y="8485"/>
                  </a:lnTo>
                  <a:lnTo>
                    <a:pt x="9751" y="8485"/>
                  </a:lnTo>
                  <a:lnTo>
                    <a:pt x="9430" y="8669"/>
                  </a:lnTo>
                  <a:lnTo>
                    <a:pt x="9430" y="8308"/>
                  </a:lnTo>
                  <a:lnTo>
                    <a:pt x="9751" y="8123"/>
                  </a:lnTo>
                  <a:lnTo>
                    <a:pt x="9751" y="8123"/>
                  </a:lnTo>
                  <a:lnTo>
                    <a:pt x="9751" y="8123"/>
                  </a:lnTo>
                  <a:lnTo>
                    <a:pt x="10070" y="8308"/>
                  </a:lnTo>
                  <a:lnTo>
                    <a:pt x="10070" y="8669"/>
                  </a:lnTo>
                  <a:lnTo>
                    <a:pt x="9751" y="8485"/>
                  </a:lnTo>
                  <a:close/>
                  <a:moveTo>
                    <a:pt x="9763" y="8116"/>
                  </a:moveTo>
                  <a:lnTo>
                    <a:pt x="10085" y="7930"/>
                  </a:lnTo>
                  <a:lnTo>
                    <a:pt x="10085" y="7563"/>
                  </a:lnTo>
                  <a:lnTo>
                    <a:pt x="10397" y="7743"/>
                  </a:lnTo>
                  <a:lnTo>
                    <a:pt x="10397" y="8112"/>
                  </a:lnTo>
                  <a:lnTo>
                    <a:pt x="10108" y="8279"/>
                  </a:lnTo>
                  <a:lnTo>
                    <a:pt x="10080" y="8296"/>
                  </a:lnTo>
                  <a:lnTo>
                    <a:pt x="9763" y="8116"/>
                  </a:lnTo>
                  <a:close/>
                  <a:moveTo>
                    <a:pt x="10085" y="7547"/>
                  </a:moveTo>
                  <a:lnTo>
                    <a:pt x="10085" y="7178"/>
                  </a:lnTo>
                  <a:lnTo>
                    <a:pt x="10397" y="6998"/>
                  </a:lnTo>
                  <a:lnTo>
                    <a:pt x="10397" y="7365"/>
                  </a:lnTo>
                  <a:lnTo>
                    <a:pt x="10397" y="7365"/>
                  </a:lnTo>
                  <a:lnTo>
                    <a:pt x="10716" y="7552"/>
                  </a:lnTo>
                  <a:lnTo>
                    <a:pt x="10704" y="7559"/>
                  </a:lnTo>
                  <a:lnTo>
                    <a:pt x="10404" y="7731"/>
                  </a:lnTo>
                  <a:lnTo>
                    <a:pt x="10085" y="7547"/>
                  </a:lnTo>
                  <a:close/>
                  <a:moveTo>
                    <a:pt x="10411" y="8119"/>
                  </a:moveTo>
                  <a:lnTo>
                    <a:pt x="10730" y="7934"/>
                  </a:lnTo>
                  <a:lnTo>
                    <a:pt x="10763" y="7953"/>
                  </a:lnTo>
                  <a:lnTo>
                    <a:pt x="11046" y="8119"/>
                  </a:lnTo>
                  <a:lnTo>
                    <a:pt x="11046" y="8487"/>
                  </a:lnTo>
                  <a:lnTo>
                    <a:pt x="10756" y="8658"/>
                  </a:lnTo>
                  <a:lnTo>
                    <a:pt x="10730" y="8672"/>
                  </a:lnTo>
                  <a:lnTo>
                    <a:pt x="10411" y="8487"/>
                  </a:lnTo>
                  <a:lnTo>
                    <a:pt x="10411" y="8119"/>
                  </a:lnTo>
                  <a:close/>
                  <a:moveTo>
                    <a:pt x="10760" y="7939"/>
                  </a:moveTo>
                  <a:lnTo>
                    <a:pt x="10730" y="7920"/>
                  </a:lnTo>
                  <a:lnTo>
                    <a:pt x="10730" y="7920"/>
                  </a:lnTo>
                  <a:lnTo>
                    <a:pt x="10730" y="7920"/>
                  </a:lnTo>
                  <a:lnTo>
                    <a:pt x="10411" y="8105"/>
                  </a:lnTo>
                  <a:lnTo>
                    <a:pt x="10411" y="7745"/>
                  </a:lnTo>
                  <a:lnTo>
                    <a:pt x="10661" y="7599"/>
                  </a:lnTo>
                  <a:lnTo>
                    <a:pt x="10730" y="7559"/>
                  </a:lnTo>
                  <a:lnTo>
                    <a:pt x="10763" y="7578"/>
                  </a:lnTo>
                  <a:lnTo>
                    <a:pt x="11046" y="7743"/>
                  </a:lnTo>
                  <a:lnTo>
                    <a:pt x="11046" y="8105"/>
                  </a:lnTo>
                  <a:lnTo>
                    <a:pt x="10760" y="7939"/>
                  </a:lnTo>
                  <a:close/>
                  <a:moveTo>
                    <a:pt x="11032" y="7717"/>
                  </a:moveTo>
                  <a:lnTo>
                    <a:pt x="10744" y="7552"/>
                  </a:lnTo>
                  <a:lnTo>
                    <a:pt x="11060" y="7365"/>
                  </a:lnTo>
                  <a:lnTo>
                    <a:pt x="11060" y="7365"/>
                  </a:lnTo>
                  <a:lnTo>
                    <a:pt x="11060" y="6996"/>
                  </a:lnTo>
                  <a:lnTo>
                    <a:pt x="11377" y="7180"/>
                  </a:lnTo>
                  <a:lnTo>
                    <a:pt x="11377" y="7544"/>
                  </a:lnTo>
                  <a:lnTo>
                    <a:pt x="11053" y="7731"/>
                  </a:lnTo>
                  <a:lnTo>
                    <a:pt x="11032" y="7717"/>
                  </a:lnTo>
                  <a:close/>
                  <a:moveTo>
                    <a:pt x="11060" y="7745"/>
                  </a:moveTo>
                  <a:lnTo>
                    <a:pt x="11368" y="7566"/>
                  </a:lnTo>
                  <a:lnTo>
                    <a:pt x="11377" y="7561"/>
                  </a:lnTo>
                  <a:lnTo>
                    <a:pt x="11377" y="7930"/>
                  </a:lnTo>
                  <a:lnTo>
                    <a:pt x="11377" y="7930"/>
                  </a:lnTo>
                  <a:lnTo>
                    <a:pt x="11455" y="7977"/>
                  </a:lnTo>
                  <a:lnTo>
                    <a:pt x="11694" y="8116"/>
                  </a:lnTo>
                  <a:lnTo>
                    <a:pt x="11382" y="8296"/>
                  </a:lnTo>
                  <a:lnTo>
                    <a:pt x="11146" y="8161"/>
                  </a:lnTo>
                  <a:lnTo>
                    <a:pt x="11060" y="8112"/>
                  </a:lnTo>
                  <a:lnTo>
                    <a:pt x="11060" y="7745"/>
                  </a:lnTo>
                  <a:close/>
                  <a:moveTo>
                    <a:pt x="11847" y="8190"/>
                  </a:moveTo>
                  <a:lnTo>
                    <a:pt x="11720" y="8116"/>
                  </a:lnTo>
                  <a:lnTo>
                    <a:pt x="12039" y="7930"/>
                  </a:lnTo>
                  <a:lnTo>
                    <a:pt x="12039" y="7930"/>
                  </a:lnTo>
                  <a:lnTo>
                    <a:pt x="12039" y="7563"/>
                  </a:lnTo>
                  <a:lnTo>
                    <a:pt x="12058" y="7573"/>
                  </a:lnTo>
                  <a:lnTo>
                    <a:pt x="12353" y="7745"/>
                  </a:lnTo>
                  <a:lnTo>
                    <a:pt x="12353" y="8112"/>
                  </a:lnTo>
                  <a:lnTo>
                    <a:pt x="12299" y="8145"/>
                  </a:lnTo>
                  <a:lnTo>
                    <a:pt x="12034" y="8296"/>
                  </a:lnTo>
                  <a:lnTo>
                    <a:pt x="11847" y="8190"/>
                  </a:lnTo>
                  <a:close/>
                  <a:moveTo>
                    <a:pt x="12039" y="7547"/>
                  </a:moveTo>
                  <a:lnTo>
                    <a:pt x="12039" y="7180"/>
                  </a:lnTo>
                  <a:lnTo>
                    <a:pt x="12294" y="7032"/>
                  </a:lnTo>
                  <a:lnTo>
                    <a:pt x="12355" y="6994"/>
                  </a:lnTo>
                  <a:lnTo>
                    <a:pt x="12355" y="7365"/>
                  </a:lnTo>
                  <a:lnTo>
                    <a:pt x="12355" y="7365"/>
                  </a:lnTo>
                  <a:lnTo>
                    <a:pt x="12511" y="7455"/>
                  </a:lnTo>
                  <a:lnTo>
                    <a:pt x="12672" y="7549"/>
                  </a:lnTo>
                  <a:lnTo>
                    <a:pt x="12556" y="7620"/>
                  </a:lnTo>
                  <a:lnTo>
                    <a:pt x="12360" y="7731"/>
                  </a:lnTo>
                  <a:lnTo>
                    <a:pt x="12039" y="7547"/>
                  </a:lnTo>
                  <a:close/>
                  <a:moveTo>
                    <a:pt x="12367" y="8119"/>
                  </a:moveTo>
                  <a:lnTo>
                    <a:pt x="12662" y="7949"/>
                  </a:lnTo>
                  <a:lnTo>
                    <a:pt x="12686" y="7934"/>
                  </a:lnTo>
                  <a:lnTo>
                    <a:pt x="13007" y="8119"/>
                  </a:lnTo>
                  <a:lnTo>
                    <a:pt x="13007" y="8487"/>
                  </a:lnTo>
                  <a:lnTo>
                    <a:pt x="12686" y="8672"/>
                  </a:lnTo>
                  <a:lnTo>
                    <a:pt x="12587" y="8615"/>
                  </a:lnTo>
                  <a:lnTo>
                    <a:pt x="12367" y="8487"/>
                  </a:lnTo>
                  <a:lnTo>
                    <a:pt x="12367" y="8119"/>
                  </a:lnTo>
                  <a:close/>
                  <a:moveTo>
                    <a:pt x="12686" y="7920"/>
                  </a:moveTo>
                  <a:lnTo>
                    <a:pt x="12686" y="7920"/>
                  </a:lnTo>
                  <a:lnTo>
                    <a:pt x="12686" y="7920"/>
                  </a:lnTo>
                  <a:lnTo>
                    <a:pt x="12634" y="7951"/>
                  </a:lnTo>
                  <a:lnTo>
                    <a:pt x="12367" y="8105"/>
                  </a:lnTo>
                  <a:lnTo>
                    <a:pt x="12367" y="7743"/>
                  </a:lnTo>
                  <a:lnTo>
                    <a:pt x="12610" y="7601"/>
                  </a:lnTo>
                  <a:lnTo>
                    <a:pt x="12686" y="7559"/>
                  </a:lnTo>
                  <a:lnTo>
                    <a:pt x="12861" y="7658"/>
                  </a:lnTo>
                  <a:lnTo>
                    <a:pt x="13007" y="7743"/>
                  </a:lnTo>
                  <a:lnTo>
                    <a:pt x="13007" y="8105"/>
                  </a:lnTo>
                  <a:lnTo>
                    <a:pt x="12686" y="7920"/>
                  </a:lnTo>
                  <a:close/>
                  <a:moveTo>
                    <a:pt x="12700" y="7549"/>
                  </a:moveTo>
                  <a:lnTo>
                    <a:pt x="13019" y="7365"/>
                  </a:lnTo>
                  <a:lnTo>
                    <a:pt x="13019" y="7365"/>
                  </a:lnTo>
                  <a:lnTo>
                    <a:pt x="13019" y="6996"/>
                  </a:lnTo>
                  <a:lnTo>
                    <a:pt x="13300" y="7159"/>
                  </a:lnTo>
                  <a:lnTo>
                    <a:pt x="13334" y="7178"/>
                  </a:lnTo>
                  <a:lnTo>
                    <a:pt x="13334" y="7547"/>
                  </a:lnTo>
                  <a:lnTo>
                    <a:pt x="13012" y="7731"/>
                  </a:lnTo>
                  <a:lnTo>
                    <a:pt x="12700" y="7549"/>
                  </a:lnTo>
                  <a:close/>
                  <a:moveTo>
                    <a:pt x="13019" y="7745"/>
                  </a:moveTo>
                  <a:lnTo>
                    <a:pt x="13213" y="7632"/>
                  </a:lnTo>
                  <a:lnTo>
                    <a:pt x="13334" y="7563"/>
                  </a:lnTo>
                  <a:lnTo>
                    <a:pt x="13334" y="7930"/>
                  </a:lnTo>
                  <a:lnTo>
                    <a:pt x="13334" y="7930"/>
                  </a:lnTo>
                  <a:lnTo>
                    <a:pt x="13534" y="8048"/>
                  </a:lnTo>
                  <a:lnTo>
                    <a:pt x="13653" y="8116"/>
                  </a:lnTo>
                  <a:lnTo>
                    <a:pt x="13336" y="8296"/>
                  </a:lnTo>
                  <a:lnTo>
                    <a:pt x="13300" y="8275"/>
                  </a:lnTo>
                  <a:lnTo>
                    <a:pt x="13019" y="8112"/>
                  </a:lnTo>
                  <a:lnTo>
                    <a:pt x="13019" y="7745"/>
                  </a:lnTo>
                  <a:close/>
                  <a:moveTo>
                    <a:pt x="13345" y="8686"/>
                  </a:moveTo>
                  <a:lnTo>
                    <a:pt x="13523" y="8584"/>
                  </a:lnTo>
                  <a:lnTo>
                    <a:pt x="13664" y="8499"/>
                  </a:lnTo>
                  <a:lnTo>
                    <a:pt x="13986" y="8686"/>
                  </a:lnTo>
                  <a:lnTo>
                    <a:pt x="13986" y="9052"/>
                  </a:lnTo>
                  <a:lnTo>
                    <a:pt x="13664" y="9237"/>
                  </a:lnTo>
                  <a:lnTo>
                    <a:pt x="13345" y="9052"/>
                  </a:lnTo>
                  <a:lnTo>
                    <a:pt x="13345" y="8686"/>
                  </a:lnTo>
                  <a:close/>
                  <a:moveTo>
                    <a:pt x="13667" y="8485"/>
                  </a:moveTo>
                  <a:lnTo>
                    <a:pt x="13664" y="8485"/>
                  </a:lnTo>
                  <a:lnTo>
                    <a:pt x="13664" y="8485"/>
                  </a:lnTo>
                  <a:lnTo>
                    <a:pt x="13345" y="8669"/>
                  </a:lnTo>
                  <a:lnTo>
                    <a:pt x="13345" y="8308"/>
                  </a:lnTo>
                  <a:lnTo>
                    <a:pt x="13664" y="8123"/>
                  </a:lnTo>
                  <a:lnTo>
                    <a:pt x="13664" y="8123"/>
                  </a:lnTo>
                  <a:lnTo>
                    <a:pt x="13667" y="8123"/>
                  </a:lnTo>
                  <a:lnTo>
                    <a:pt x="13986" y="8308"/>
                  </a:lnTo>
                  <a:lnTo>
                    <a:pt x="13986" y="8669"/>
                  </a:lnTo>
                  <a:lnTo>
                    <a:pt x="13667" y="8485"/>
                  </a:lnTo>
                  <a:close/>
                  <a:moveTo>
                    <a:pt x="13678" y="8116"/>
                  </a:moveTo>
                  <a:lnTo>
                    <a:pt x="13997" y="7930"/>
                  </a:lnTo>
                  <a:lnTo>
                    <a:pt x="13997" y="7563"/>
                  </a:lnTo>
                  <a:lnTo>
                    <a:pt x="14196" y="7677"/>
                  </a:lnTo>
                  <a:lnTo>
                    <a:pt x="14309" y="7745"/>
                  </a:lnTo>
                  <a:lnTo>
                    <a:pt x="14309" y="8112"/>
                  </a:lnTo>
                  <a:lnTo>
                    <a:pt x="14023" y="8279"/>
                  </a:lnTo>
                  <a:lnTo>
                    <a:pt x="13995" y="8296"/>
                  </a:lnTo>
                  <a:lnTo>
                    <a:pt x="13678" y="8116"/>
                  </a:lnTo>
                  <a:close/>
                  <a:moveTo>
                    <a:pt x="14000" y="7547"/>
                  </a:moveTo>
                  <a:lnTo>
                    <a:pt x="14000" y="7178"/>
                  </a:lnTo>
                  <a:lnTo>
                    <a:pt x="14312" y="6998"/>
                  </a:lnTo>
                  <a:lnTo>
                    <a:pt x="14312" y="7365"/>
                  </a:lnTo>
                  <a:lnTo>
                    <a:pt x="14312" y="7365"/>
                  </a:lnTo>
                  <a:lnTo>
                    <a:pt x="14631" y="7549"/>
                  </a:lnTo>
                  <a:lnTo>
                    <a:pt x="14333" y="7722"/>
                  </a:lnTo>
                  <a:lnTo>
                    <a:pt x="14319" y="7731"/>
                  </a:lnTo>
                  <a:lnTo>
                    <a:pt x="14000" y="7547"/>
                  </a:lnTo>
                  <a:close/>
                  <a:moveTo>
                    <a:pt x="14326" y="8119"/>
                  </a:moveTo>
                  <a:lnTo>
                    <a:pt x="14645" y="7934"/>
                  </a:lnTo>
                  <a:lnTo>
                    <a:pt x="14678" y="7953"/>
                  </a:lnTo>
                  <a:lnTo>
                    <a:pt x="14962" y="8119"/>
                  </a:lnTo>
                  <a:lnTo>
                    <a:pt x="14962" y="8487"/>
                  </a:lnTo>
                  <a:lnTo>
                    <a:pt x="14820" y="8570"/>
                  </a:lnTo>
                  <a:lnTo>
                    <a:pt x="14645" y="8672"/>
                  </a:lnTo>
                  <a:lnTo>
                    <a:pt x="14326" y="8487"/>
                  </a:lnTo>
                  <a:lnTo>
                    <a:pt x="14326" y="8119"/>
                  </a:lnTo>
                  <a:close/>
                  <a:moveTo>
                    <a:pt x="14673" y="7939"/>
                  </a:moveTo>
                  <a:lnTo>
                    <a:pt x="14645" y="7920"/>
                  </a:lnTo>
                  <a:lnTo>
                    <a:pt x="14645" y="7920"/>
                  </a:lnTo>
                  <a:lnTo>
                    <a:pt x="14645" y="7920"/>
                  </a:lnTo>
                  <a:lnTo>
                    <a:pt x="14326" y="8105"/>
                  </a:lnTo>
                  <a:lnTo>
                    <a:pt x="14326" y="7743"/>
                  </a:lnTo>
                  <a:lnTo>
                    <a:pt x="14487" y="7651"/>
                  </a:lnTo>
                  <a:lnTo>
                    <a:pt x="14645" y="7559"/>
                  </a:lnTo>
                  <a:lnTo>
                    <a:pt x="14678" y="7578"/>
                  </a:lnTo>
                  <a:lnTo>
                    <a:pt x="14962" y="7743"/>
                  </a:lnTo>
                  <a:lnTo>
                    <a:pt x="14962" y="8105"/>
                  </a:lnTo>
                  <a:lnTo>
                    <a:pt x="14673" y="7939"/>
                  </a:lnTo>
                  <a:close/>
                  <a:moveTo>
                    <a:pt x="14947" y="7719"/>
                  </a:moveTo>
                  <a:lnTo>
                    <a:pt x="14657" y="7549"/>
                  </a:lnTo>
                  <a:lnTo>
                    <a:pt x="14976" y="7365"/>
                  </a:lnTo>
                  <a:lnTo>
                    <a:pt x="14976" y="7365"/>
                  </a:lnTo>
                  <a:lnTo>
                    <a:pt x="14976" y="6996"/>
                  </a:lnTo>
                  <a:lnTo>
                    <a:pt x="15122" y="7081"/>
                  </a:lnTo>
                  <a:lnTo>
                    <a:pt x="15292" y="7180"/>
                  </a:lnTo>
                  <a:lnTo>
                    <a:pt x="15292" y="7547"/>
                  </a:lnTo>
                  <a:lnTo>
                    <a:pt x="14971" y="7731"/>
                  </a:lnTo>
                  <a:lnTo>
                    <a:pt x="14947" y="7719"/>
                  </a:lnTo>
                  <a:close/>
                  <a:moveTo>
                    <a:pt x="14978" y="7743"/>
                  </a:moveTo>
                  <a:lnTo>
                    <a:pt x="15292" y="7563"/>
                  </a:lnTo>
                  <a:lnTo>
                    <a:pt x="15292" y="7930"/>
                  </a:lnTo>
                  <a:lnTo>
                    <a:pt x="15292" y="7930"/>
                  </a:lnTo>
                  <a:lnTo>
                    <a:pt x="15425" y="8008"/>
                  </a:lnTo>
                  <a:lnTo>
                    <a:pt x="15609" y="8116"/>
                  </a:lnTo>
                  <a:lnTo>
                    <a:pt x="15545" y="8154"/>
                  </a:lnTo>
                  <a:lnTo>
                    <a:pt x="15295" y="8296"/>
                  </a:lnTo>
                  <a:lnTo>
                    <a:pt x="15167" y="8223"/>
                  </a:lnTo>
                  <a:lnTo>
                    <a:pt x="14978" y="8112"/>
                  </a:lnTo>
                  <a:lnTo>
                    <a:pt x="14978" y="7743"/>
                  </a:lnTo>
                  <a:close/>
                  <a:moveTo>
                    <a:pt x="15304" y="8686"/>
                  </a:moveTo>
                  <a:lnTo>
                    <a:pt x="15323" y="8674"/>
                  </a:lnTo>
                  <a:lnTo>
                    <a:pt x="15623" y="8502"/>
                  </a:lnTo>
                  <a:lnTo>
                    <a:pt x="15713" y="8551"/>
                  </a:lnTo>
                  <a:lnTo>
                    <a:pt x="15940" y="8686"/>
                  </a:lnTo>
                  <a:lnTo>
                    <a:pt x="15940" y="9052"/>
                  </a:lnTo>
                  <a:lnTo>
                    <a:pt x="15774" y="9149"/>
                  </a:lnTo>
                  <a:lnTo>
                    <a:pt x="15623" y="9237"/>
                  </a:lnTo>
                  <a:lnTo>
                    <a:pt x="15304" y="9052"/>
                  </a:lnTo>
                  <a:lnTo>
                    <a:pt x="15304" y="8686"/>
                  </a:lnTo>
                  <a:close/>
                  <a:moveTo>
                    <a:pt x="15623" y="8485"/>
                  </a:moveTo>
                  <a:lnTo>
                    <a:pt x="15623" y="8485"/>
                  </a:lnTo>
                  <a:lnTo>
                    <a:pt x="15623" y="8485"/>
                  </a:lnTo>
                  <a:lnTo>
                    <a:pt x="15304" y="8669"/>
                  </a:lnTo>
                  <a:lnTo>
                    <a:pt x="15304" y="8308"/>
                  </a:lnTo>
                  <a:lnTo>
                    <a:pt x="15401" y="8251"/>
                  </a:lnTo>
                  <a:lnTo>
                    <a:pt x="15621" y="8123"/>
                  </a:lnTo>
                  <a:lnTo>
                    <a:pt x="15623" y="8123"/>
                  </a:lnTo>
                  <a:lnTo>
                    <a:pt x="15623" y="8123"/>
                  </a:lnTo>
                  <a:lnTo>
                    <a:pt x="15767" y="8206"/>
                  </a:lnTo>
                  <a:lnTo>
                    <a:pt x="15940" y="8308"/>
                  </a:lnTo>
                  <a:lnTo>
                    <a:pt x="15940" y="8667"/>
                  </a:lnTo>
                  <a:lnTo>
                    <a:pt x="15623" y="8485"/>
                  </a:lnTo>
                  <a:close/>
                  <a:moveTo>
                    <a:pt x="15635" y="8116"/>
                  </a:moveTo>
                  <a:lnTo>
                    <a:pt x="15647" y="8109"/>
                  </a:lnTo>
                  <a:lnTo>
                    <a:pt x="15954" y="7930"/>
                  </a:lnTo>
                  <a:lnTo>
                    <a:pt x="15954" y="7930"/>
                  </a:lnTo>
                  <a:lnTo>
                    <a:pt x="15954" y="7561"/>
                  </a:lnTo>
                  <a:lnTo>
                    <a:pt x="15973" y="7573"/>
                  </a:lnTo>
                  <a:lnTo>
                    <a:pt x="16271" y="7745"/>
                  </a:lnTo>
                  <a:lnTo>
                    <a:pt x="16271" y="8112"/>
                  </a:lnTo>
                  <a:lnTo>
                    <a:pt x="16235" y="8131"/>
                  </a:lnTo>
                  <a:lnTo>
                    <a:pt x="15949" y="8296"/>
                  </a:lnTo>
                  <a:lnTo>
                    <a:pt x="15635" y="8116"/>
                  </a:lnTo>
                  <a:close/>
                  <a:moveTo>
                    <a:pt x="15956" y="7547"/>
                  </a:moveTo>
                  <a:lnTo>
                    <a:pt x="15956" y="7180"/>
                  </a:lnTo>
                  <a:lnTo>
                    <a:pt x="16228" y="7020"/>
                  </a:lnTo>
                  <a:lnTo>
                    <a:pt x="16271" y="6996"/>
                  </a:lnTo>
                  <a:lnTo>
                    <a:pt x="16271" y="7365"/>
                  </a:lnTo>
                  <a:lnTo>
                    <a:pt x="16271" y="7365"/>
                  </a:lnTo>
                  <a:lnTo>
                    <a:pt x="16424" y="7455"/>
                  </a:lnTo>
                  <a:lnTo>
                    <a:pt x="16587" y="7549"/>
                  </a:lnTo>
                  <a:lnTo>
                    <a:pt x="16285" y="7726"/>
                  </a:lnTo>
                  <a:lnTo>
                    <a:pt x="16278" y="7731"/>
                  </a:lnTo>
                  <a:lnTo>
                    <a:pt x="15956" y="7547"/>
                  </a:lnTo>
                  <a:close/>
                  <a:moveTo>
                    <a:pt x="16282" y="8119"/>
                  </a:moveTo>
                  <a:lnTo>
                    <a:pt x="16393" y="8055"/>
                  </a:lnTo>
                  <a:lnTo>
                    <a:pt x="16601" y="7934"/>
                  </a:lnTo>
                  <a:lnTo>
                    <a:pt x="16923" y="8119"/>
                  </a:lnTo>
                  <a:lnTo>
                    <a:pt x="16923" y="8487"/>
                  </a:lnTo>
                  <a:lnTo>
                    <a:pt x="16601" y="8672"/>
                  </a:lnTo>
                  <a:lnTo>
                    <a:pt x="16502" y="8615"/>
                  </a:lnTo>
                  <a:lnTo>
                    <a:pt x="16282" y="8487"/>
                  </a:lnTo>
                  <a:lnTo>
                    <a:pt x="16282" y="8119"/>
                  </a:lnTo>
                  <a:close/>
                  <a:moveTo>
                    <a:pt x="16601" y="7920"/>
                  </a:moveTo>
                  <a:lnTo>
                    <a:pt x="16601" y="7923"/>
                  </a:lnTo>
                  <a:lnTo>
                    <a:pt x="16599" y="7920"/>
                  </a:lnTo>
                  <a:lnTo>
                    <a:pt x="16282" y="8105"/>
                  </a:lnTo>
                  <a:lnTo>
                    <a:pt x="16282" y="7743"/>
                  </a:lnTo>
                  <a:lnTo>
                    <a:pt x="16601" y="7559"/>
                  </a:lnTo>
                  <a:lnTo>
                    <a:pt x="16776" y="7658"/>
                  </a:lnTo>
                  <a:lnTo>
                    <a:pt x="16923" y="7743"/>
                  </a:lnTo>
                  <a:lnTo>
                    <a:pt x="16923" y="8105"/>
                  </a:lnTo>
                  <a:lnTo>
                    <a:pt x="16601" y="7920"/>
                  </a:lnTo>
                  <a:close/>
                  <a:moveTo>
                    <a:pt x="16615" y="7549"/>
                  </a:moveTo>
                  <a:lnTo>
                    <a:pt x="16934" y="7365"/>
                  </a:lnTo>
                  <a:lnTo>
                    <a:pt x="16934" y="7365"/>
                  </a:lnTo>
                  <a:lnTo>
                    <a:pt x="16934" y="6996"/>
                  </a:lnTo>
                  <a:lnTo>
                    <a:pt x="17216" y="7159"/>
                  </a:lnTo>
                  <a:lnTo>
                    <a:pt x="17246" y="7178"/>
                  </a:lnTo>
                  <a:lnTo>
                    <a:pt x="17246" y="7547"/>
                  </a:lnTo>
                  <a:lnTo>
                    <a:pt x="16927" y="7731"/>
                  </a:lnTo>
                  <a:lnTo>
                    <a:pt x="16615" y="7549"/>
                  </a:lnTo>
                  <a:close/>
                  <a:moveTo>
                    <a:pt x="16934" y="7745"/>
                  </a:moveTo>
                  <a:lnTo>
                    <a:pt x="17126" y="7632"/>
                  </a:lnTo>
                  <a:lnTo>
                    <a:pt x="17246" y="7563"/>
                  </a:lnTo>
                  <a:lnTo>
                    <a:pt x="17246" y="7930"/>
                  </a:lnTo>
                  <a:lnTo>
                    <a:pt x="17246" y="7930"/>
                  </a:lnTo>
                  <a:lnTo>
                    <a:pt x="17393" y="8015"/>
                  </a:lnTo>
                  <a:lnTo>
                    <a:pt x="17568" y="8116"/>
                  </a:lnTo>
                  <a:lnTo>
                    <a:pt x="17251" y="8296"/>
                  </a:lnTo>
                  <a:lnTo>
                    <a:pt x="17216" y="8275"/>
                  </a:lnTo>
                  <a:lnTo>
                    <a:pt x="16934" y="8112"/>
                  </a:lnTo>
                  <a:lnTo>
                    <a:pt x="16934" y="7745"/>
                  </a:lnTo>
                  <a:close/>
                  <a:moveTo>
                    <a:pt x="17591" y="8116"/>
                  </a:moveTo>
                  <a:lnTo>
                    <a:pt x="17913" y="7930"/>
                  </a:lnTo>
                  <a:lnTo>
                    <a:pt x="17913" y="7930"/>
                  </a:lnTo>
                  <a:lnTo>
                    <a:pt x="17913" y="7563"/>
                  </a:lnTo>
                  <a:lnTo>
                    <a:pt x="18036" y="7632"/>
                  </a:lnTo>
                  <a:lnTo>
                    <a:pt x="18227" y="7745"/>
                  </a:lnTo>
                  <a:lnTo>
                    <a:pt x="18227" y="8112"/>
                  </a:lnTo>
                  <a:lnTo>
                    <a:pt x="18227" y="8112"/>
                  </a:lnTo>
                  <a:lnTo>
                    <a:pt x="18095" y="8190"/>
                  </a:lnTo>
                  <a:lnTo>
                    <a:pt x="17908" y="8296"/>
                  </a:lnTo>
                  <a:lnTo>
                    <a:pt x="17591" y="8116"/>
                  </a:lnTo>
                  <a:close/>
                  <a:moveTo>
                    <a:pt x="17915" y="7547"/>
                  </a:moveTo>
                  <a:lnTo>
                    <a:pt x="17915" y="7178"/>
                  </a:lnTo>
                  <a:lnTo>
                    <a:pt x="18140" y="7048"/>
                  </a:lnTo>
                  <a:lnTo>
                    <a:pt x="18227" y="6998"/>
                  </a:lnTo>
                  <a:lnTo>
                    <a:pt x="18227" y="7365"/>
                  </a:lnTo>
                  <a:lnTo>
                    <a:pt x="18227" y="7365"/>
                  </a:lnTo>
                  <a:lnTo>
                    <a:pt x="18546" y="7552"/>
                  </a:lnTo>
                  <a:lnTo>
                    <a:pt x="18534" y="7559"/>
                  </a:lnTo>
                  <a:lnTo>
                    <a:pt x="18234" y="7731"/>
                  </a:lnTo>
                  <a:lnTo>
                    <a:pt x="17915" y="7547"/>
                  </a:lnTo>
                  <a:close/>
                  <a:moveTo>
                    <a:pt x="18239" y="8121"/>
                  </a:moveTo>
                  <a:lnTo>
                    <a:pt x="18241" y="8121"/>
                  </a:lnTo>
                  <a:lnTo>
                    <a:pt x="18241" y="8119"/>
                  </a:lnTo>
                  <a:lnTo>
                    <a:pt x="18560" y="7934"/>
                  </a:lnTo>
                  <a:lnTo>
                    <a:pt x="18593" y="7953"/>
                  </a:lnTo>
                  <a:lnTo>
                    <a:pt x="18877" y="8119"/>
                  </a:lnTo>
                  <a:lnTo>
                    <a:pt x="18877" y="8487"/>
                  </a:lnTo>
                  <a:lnTo>
                    <a:pt x="18584" y="8658"/>
                  </a:lnTo>
                  <a:lnTo>
                    <a:pt x="18560" y="8672"/>
                  </a:lnTo>
                  <a:lnTo>
                    <a:pt x="18239" y="8487"/>
                  </a:lnTo>
                  <a:lnTo>
                    <a:pt x="18239" y="8121"/>
                  </a:lnTo>
                  <a:close/>
                  <a:moveTo>
                    <a:pt x="18588" y="7939"/>
                  </a:moveTo>
                  <a:lnTo>
                    <a:pt x="18560" y="7920"/>
                  </a:lnTo>
                  <a:lnTo>
                    <a:pt x="18560" y="7920"/>
                  </a:lnTo>
                  <a:lnTo>
                    <a:pt x="18560" y="7920"/>
                  </a:lnTo>
                  <a:lnTo>
                    <a:pt x="18241" y="8102"/>
                  </a:lnTo>
                  <a:lnTo>
                    <a:pt x="18241" y="7743"/>
                  </a:lnTo>
                  <a:lnTo>
                    <a:pt x="18489" y="7599"/>
                  </a:lnTo>
                  <a:lnTo>
                    <a:pt x="18560" y="7559"/>
                  </a:lnTo>
                  <a:lnTo>
                    <a:pt x="18591" y="7578"/>
                  </a:lnTo>
                  <a:lnTo>
                    <a:pt x="18877" y="7743"/>
                  </a:lnTo>
                  <a:lnTo>
                    <a:pt x="18877" y="8105"/>
                  </a:lnTo>
                  <a:lnTo>
                    <a:pt x="18588" y="7939"/>
                  </a:lnTo>
                  <a:close/>
                  <a:moveTo>
                    <a:pt x="18860" y="7719"/>
                  </a:moveTo>
                  <a:lnTo>
                    <a:pt x="18572" y="7552"/>
                  </a:lnTo>
                  <a:lnTo>
                    <a:pt x="18889" y="7365"/>
                  </a:lnTo>
                  <a:lnTo>
                    <a:pt x="18889" y="7365"/>
                  </a:lnTo>
                  <a:lnTo>
                    <a:pt x="18889" y="6996"/>
                  </a:lnTo>
                  <a:lnTo>
                    <a:pt x="19037" y="7081"/>
                  </a:lnTo>
                  <a:lnTo>
                    <a:pt x="19205" y="7180"/>
                  </a:lnTo>
                  <a:lnTo>
                    <a:pt x="19205" y="7547"/>
                  </a:lnTo>
                  <a:lnTo>
                    <a:pt x="18884" y="7731"/>
                  </a:lnTo>
                  <a:lnTo>
                    <a:pt x="18860" y="7719"/>
                  </a:lnTo>
                  <a:close/>
                  <a:moveTo>
                    <a:pt x="18893" y="7743"/>
                  </a:moveTo>
                  <a:lnTo>
                    <a:pt x="19205" y="7563"/>
                  </a:lnTo>
                  <a:lnTo>
                    <a:pt x="19205" y="7930"/>
                  </a:lnTo>
                  <a:lnTo>
                    <a:pt x="19205" y="7930"/>
                  </a:lnTo>
                  <a:lnTo>
                    <a:pt x="19285" y="7977"/>
                  </a:lnTo>
                  <a:lnTo>
                    <a:pt x="19522" y="8116"/>
                  </a:lnTo>
                  <a:lnTo>
                    <a:pt x="19210" y="8296"/>
                  </a:lnTo>
                  <a:lnTo>
                    <a:pt x="19082" y="8223"/>
                  </a:lnTo>
                  <a:lnTo>
                    <a:pt x="18893" y="8112"/>
                  </a:lnTo>
                  <a:lnTo>
                    <a:pt x="18893" y="7743"/>
                  </a:lnTo>
                  <a:close/>
                  <a:moveTo>
                    <a:pt x="19217" y="8686"/>
                  </a:moveTo>
                  <a:lnTo>
                    <a:pt x="19382" y="8589"/>
                  </a:lnTo>
                  <a:lnTo>
                    <a:pt x="19536" y="8502"/>
                  </a:lnTo>
                  <a:lnTo>
                    <a:pt x="19801" y="8653"/>
                  </a:lnTo>
                  <a:lnTo>
                    <a:pt x="19855" y="8686"/>
                  </a:lnTo>
                  <a:lnTo>
                    <a:pt x="19855" y="9052"/>
                  </a:lnTo>
                  <a:lnTo>
                    <a:pt x="19536" y="9237"/>
                  </a:lnTo>
                  <a:lnTo>
                    <a:pt x="19321" y="9114"/>
                  </a:lnTo>
                  <a:lnTo>
                    <a:pt x="19217" y="9052"/>
                  </a:lnTo>
                  <a:lnTo>
                    <a:pt x="19217" y="8686"/>
                  </a:lnTo>
                  <a:close/>
                  <a:moveTo>
                    <a:pt x="19536" y="8485"/>
                  </a:moveTo>
                  <a:lnTo>
                    <a:pt x="19536" y="8485"/>
                  </a:lnTo>
                  <a:lnTo>
                    <a:pt x="19534" y="8485"/>
                  </a:lnTo>
                  <a:lnTo>
                    <a:pt x="19217" y="8669"/>
                  </a:lnTo>
                  <a:lnTo>
                    <a:pt x="19217" y="8308"/>
                  </a:lnTo>
                  <a:lnTo>
                    <a:pt x="19267" y="8279"/>
                  </a:lnTo>
                  <a:lnTo>
                    <a:pt x="19536" y="8123"/>
                  </a:lnTo>
                  <a:lnTo>
                    <a:pt x="19536" y="8123"/>
                  </a:lnTo>
                  <a:lnTo>
                    <a:pt x="19536" y="8123"/>
                  </a:lnTo>
                  <a:lnTo>
                    <a:pt x="19538" y="8121"/>
                  </a:lnTo>
                  <a:lnTo>
                    <a:pt x="19552" y="8131"/>
                  </a:lnTo>
                  <a:lnTo>
                    <a:pt x="19855" y="8308"/>
                  </a:lnTo>
                  <a:lnTo>
                    <a:pt x="19855" y="8667"/>
                  </a:lnTo>
                  <a:lnTo>
                    <a:pt x="19536" y="8485"/>
                  </a:lnTo>
                  <a:close/>
                  <a:moveTo>
                    <a:pt x="19675" y="8190"/>
                  </a:moveTo>
                  <a:lnTo>
                    <a:pt x="19548" y="8116"/>
                  </a:lnTo>
                  <a:lnTo>
                    <a:pt x="19869" y="7930"/>
                  </a:lnTo>
                  <a:lnTo>
                    <a:pt x="19869" y="7930"/>
                  </a:lnTo>
                  <a:lnTo>
                    <a:pt x="19869" y="7563"/>
                  </a:lnTo>
                  <a:lnTo>
                    <a:pt x="20136" y="7717"/>
                  </a:lnTo>
                  <a:lnTo>
                    <a:pt x="20181" y="7743"/>
                  </a:lnTo>
                  <a:lnTo>
                    <a:pt x="20181" y="8112"/>
                  </a:lnTo>
                  <a:lnTo>
                    <a:pt x="20037" y="8197"/>
                  </a:lnTo>
                  <a:lnTo>
                    <a:pt x="19864" y="8296"/>
                  </a:lnTo>
                  <a:lnTo>
                    <a:pt x="19675" y="8190"/>
                  </a:lnTo>
                  <a:close/>
                  <a:moveTo>
                    <a:pt x="19907" y="7568"/>
                  </a:moveTo>
                  <a:lnTo>
                    <a:pt x="19869" y="7549"/>
                  </a:lnTo>
                  <a:lnTo>
                    <a:pt x="19869" y="7180"/>
                  </a:lnTo>
                  <a:lnTo>
                    <a:pt x="20009" y="7098"/>
                  </a:lnTo>
                  <a:lnTo>
                    <a:pt x="20186" y="6996"/>
                  </a:lnTo>
                  <a:lnTo>
                    <a:pt x="20186" y="7365"/>
                  </a:lnTo>
                  <a:lnTo>
                    <a:pt x="20186" y="7365"/>
                  </a:lnTo>
                  <a:lnTo>
                    <a:pt x="20339" y="7455"/>
                  </a:lnTo>
                  <a:lnTo>
                    <a:pt x="20502" y="7549"/>
                  </a:lnTo>
                  <a:lnTo>
                    <a:pt x="20200" y="7726"/>
                  </a:lnTo>
                  <a:lnTo>
                    <a:pt x="20190" y="7731"/>
                  </a:lnTo>
                  <a:lnTo>
                    <a:pt x="19907" y="7568"/>
                  </a:lnTo>
                  <a:close/>
                  <a:moveTo>
                    <a:pt x="20198" y="8119"/>
                  </a:moveTo>
                  <a:lnTo>
                    <a:pt x="20306" y="8055"/>
                  </a:lnTo>
                  <a:lnTo>
                    <a:pt x="20514" y="7934"/>
                  </a:lnTo>
                  <a:lnTo>
                    <a:pt x="20836" y="8119"/>
                  </a:lnTo>
                  <a:lnTo>
                    <a:pt x="20836" y="8487"/>
                  </a:lnTo>
                  <a:lnTo>
                    <a:pt x="20517" y="8672"/>
                  </a:lnTo>
                  <a:lnTo>
                    <a:pt x="20417" y="8615"/>
                  </a:lnTo>
                  <a:lnTo>
                    <a:pt x="20198" y="8487"/>
                  </a:lnTo>
                  <a:lnTo>
                    <a:pt x="20198" y="8119"/>
                  </a:lnTo>
                  <a:close/>
                  <a:moveTo>
                    <a:pt x="20514" y="7920"/>
                  </a:moveTo>
                  <a:lnTo>
                    <a:pt x="20514" y="7923"/>
                  </a:lnTo>
                  <a:lnTo>
                    <a:pt x="20514" y="7920"/>
                  </a:lnTo>
                  <a:lnTo>
                    <a:pt x="20198" y="8105"/>
                  </a:lnTo>
                  <a:lnTo>
                    <a:pt x="20198" y="7743"/>
                  </a:lnTo>
                  <a:lnTo>
                    <a:pt x="20514" y="7559"/>
                  </a:lnTo>
                  <a:lnTo>
                    <a:pt x="20689" y="7658"/>
                  </a:lnTo>
                  <a:lnTo>
                    <a:pt x="20836" y="7743"/>
                  </a:lnTo>
                  <a:lnTo>
                    <a:pt x="20836" y="8105"/>
                  </a:lnTo>
                  <a:lnTo>
                    <a:pt x="20514" y="7920"/>
                  </a:lnTo>
                  <a:close/>
                  <a:moveTo>
                    <a:pt x="20528" y="7549"/>
                  </a:moveTo>
                  <a:lnTo>
                    <a:pt x="20847" y="7365"/>
                  </a:lnTo>
                  <a:lnTo>
                    <a:pt x="20847" y="7365"/>
                  </a:lnTo>
                  <a:lnTo>
                    <a:pt x="20847" y="6996"/>
                  </a:lnTo>
                  <a:lnTo>
                    <a:pt x="21131" y="7159"/>
                  </a:lnTo>
                  <a:lnTo>
                    <a:pt x="21162" y="7178"/>
                  </a:lnTo>
                  <a:lnTo>
                    <a:pt x="21162" y="7547"/>
                  </a:lnTo>
                  <a:lnTo>
                    <a:pt x="20843" y="7731"/>
                  </a:lnTo>
                  <a:lnTo>
                    <a:pt x="20528" y="7549"/>
                  </a:lnTo>
                  <a:close/>
                  <a:moveTo>
                    <a:pt x="20847" y="7745"/>
                  </a:moveTo>
                  <a:lnTo>
                    <a:pt x="21041" y="7632"/>
                  </a:lnTo>
                  <a:lnTo>
                    <a:pt x="21162" y="7563"/>
                  </a:lnTo>
                  <a:lnTo>
                    <a:pt x="21162" y="7930"/>
                  </a:lnTo>
                  <a:lnTo>
                    <a:pt x="21162" y="7930"/>
                  </a:lnTo>
                  <a:lnTo>
                    <a:pt x="21306" y="8015"/>
                  </a:lnTo>
                  <a:lnTo>
                    <a:pt x="21481" y="8116"/>
                  </a:lnTo>
                  <a:lnTo>
                    <a:pt x="21166" y="8296"/>
                  </a:lnTo>
                  <a:lnTo>
                    <a:pt x="21129" y="8275"/>
                  </a:lnTo>
                  <a:lnTo>
                    <a:pt x="20847" y="8112"/>
                  </a:lnTo>
                  <a:lnTo>
                    <a:pt x="20847" y="7745"/>
                  </a:lnTo>
                  <a:close/>
                  <a:moveTo>
                    <a:pt x="21507" y="8116"/>
                  </a:moveTo>
                  <a:lnTo>
                    <a:pt x="21828" y="7930"/>
                  </a:lnTo>
                  <a:lnTo>
                    <a:pt x="21828" y="7930"/>
                  </a:lnTo>
                  <a:lnTo>
                    <a:pt x="21828" y="7563"/>
                  </a:lnTo>
                  <a:lnTo>
                    <a:pt x="21896" y="7601"/>
                  </a:lnTo>
                  <a:lnTo>
                    <a:pt x="22140" y="7745"/>
                  </a:lnTo>
                  <a:lnTo>
                    <a:pt x="22140" y="8112"/>
                  </a:lnTo>
                  <a:lnTo>
                    <a:pt x="22140" y="8112"/>
                  </a:lnTo>
                  <a:lnTo>
                    <a:pt x="22010" y="8190"/>
                  </a:lnTo>
                  <a:lnTo>
                    <a:pt x="21823" y="8296"/>
                  </a:lnTo>
                  <a:lnTo>
                    <a:pt x="21507" y="8116"/>
                  </a:lnTo>
                  <a:close/>
                  <a:moveTo>
                    <a:pt x="21826" y="7164"/>
                  </a:moveTo>
                  <a:lnTo>
                    <a:pt x="21509" y="6984"/>
                  </a:lnTo>
                  <a:lnTo>
                    <a:pt x="21717" y="6864"/>
                  </a:lnTo>
                  <a:lnTo>
                    <a:pt x="21828" y="6802"/>
                  </a:lnTo>
                  <a:lnTo>
                    <a:pt x="21828" y="6802"/>
                  </a:lnTo>
                  <a:lnTo>
                    <a:pt x="21828" y="6434"/>
                  </a:lnTo>
                  <a:lnTo>
                    <a:pt x="22140" y="6613"/>
                  </a:lnTo>
                  <a:lnTo>
                    <a:pt x="22140" y="6982"/>
                  </a:lnTo>
                  <a:lnTo>
                    <a:pt x="22140" y="6982"/>
                  </a:lnTo>
                  <a:lnTo>
                    <a:pt x="22033" y="7046"/>
                  </a:lnTo>
                  <a:lnTo>
                    <a:pt x="21826" y="7164"/>
                  </a:lnTo>
                  <a:close/>
                  <a:moveTo>
                    <a:pt x="21823" y="6037"/>
                  </a:moveTo>
                  <a:lnTo>
                    <a:pt x="21509" y="5855"/>
                  </a:lnTo>
                  <a:lnTo>
                    <a:pt x="21828" y="5670"/>
                  </a:lnTo>
                  <a:lnTo>
                    <a:pt x="21828" y="5668"/>
                  </a:lnTo>
                  <a:lnTo>
                    <a:pt x="21828" y="5302"/>
                  </a:lnTo>
                  <a:lnTo>
                    <a:pt x="22140" y="5481"/>
                  </a:lnTo>
                  <a:lnTo>
                    <a:pt x="22140" y="5852"/>
                  </a:lnTo>
                  <a:lnTo>
                    <a:pt x="22140" y="5852"/>
                  </a:lnTo>
                  <a:lnTo>
                    <a:pt x="21892" y="5999"/>
                  </a:lnTo>
                  <a:lnTo>
                    <a:pt x="21823" y="6037"/>
                  </a:lnTo>
                  <a:close/>
                  <a:moveTo>
                    <a:pt x="21162" y="5285"/>
                  </a:moveTo>
                  <a:lnTo>
                    <a:pt x="20845" y="5469"/>
                  </a:lnTo>
                  <a:lnTo>
                    <a:pt x="20833" y="5462"/>
                  </a:lnTo>
                  <a:lnTo>
                    <a:pt x="20531" y="5287"/>
                  </a:lnTo>
                  <a:lnTo>
                    <a:pt x="20847" y="5105"/>
                  </a:lnTo>
                  <a:lnTo>
                    <a:pt x="20847" y="5103"/>
                  </a:lnTo>
                  <a:lnTo>
                    <a:pt x="20847" y="4737"/>
                  </a:lnTo>
                  <a:lnTo>
                    <a:pt x="21162" y="4919"/>
                  </a:lnTo>
                  <a:lnTo>
                    <a:pt x="21162" y="5285"/>
                  </a:lnTo>
                  <a:close/>
                  <a:moveTo>
                    <a:pt x="20836" y="4715"/>
                  </a:moveTo>
                  <a:lnTo>
                    <a:pt x="20514" y="4531"/>
                  </a:lnTo>
                  <a:lnTo>
                    <a:pt x="20514" y="4531"/>
                  </a:lnTo>
                  <a:lnTo>
                    <a:pt x="20514" y="4531"/>
                  </a:lnTo>
                  <a:lnTo>
                    <a:pt x="20198" y="4713"/>
                  </a:lnTo>
                  <a:lnTo>
                    <a:pt x="20198" y="4351"/>
                  </a:lnTo>
                  <a:lnTo>
                    <a:pt x="20517" y="4165"/>
                  </a:lnTo>
                  <a:lnTo>
                    <a:pt x="20732" y="4290"/>
                  </a:lnTo>
                  <a:lnTo>
                    <a:pt x="20836" y="4349"/>
                  </a:lnTo>
                  <a:lnTo>
                    <a:pt x="20836" y="4715"/>
                  </a:lnTo>
                  <a:close/>
                  <a:moveTo>
                    <a:pt x="20514" y="4543"/>
                  </a:moveTo>
                  <a:lnTo>
                    <a:pt x="20836" y="4730"/>
                  </a:lnTo>
                  <a:lnTo>
                    <a:pt x="20836" y="5096"/>
                  </a:lnTo>
                  <a:lnTo>
                    <a:pt x="20514" y="5280"/>
                  </a:lnTo>
                  <a:lnTo>
                    <a:pt x="20198" y="5096"/>
                  </a:lnTo>
                  <a:lnTo>
                    <a:pt x="20198" y="4727"/>
                  </a:lnTo>
                  <a:lnTo>
                    <a:pt x="20514" y="4543"/>
                  </a:lnTo>
                  <a:close/>
                  <a:moveTo>
                    <a:pt x="20181" y="5484"/>
                  </a:moveTo>
                  <a:lnTo>
                    <a:pt x="20181" y="5852"/>
                  </a:lnTo>
                  <a:lnTo>
                    <a:pt x="20153" y="5869"/>
                  </a:lnTo>
                  <a:lnTo>
                    <a:pt x="19864" y="6037"/>
                  </a:lnTo>
                  <a:lnTo>
                    <a:pt x="19550" y="5855"/>
                  </a:lnTo>
                  <a:lnTo>
                    <a:pt x="19869" y="5670"/>
                  </a:lnTo>
                  <a:lnTo>
                    <a:pt x="19869" y="5668"/>
                  </a:lnTo>
                  <a:lnTo>
                    <a:pt x="19869" y="5302"/>
                  </a:lnTo>
                  <a:lnTo>
                    <a:pt x="20181" y="5484"/>
                  </a:lnTo>
                  <a:close/>
                  <a:moveTo>
                    <a:pt x="19855" y="5280"/>
                  </a:moveTo>
                  <a:lnTo>
                    <a:pt x="19536" y="5096"/>
                  </a:lnTo>
                  <a:lnTo>
                    <a:pt x="19536" y="5098"/>
                  </a:lnTo>
                  <a:lnTo>
                    <a:pt x="19534" y="5096"/>
                  </a:lnTo>
                  <a:lnTo>
                    <a:pt x="19217" y="5280"/>
                  </a:lnTo>
                  <a:lnTo>
                    <a:pt x="19217" y="4914"/>
                  </a:lnTo>
                  <a:lnTo>
                    <a:pt x="19354" y="4836"/>
                  </a:lnTo>
                  <a:lnTo>
                    <a:pt x="19536" y="4730"/>
                  </a:lnTo>
                  <a:lnTo>
                    <a:pt x="19855" y="4914"/>
                  </a:lnTo>
                  <a:lnTo>
                    <a:pt x="19855" y="5280"/>
                  </a:lnTo>
                  <a:close/>
                  <a:moveTo>
                    <a:pt x="19271" y="5264"/>
                  </a:moveTo>
                  <a:lnTo>
                    <a:pt x="19536" y="5110"/>
                  </a:lnTo>
                  <a:lnTo>
                    <a:pt x="19855" y="5294"/>
                  </a:lnTo>
                  <a:lnTo>
                    <a:pt x="19855" y="5661"/>
                  </a:lnTo>
                  <a:lnTo>
                    <a:pt x="19536" y="5845"/>
                  </a:lnTo>
                  <a:lnTo>
                    <a:pt x="19217" y="5661"/>
                  </a:lnTo>
                  <a:lnTo>
                    <a:pt x="19217" y="5294"/>
                  </a:lnTo>
                  <a:lnTo>
                    <a:pt x="19271" y="5264"/>
                  </a:lnTo>
                  <a:close/>
                  <a:moveTo>
                    <a:pt x="19205" y="5285"/>
                  </a:moveTo>
                  <a:lnTo>
                    <a:pt x="18886" y="5469"/>
                  </a:lnTo>
                  <a:lnTo>
                    <a:pt x="18742" y="5387"/>
                  </a:lnTo>
                  <a:lnTo>
                    <a:pt x="18572" y="5287"/>
                  </a:lnTo>
                  <a:lnTo>
                    <a:pt x="18889" y="5105"/>
                  </a:lnTo>
                  <a:lnTo>
                    <a:pt x="18889" y="5103"/>
                  </a:lnTo>
                  <a:lnTo>
                    <a:pt x="18889" y="4734"/>
                  </a:lnTo>
                  <a:lnTo>
                    <a:pt x="19205" y="4919"/>
                  </a:lnTo>
                  <a:lnTo>
                    <a:pt x="19205" y="5285"/>
                  </a:lnTo>
                  <a:close/>
                  <a:moveTo>
                    <a:pt x="18877" y="4713"/>
                  </a:moveTo>
                  <a:lnTo>
                    <a:pt x="18588" y="4548"/>
                  </a:lnTo>
                  <a:lnTo>
                    <a:pt x="18560" y="4531"/>
                  </a:lnTo>
                  <a:lnTo>
                    <a:pt x="18560" y="4531"/>
                  </a:lnTo>
                  <a:lnTo>
                    <a:pt x="18560" y="4531"/>
                  </a:lnTo>
                  <a:lnTo>
                    <a:pt x="18241" y="4711"/>
                  </a:lnTo>
                  <a:lnTo>
                    <a:pt x="18241" y="4351"/>
                  </a:lnTo>
                  <a:lnTo>
                    <a:pt x="18558" y="4165"/>
                  </a:lnTo>
                  <a:lnTo>
                    <a:pt x="18877" y="4349"/>
                  </a:lnTo>
                  <a:lnTo>
                    <a:pt x="18877" y="4713"/>
                  </a:lnTo>
                  <a:close/>
                  <a:moveTo>
                    <a:pt x="18560" y="4543"/>
                  </a:moveTo>
                  <a:lnTo>
                    <a:pt x="18614" y="4574"/>
                  </a:lnTo>
                  <a:lnTo>
                    <a:pt x="18877" y="4727"/>
                  </a:lnTo>
                  <a:lnTo>
                    <a:pt x="18877" y="5096"/>
                  </a:lnTo>
                  <a:lnTo>
                    <a:pt x="18560" y="5280"/>
                  </a:lnTo>
                  <a:lnTo>
                    <a:pt x="18239" y="5096"/>
                  </a:lnTo>
                  <a:lnTo>
                    <a:pt x="18239" y="4730"/>
                  </a:lnTo>
                  <a:lnTo>
                    <a:pt x="18241" y="4730"/>
                  </a:lnTo>
                  <a:lnTo>
                    <a:pt x="18241" y="4727"/>
                  </a:lnTo>
                  <a:lnTo>
                    <a:pt x="18560" y="4543"/>
                  </a:lnTo>
                  <a:close/>
                  <a:moveTo>
                    <a:pt x="18227" y="5481"/>
                  </a:moveTo>
                  <a:lnTo>
                    <a:pt x="18227" y="5852"/>
                  </a:lnTo>
                  <a:lnTo>
                    <a:pt x="18227" y="5852"/>
                  </a:lnTo>
                  <a:lnTo>
                    <a:pt x="17976" y="5999"/>
                  </a:lnTo>
                  <a:lnTo>
                    <a:pt x="17908" y="6037"/>
                  </a:lnTo>
                  <a:lnTo>
                    <a:pt x="17594" y="5855"/>
                  </a:lnTo>
                  <a:lnTo>
                    <a:pt x="17913" y="5670"/>
                  </a:lnTo>
                  <a:lnTo>
                    <a:pt x="17913" y="5668"/>
                  </a:lnTo>
                  <a:lnTo>
                    <a:pt x="17913" y="5302"/>
                  </a:lnTo>
                  <a:lnTo>
                    <a:pt x="18227" y="5481"/>
                  </a:lnTo>
                  <a:close/>
                  <a:moveTo>
                    <a:pt x="17246" y="5285"/>
                  </a:moveTo>
                  <a:lnTo>
                    <a:pt x="16930" y="5469"/>
                  </a:lnTo>
                  <a:lnTo>
                    <a:pt x="16918" y="5462"/>
                  </a:lnTo>
                  <a:lnTo>
                    <a:pt x="16615" y="5287"/>
                  </a:lnTo>
                  <a:lnTo>
                    <a:pt x="16934" y="5105"/>
                  </a:lnTo>
                  <a:lnTo>
                    <a:pt x="16934" y="5103"/>
                  </a:lnTo>
                  <a:lnTo>
                    <a:pt x="16934" y="4737"/>
                  </a:lnTo>
                  <a:lnTo>
                    <a:pt x="17246" y="4919"/>
                  </a:lnTo>
                  <a:lnTo>
                    <a:pt x="17246" y="5285"/>
                  </a:lnTo>
                  <a:close/>
                  <a:moveTo>
                    <a:pt x="16923" y="4715"/>
                  </a:moveTo>
                  <a:lnTo>
                    <a:pt x="16601" y="4531"/>
                  </a:lnTo>
                  <a:lnTo>
                    <a:pt x="16601" y="4531"/>
                  </a:lnTo>
                  <a:lnTo>
                    <a:pt x="16599" y="4531"/>
                  </a:lnTo>
                  <a:lnTo>
                    <a:pt x="16282" y="4713"/>
                  </a:lnTo>
                  <a:lnTo>
                    <a:pt x="16282" y="4351"/>
                  </a:lnTo>
                  <a:lnTo>
                    <a:pt x="16601" y="4165"/>
                  </a:lnTo>
                  <a:lnTo>
                    <a:pt x="16816" y="4290"/>
                  </a:lnTo>
                  <a:lnTo>
                    <a:pt x="16923" y="4349"/>
                  </a:lnTo>
                  <a:lnTo>
                    <a:pt x="16923" y="4715"/>
                  </a:lnTo>
                  <a:close/>
                  <a:moveTo>
                    <a:pt x="16601" y="4543"/>
                  </a:moveTo>
                  <a:lnTo>
                    <a:pt x="16923" y="4730"/>
                  </a:lnTo>
                  <a:lnTo>
                    <a:pt x="16923" y="5096"/>
                  </a:lnTo>
                  <a:lnTo>
                    <a:pt x="16601" y="5280"/>
                  </a:lnTo>
                  <a:lnTo>
                    <a:pt x="16282" y="5096"/>
                  </a:lnTo>
                  <a:lnTo>
                    <a:pt x="16282" y="4727"/>
                  </a:lnTo>
                  <a:lnTo>
                    <a:pt x="16601" y="4543"/>
                  </a:lnTo>
                  <a:close/>
                  <a:moveTo>
                    <a:pt x="16271" y="5484"/>
                  </a:moveTo>
                  <a:lnTo>
                    <a:pt x="16271" y="5852"/>
                  </a:lnTo>
                  <a:lnTo>
                    <a:pt x="15949" y="6037"/>
                  </a:lnTo>
                  <a:lnTo>
                    <a:pt x="15734" y="5911"/>
                  </a:lnTo>
                  <a:lnTo>
                    <a:pt x="15635" y="5855"/>
                  </a:lnTo>
                  <a:lnTo>
                    <a:pt x="15954" y="5670"/>
                  </a:lnTo>
                  <a:lnTo>
                    <a:pt x="15954" y="5668"/>
                  </a:lnTo>
                  <a:lnTo>
                    <a:pt x="15954" y="5299"/>
                  </a:lnTo>
                  <a:lnTo>
                    <a:pt x="16271" y="5484"/>
                  </a:lnTo>
                  <a:close/>
                  <a:moveTo>
                    <a:pt x="15940" y="5280"/>
                  </a:moveTo>
                  <a:lnTo>
                    <a:pt x="15777" y="5186"/>
                  </a:lnTo>
                  <a:lnTo>
                    <a:pt x="15623" y="5096"/>
                  </a:lnTo>
                  <a:lnTo>
                    <a:pt x="15623" y="5098"/>
                  </a:lnTo>
                  <a:lnTo>
                    <a:pt x="15623" y="5096"/>
                  </a:lnTo>
                  <a:lnTo>
                    <a:pt x="15304" y="5280"/>
                  </a:lnTo>
                  <a:lnTo>
                    <a:pt x="15304" y="4914"/>
                  </a:lnTo>
                  <a:lnTo>
                    <a:pt x="15623" y="4730"/>
                  </a:lnTo>
                  <a:lnTo>
                    <a:pt x="15623" y="4730"/>
                  </a:lnTo>
                  <a:lnTo>
                    <a:pt x="15623" y="4730"/>
                  </a:lnTo>
                  <a:lnTo>
                    <a:pt x="15940" y="4914"/>
                  </a:lnTo>
                  <a:lnTo>
                    <a:pt x="15940" y="5280"/>
                  </a:lnTo>
                  <a:close/>
                  <a:moveTo>
                    <a:pt x="15623" y="5110"/>
                  </a:moveTo>
                  <a:lnTo>
                    <a:pt x="15744" y="5179"/>
                  </a:lnTo>
                  <a:lnTo>
                    <a:pt x="15940" y="5294"/>
                  </a:lnTo>
                  <a:lnTo>
                    <a:pt x="15940" y="5661"/>
                  </a:lnTo>
                  <a:lnTo>
                    <a:pt x="15623" y="5845"/>
                  </a:lnTo>
                  <a:lnTo>
                    <a:pt x="15304" y="5661"/>
                  </a:lnTo>
                  <a:lnTo>
                    <a:pt x="15304" y="5294"/>
                  </a:lnTo>
                  <a:lnTo>
                    <a:pt x="15623" y="5110"/>
                  </a:lnTo>
                  <a:close/>
                  <a:moveTo>
                    <a:pt x="15292" y="5285"/>
                  </a:moveTo>
                  <a:lnTo>
                    <a:pt x="14971" y="5469"/>
                  </a:lnTo>
                  <a:lnTo>
                    <a:pt x="14827" y="5387"/>
                  </a:lnTo>
                  <a:lnTo>
                    <a:pt x="14657" y="5287"/>
                  </a:lnTo>
                  <a:lnTo>
                    <a:pt x="14976" y="5105"/>
                  </a:lnTo>
                  <a:lnTo>
                    <a:pt x="14976" y="5103"/>
                  </a:lnTo>
                  <a:lnTo>
                    <a:pt x="14976" y="4734"/>
                  </a:lnTo>
                  <a:lnTo>
                    <a:pt x="15292" y="4919"/>
                  </a:lnTo>
                  <a:lnTo>
                    <a:pt x="15292" y="5285"/>
                  </a:lnTo>
                  <a:close/>
                  <a:moveTo>
                    <a:pt x="14962" y="4713"/>
                  </a:moveTo>
                  <a:lnTo>
                    <a:pt x="14673" y="4548"/>
                  </a:lnTo>
                  <a:lnTo>
                    <a:pt x="14645" y="4531"/>
                  </a:lnTo>
                  <a:lnTo>
                    <a:pt x="14645" y="4531"/>
                  </a:lnTo>
                  <a:lnTo>
                    <a:pt x="14645" y="4531"/>
                  </a:lnTo>
                  <a:lnTo>
                    <a:pt x="14326" y="4713"/>
                  </a:lnTo>
                  <a:lnTo>
                    <a:pt x="14326" y="4349"/>
                  </a:lnTo>
                  <a:lnTo>
                    <a:pt x="14442" y="4283"/>
                  </a:lnTo>
                  <a:lnTo>
                    <a:pt x="14645" y="4165"/>
                  </a:lnTo>
                  <a:lnTo>
                    <a:pt x="14962" y="4349"/>
                  </a:lnTo>
                  <a:lnTo>
                    <a:pt x="14962" y="4713"/>
                  </a:lnTo>
                  <a:close/>
                  <a:moveTo>
                    <a:pt x="14645" y="4543"/>
                  </a:moveTo>
                  <a:lnTo>
                    <a:pt x="14699" y="4574"/>
                  </a:lnTo>
                  <a:lnTo>
                    <a:pt x="14962" y="4727"/>
                  </a:lnTo>
                  <a:lnTo>
                    <a:pt x="14962" y="5096"/>
                  </a:lnTo>
                  <a:lnTo>
                    <a:pt x="14725" y="5233"/>
                  </a:lnTo>
                  <a:lnTo>
                    <a:pt x="14645" y="5280"/>
                  </a:lnTo>
                  <a:lnTo>
                    <a:pt x="14326" y="5096"/>
                  </a:lnTo>
                  <a:lnTo>
                    <a:pt x="14326" y="4730"/>
                  </a:lnTo>
                  <a:lnTo>
                    <a:pt x="14645" y="4543"/>
                  </a:lnTo>
                  <a:close/>
                  <a:moveTo>
                    <a:pt x="14309" y="5484"/>
                  </a:moveTo>
                  <a:lnTo>
                    <a:pt x="14309" y="5852"/>
                  </a:lnTo>
                  <a:lnTo>
                    <a:pt x="13993" y="6037"/>
                  </a:lnTo>
                  <a:lnTo>
                    <a:pt x="13678" y="5855"/>
                  </a:lnTo>
                  <a:lnTo>
                    <a:pt x="13997" y="5670"/>
                  </a:lnTo>
                  <a:lnTo>
                    <a:pt x="13997" y="5302"/>
                  </a:lnTo>
                  <a:lnTo>
                    <a:pt x="14309" y="5484"/>
                  </a:lnTo>
                  <a:close/>
                  <a:moveTo>
                    <a:pt x="13986" y="5280"/>
                  </a:moveTo>
                  <a:lnTo>
                    <a:pt x="13920" y="5242"/>
                  </a:lnTo>
                  <a:lnTo>
                    <a:pt x="13667" y="5096"/>
                  </a:lnTo>
                  <a:lnTo>
                    <a:pt x="13664" y="5096"/>
                  </a:lnTo>
                  <a:lnTo>
                    <a:pt x="13664" y="5096"/>
                  </a:lnTo>
                  <a:lnTo>
                    <a:pt x="13345" y="5280"/>
                  </a:lnTo>
                  <a:lnTo>
                    <a:pt x="13345" y="4916"/>
                  </a:lnTo>
                  <a:lnTo>
                    <a:pt x="13664" y="4730"/>
                  </a:lnTo>
                  <a:lnTo>
                    <a:pt x="13986" y="4914"/>
                  </a:lnTo>
                  <a:lnTo>
                    <a:pt x="13986" y="5280"/>
                  </a:lnTo>
                  <a:close/>
                  <a:moveTo>
                    <a:pt x="13664" y="5108"/>
                  </a:moveTo>
                  <a:lnTo>
                    <a:pt x="13986" y="5294"/>
                  </a:lnTo>
                  <a:lnTo>
                    <a:pt x="13986" y="5661"/>
                  </a:lnTo>
                  <a:lnTo>
                    <a:pt x="13664" y="5845"/>
                  </a:lnTo>
                  <a:lnTo>
                    <a:pt x="13345" y="5661"/>
                  </a:lnTo>
                  <a:lnTo>
                    <a:pt x="13345" y="5294"/>
                  </a:lnTo>
                  <a:lnTo>
                    <a:pt x="13664" y="5108"/>
                  </a:lnTo>
                  <a:close/>
                  <a:moveTo>
                    <a:pt x="13334" y="5285"/>
                  </a:moveTo>
                  <a:lnTo>
                    <a:pt x="13015" y="5469"/>
                  </a:lnTo>
                  <a:lnTo>
                    <a:pt x="13005" y="5462"/>
                  </a:lnTo>
                  <a:lnTo>
                    <a:pt x="12700" y="5287"/>
                  </a:lnTo>
                  <a:lnTo>
                    <a:pt x="13019" y="5105"/>
                  </a:lnTo>
                  <a:lnTo>
                    <a:pt x="13019" y="5103"/>
                  </a:lnTo>
                  <a:lnTo>
                    <a:pt x="13019" y="4737"/>
                  </a:lnTo>
                  <a:lnTo>
                    <a:pt x="13334" y="4919"/>
                  </a:lnTo>
                  <a:lnTo>
                    <a:pt x="13334" y="5285"/>
                  </a:lnTo>
                  <a:close/>
                  <a:moveTo>
                    <a:pt x="13007" y="4715"/>
                  </a:moveTo>
                  <a:lnTo>
                    <a:pt x="12686" y="4531"/>
                  </a:lnTo>
                  <a:lnTo>
                    <a:pt x="12686" y="4531"/>
                  </a:lnTo>
                  <a:lnTo>
                    <a:pt x="12686" y="4531"/>
                  </a:lnTo>
                  <a:lnTo>
                    <a:pt x="12634" y="4559"/>
                  </a:lnTo>
                  <a:lnTo>
                    <a:pt x="12367" y="4713"/>
                  </a:lnTo>
                  <a:lnTo>
                    <a:pt x="12367" y="4349"/>
                  </a:lnTo>
                  <a:lnTo>
                    <a:pt x="12417" y="4321"/>
                  </a:lnTo>
                  <a:lnTo>
                    <a:pt x="12686" y="4165"/>
                  </a:lnTo>
                  <a:lnTo>
                    <a:pt x="12903" y="4290"/>
                  </a:lnTo>
                  <a:lnTo>
                    <a:pt x="13007" y="4349"/>
                  </a:lnTo>
                  <a:lnTo>
                    <a:pt x="13007" y="4715"/>
                  </a:lnTo>
                  <a:close/>
                  <a:moveTo>
                    <a:pt x="12646" y="4564"/>
                  </a:moveTo>
                  <a:lnTo>
                    <a:pt x="12686" y="4543"/>
                  </a:lnTo>
                  <a:lnTo>
                    <a:pt x="13007" y="4730"/>
                  </a:lnTo>
                  <a:lnTo>
                    <a:pt x="13007" y="5096"/>
                  </a:lnTo>
                  <a:lnTo>
                    <a:pt x="12686" y="5280"/>
                  </a:lnTo>
                  <a:lnTo>
                    <a:pt x="12367" y="5096"/>
                  </a:lnTo>
                  <a:lnTo>
                    <a:pt x="12367" y="4727"/>
                  </a:lnTo>
                  <a:lnTo>
                    <a:pt x="12646" y="4564"/>
                  </a:lnTo>
                  <a:close/>
                  <a:moveTo>
                    <a:pt x="12353" y="5484"/>
                  </a:moveTo>
                  <a:lnTo>
                    <a:pt x="12353" y="5852"/>
                  </a:lnTo>
                  <a:lnTo>
                    <a:pt x="12034" y="6037"/>
                  </a:lnTo>
                  <a:lnTo>
                    <a:pt x="11720" y="5855"/>
                  </a:lnTo>
                  <a:lnTo>
                    <a:pt x="12039" y="5670"/>
                  </a:lnTo>
                  <a:lnTo>
                    <a:pt x="12039" y="5668"/>
                  </a:lnTo>
                  <a:lnTo>
                    <a:pt x="12039" y="5302"/>
                  </a:lnTo>
                  <a:lnTo>
                    <a:pt x="12353" y="5484"/>
                  </a:lnTo>
                  <a:close/>
                  <a:moveTo>
                    <a:pt x="11377" y="5285"/>
                  </a:moveTo>
                  <a:lnTo>
                    <a:pt x="11056" y="5469"/>
                  </a:lnTo>
                  <a:lnTo>
                    <a:pt x="10914" y="5387"/>
                  </a:lnTo>
                  <a:lnTo>
                    <a:pt x="10744" y="5287"/>
                  </a:lnTo>
                  <a:lnTo>
                    <a:pt x="11060" y="5105"/>
                  </a:lnTo>
                  <a:lnTo>
                    <a:pt x="11060" y="5103"/>
                  </a:lnTo>
                  <a:lnTo>
                    <a:pt x="11060" y="4734"/>
                  </a:lnTo>
                  <a:lnTo>
                    <a:pt x="11141" y="4782"/>
                  </a:lnTo>
                  <a:lnTo>
                    <a:pt x="11377" y="4919"/>
                  </a:lnTo>
                  <a:lnTo>
                    <a:pt x="11377" y="5285"/>
                  </a:lnTo>
                  <a:close/>
                  <a:moveTo>
                    <a:pt x="11046" y="4713"/>
                  </a:moveTo>
                  <a:lnTo>
                    <a:pt x="10760" y="4548"/>
                  </a:lnTo>
                  <a:lnTo>
                    <a:pt x="10730" y="4531"/>
                  </a:lnTo>
                  <a:lnTo>
                    <a:pt x="10730" y="4531"/>
                  </a:lnTo>
                  <a:lnTo>
                    <a:pt x="10730" y="4531"/>
                  </a:lnTo>
                  <a:lnTo>
                    <a:pt x="10411" y="4713"/>
                  </a:lnTo>
                  <a:lnTo>
                    <a:pt x="10411" y="4351"/>
                  </a:lnTo>
                  <a:lnTo>
                    <a:pt x="10730" y="4165"/>
                  </a:lnTo>
                  <a:lnTo>
                    <a:pt x="11046" y="4349"/>
                  </a:lnTo>
                  <a:lnTo>
                    <a:pt x="11046" y="4713"/>
                  </a:lnTo>
                  <a:close/>
                  <a:moveTo>
                    <a:pt x="10730" y="4543"/>
                  </a:moveTo>
                  <a:lnTo>
                    <a:pt x="10784" y="4574"/>
                  </a:lnTo>
                  <a:lnTo>
                    <a:pt x="11046" y="4727"/>
                  </a:lnTo>
                  <a:lnTo>
                    <a:pt x="11046" y="5096"/>
                  </a:lnTo>
                  <a:lnTo>
                    <a:pt x="10730" y="5280"/>
                  </a:lnTo>
                  <a:lnTo>
                    <a:pt x="10411" y="5096"/>
                  </a:lnTo>
                  <a:lnTo>
                    <a:pt x="10411" y="4730"/>
                  </a:lnTo>
                  <a:lnTo>
                    <a:pt x="10730" y="4543"/>
                  </a:lnTo>
                  <a:close/>
                  <a:moveTo>
                    <a:pt x="10397" y="5484"/>
                  </a:moveTo>
                  <a:lnTo>
                    <a:pt x="10397" y="5852"/>
                  </a:lnTo>
                  <a:lnTo>
                    <a:pt x="10078" y="6037"/>
                  </a:lnTo>
                  <a:lnTo>
                    <a:pt x="9766" y="5855"/>
                  </a:lnTo>
                  <a:lnTo>
                    <a:pt x="10085" y="5670"/>
                  </a:lnTo>
                  <a:lnTo>
                    <a:pt x="10085" y="5302"/>
                  </a:lnTo>
                  <a:lnTo>
                    <a:pt x="10397" y="5484"/>
                  </a:lnTo>
                  <a:close/>
                  <a:moveTo>
                    <a:pt x="10070" y="5280"/>
                  </a:moveTo>
                  <a:lnTo>
                    <a:pt x="10004" y="5242"/>
                  </a:lnTo>
                  <a:lnTo>
                    <a:pt x="9751" y="5096"/>
                  </a:lnTo>
                  <a:lnTo>
                    <a:pt x="9751" y="5096"/>
                  </a:lnTo>
                  <a:lnTo>
                    <a:pt x="9751" y="5096"/>
                  </a:lnTo>
                  <a:lnTo>
                    <a:pt x="9747" y="5098"/>
                  </a:lnTo>
                  <a:lnTo>
                    <a:pt x="9747" y="5096"/>
                  </a:lnTo>
                  <a:lnTo>
                    <a:pt x="9735" y="5103"/>
                  </a:lnTo>
                  <a:lnTo>
                    <a:pt x="9735" y="5105"/>
                  </a:lnTo>
                  <a:lnTo>
                    <a:pt x="9430" y="5280"/>
                  </a:lnTo>
                  <a:lnTo>
                    <a:pt x="9430" y="4916"/>
                  </a:lnTo>
                  <a:lnTo>
                    <a:pt x="9751" y="4730"/>
                  </a:lnTo>
                  <a:lnTo>
                    <a:pt x="10070" y="4914"/>
                  </a:lnTo>
                  <a:lnTo>
                    <a:pt x="10070" y="5280"/>
                  </a:lnTo>
                  <a:close/>
                  <a:moveTo>
                    <a:pt x="9737" y="5117"/>
                  </a:moveTo>
                  <a:lnTo>
                    <a:pt x="9747" y="5112"/>
                  </a:lnTo>
                  <a:lnTo>
                    <a:pt x="9747" y="5112"/>
                  </a:lnTo>
                  <a:lnTo>
                    <a:pt x="9751" y="5108"/>
                  </a:lnTo>
                  <a:lnTo>
                    <a:pt x="10070" y="5294"/>
                  </a:lnTo>
                  <a:lnTo>
                    <a:pt x="10070" y="5661"/>
                  </a:lnTo>
                  <a:lnTo>
                    <a:pt x="9749" y="5845"/>
                  </a:lnTo>
                  <a:lnTo>
                    <a:pt x="9430" y="5661"/>
                  </a:lnTo>
                  <a:lnTo>
                    <a:pt x="9430" y="5294"/>
                  </a:lnTo>
                  <a:lnTo>
                    <a:pt x="9737" y="5117"/>
                  </a:lnTo>
                  <a:close/>
                  <a:moveTo>
                    <a:pt x="9418" y="5285"/>
                  </a:moveTo>
                  <a:lnTo>
                    <a:pt x="9102" y="5469"/>
                  </a:lnTo>
                  <a:lnTo>
                    <a:pt x="9090" y="5462"/>
                  </a:lnTo>
                  <a:lnTo>
                    <a:pt x="8785" y="5287"/>
                  </a:lnTo>
                  <a:lnTo>
                    <a:pt x="9104" y="5105"/>
                  </a:lnTo>
                  <a:lnTo>
                    <a:pt x="9104" y="5103"/>
                  </a:lnTo>
                  <a:lnTo>
                    <a:pt x="9104" y="4737"/>
                  </a:lnTo>
                  <a:lnTo>
                    <a:pt x="9418" y="4919"/>
                  </a:lnTo>
                  <a:lnTo>
                    <a:pt x="9418" y="5285"/>
                  </a:lnTo>
                  <a:close/>
                  <a:moveTo>
                    <a:pt x="9092" y="4715"/>
                  </a:moveTo>
                  <a:lnTo>
                    <a:pt x="8771" y="4531"/>
                  </a:lnTo>
                  <a:lnTo>
                    <a:pt x="8771" y="4531"/>
                  </a:lnTo>
                  <a:lnTo>
                    <a:pt x="8771" y="4531"/>
                  </a:lnTo>
                  <a:lnTo>
                    <a:pt x="8721" y="4559"/>
                  </a:lnTo>
                  <a:lnTo>
                    <a:pt x="8454" y="4713"/>
                  </a:lnTo>
                  <a:lnTo>
                    <a:pt x="8454" y="4349"/>
                  </a:lnTo>
                  <a:lnTo>
                    <a:pt x="8504" y="4321"/>
                  </a:lnTo>
                  <a:lnTo>
                    <a:pt x="8771" y="4165"/>
                  </a:lnTo>
                  <a:lnTo>
                    <a:pt x="8988" y="4290"/>
                  </a:lnTo>
                  <a:lnTo>
                    <a:pt x="9092" y="4349"/>
                  </a:lnTo>
                  <a:lnTo>
                    <a:pt x="9092" y="4715"/>
                  </a:lnTo>
                  <a:close/>
                  <a:moveTo>
                    <a:pt x="8733" y="4564"/>
                  </a:moveTo>
                  <a:lnTo>
                    <a:pt x="8771" y="4543"/>
                  </a:lnTo>
                  <a:lnTo>
                    <a:pt x="9092" y="4730"/>
                  </a:lnTo>
                  <a:lnTo>
                    <a:pt x="9092" y="5096"/>
                  </a:lnTo>
                  <a:lnTo>
                    <a:pt x="8771" y="5280"/>
                  </a:lnTo>
                  <a:lnTo>
                    <a:pt x="8454" y="5096"/>
                  </a:lnTo>
                  <a:lnTo>
                    <a:pt x="8454" y="4727"/>
                  </a:lnTo>
                  <a:lnTo>
                    <a:pt x="8733" y="4564"/>
                  </a:lnTo>
                  <a:close/>
                  <a:moveTo>
                    <a:pt x="8414" y="5467"/>
                  </a:moveTo>
                  <a:lnTo>
                    <a:pt x="8442" y="5484"/>
                  </a:lnTo>
                  <a:lnTo>
                    <a:pt x="8442" y="5850"/>
                  </a:lnTo>
                  <a:lnTo>
                    <a:pt x="8119" y="6037"/>
                  </a:lnTo>
                  <a:lnTo>
                    <a:pt x="7904" y="5911"/>
                  </a:lnTo>
                  <a:lnTo>
                    <a:pt x="7807" y="5855"/>
                  </a:lnTo>
                  <a:lnTo>
                    <a:pt x="8126" y="5670"/>
                  </a:lnTo>
                  <a:lnTo>
                    <a:pt x="8126" y="5668"/>
                  </a:lnTo>
                  <a:lnTo>
                    <a:pt x="8126" y="5302"/>
                  </a:lnTo>
                  <a:lnTo>
                    <a:pt x="8414" y="5467"/>
                  </a:lnTo>
                  <a:close/>
                  <a:moveTo>
                    <a:pt x="7462" y="5285"/>
                  </a:moveTo>
                  <a:lnTo>
                    <a:pt x="7143" y="5469"/>
                  </a:lnTo>
                  <a:lnTo>
                    <a:pt x="6982" y="5377"/>
                  </a:lnTo>
                  <a:lnTo>
                    <a:pt x="6881" y="5318"/>
                  </a:lnTo>
                  <a:lnTo>
                    <a:pt x="6829" y="5290"/>
                  </a:lnTo>
                  <a:lnTo>
                    <a:pt x="7148" y="5105"/>
                  </a:lnTo>
                  <a:lnTo>
                    <a:pt x="7148" y="5103"/>
                  </a:lnTo>
                  <a:lnTo>
                    <a:pt x="7148" y="4737"/>
                  </a:lnTo>
                  <a:lnTo>
                    <a:pt x="7462" y="4919"/>
                  </a:lnTo>
                  <a:lnTo>
                    <a:pt x="7462" y="5285"/>
                  </a:lnTo>
                  <a:close/>
                  <a:moveTo>
                    <a:pt x="7136" y="4715"/>
                  </a:moveTo>
                  <a:lnTo>
                    <a:pt x="6911" y="4585"/>
                  </a:lnTo>
                  <a:lnTo>
                    <a:pt x="6814" y="4531"/>
                  </a:lnTo>
                  <a:lnTo>
                    <a:pt x="6814" y="4531"/>
                  </a:lnTo>
                  <a:lnTo>
                    <a:pt x="6814" y="4531"/>
                  </a:lnTo>
                  <a:lnTo>
                    <a:pt x="6746" y="4569"/>
                  </a:lnTo>
                  <a:lnTo>
                    <a:pt x="6495" y="4713"/>
                  </a:lnTo>
                  <a:lnTo>
                    <a:pt x="6495" y="4349"/>
                  </a:lnTo>
                  <a:lnTo>
                    <a:pt x="6814" y="4167"/>
                  </a:lnTo>
                  <a:lnTo>
                    <a:pt x="7136" y="4351"/>
                  </a:lnTo>
                  <a:lnTo>
                    <a:pt x="7136" y="4715"/>
                  </a:lnTo>
                  <a:close/>
                  <a:moveTo>
                    <a:pt x="6736" y="4588"/>
                  </a:moveTo>
                  <a:lnTo>
                    <a:pt x="6814" y="4543"/>
                  </a:lnTo>
                  <a:lnTo>
                    <a:pt x="6864" y="4571"/>
                  </a:lnTo>
                  <a:lnTo>
                    <a:pt x="7136" y="4730"/>
                  </a:lnTo>
                  <a:lnTo>
                    <a:pt x="7136" y="5096"/>
                  </a:lnTo>
                  <a:lnTo>
                    <a:pt x="6817" y="5280"/>
                  </a:lnTo>
                  <a:lnTo>
                    <a:pt x="6495" y="5096"/>
                  </a:lnTo>
                  <a:lnTo>
                    <a:pt x="6495" y="4727"/>
                  </a:lnTo>
                  <a:lnTo>
                    <a:pt x="6736" y="4588"/>
                  </a:lnTo>
                  <a:close/>
                  <a:moveTo>
                    <a:pt x="6481" y="5484"/>
                  </a:moveTo>
                  <a:lnTo>
                    <a:pt x="6481" y="5852"/>
                  </a:lnTo>
                  <a:lnTo>
                    <a:pt x="6162" y="6037"/>
                  </a:lnTo>
                  <a:lnTo>
                    <a:pt x="6002" y="5944"/>
                  </a:lnTo>
                  <a:lnTo>
                    <a:pt x="5850" y="5855"/>
                  </a:lnTo>
                  <a:lnTo>
                    <a:pt x="6169" y="5670"/>
                  </a:lnTo>
                  <a:lnTo>
                    <a:pt x="6169" y="5668"/>
                  </a:lnTo>
                  <a:lnTo>
                    <a:pt x="6169" y="5302"/>
                  </a:lnTo>
                  <a:lnTo>
                    <a:pt x="6481" y="5484"/>
                  </a:lnTo>
                  <a:close/>
                  <a:moveTo>
                    <a:pt x="5503" y="5285"/>
                  </a:moveTo>
                  <a:lnTo>
                    <a:pt x="5345" y="5377"/>
                  </a:lnTo>
                  <a:lnTo>
                    <a:pt x="5186" y="5469"/>
                  </a:lnTo>
                  <a:lnTo>
                    <a:pt x="5175" y="5462"/>
                  </a:lnTo>
                  <a:lnTo>
                    <a:pt x="4872" y="5287"/>
                  </a:lnTo>
                  <a:lnTo>
                    <a:pt x="5189" y="5105"/>
                  </a:lnTo>
                  <a:lnTo>
                    <a:pt x="5189" y="5103"/>
                  </a:lnTo>
                  <a:lnTo>
                    <a:pt x="5189" y="4737"/>
                  </a:lnTo>
                  <a:lnTo>
                    <a:pt x="5503" y="4919"/>
                  </a:lnTo>
                  <a:lnTo>
                    <a:pt x="5503" y="5285"/>
                  </a:lnTo>
                  <a:close/>
                  <a:moveTo>
                    <a:pt x="5177" y="4715"/>
                  </a:moveTo>
                  <a:lnTo>
                    <a:pt x="4858" y="4531"/>
                  </a:lnTo>
                  <a:lnTo>
                    <a:pt x="4856" y="4531"/>
                  </a:lnTo>
                  <a:lnTo>
                    <a:pt x="4856" y="4531"/>
                  </a:lnTo>
                  <a:lnTo>
                    <a:pt x="4539" y="4713"/>
                  </a:lnTo>
                  <a:lnTo>
                    <a:pt x="4539" y="4349"/>
                  </a:lnTo>
                  <a:lnTo>
                    <a:pt x="4858" y="4165"/>
                  </a:lnTo>
                  <a:lnTo>
                    <a:pt x="5073" y="4290"/>
                  </a:lnTo>
                  <a:lnTo>
                    <a:pt x="5177" y="4349"/>
                  </a:lnTo>
                  <a:lnTo>
                    <a:pt x="5177" y="4715"/>
                  </a:lnTo>
                  <a:close/>
                  <a:moveTo>
                    <a:pt x="4856" y="4543"/>
                  </a:moveTo>
                  <a:lnTo>
                    <a:pt x="5177" y="4730"/>
                  </a:lnTo>
                  <a:lnTo>
                    <a:pt x="5177" y="5096"/>
                  </a:lnTo>
                  <a:lnTo>
                    <a:pt x="4858" y="5280"/>
                  </a:lnTo>
                  <a:lnTo>
                    <a:pt x="4539" y="5096"/>
                  </a:lnTo>
                  <a:lnTo>
                    <a:pt x="4539" y="4730"/>
                  </a:lnTo>
                  <a:lnTo>
                    <a:pt x="4856" y="4543"/>
                  </a:lnTo>
                  <a:close/>
                  <a:moveTo>
                    <a:pt x="4527" y="5484"/>
                  </a:moveTo>
                  <a:lnTo>
                    <a:pt x="4527" y="5852"/>
                  </a:lnTo>
                  <a:lnTo>
                    <a:pt x="4367" y="5947"/>
                  </a:lnTo>
                  <a:lnTo>
                    <a:pt x="4208" y="6037"/>
                  </a:lnTo>
                  <a:lnTo>
                    <a:pt x="3991" y="5911"/>
                  </a:lnTo>
                  <a:lnTo>
                    <a:pt x="3892" y="5855"/>
                  </a:lnTo>
                  <a:lnTo>
                    <a:pt x="4211" y="5670"/>
                  </a:lnTo>
                  <a:lnTo>
                    <a:pt x="4211" y="5668"/>
                  </a:lnTo>
                  <a:lnTo>
                    <a:pt x="4211" y="5299"/>
                  </a:lnTo>
                  <a:lnTo>
                    <a:pt x="4527" y="5484"/>
                  </a:lnTo>
                  <a:close/>
                  <a:moveTo>
                    <a:pt x="4196" y="5280"/>
                  </a:moveTo>
                  <a:lnTo>
                    <a:pt x="3998" y="5164"/>
                  </a:lnTo>
                  <a:lnTo>
                    <a:pt x="3880" y="5096"/>
                  </a:lnTo>
                  <a:lnTo>
                    <a:pt x="3880" y="5096"/>
                  </a:lnTo>
                  <a:lnTo>
                    <a:pt x="3880" y="5096"/>
                  </a:lnTo>
                  <a:lnTo>
                    <a:pt x="3558" y="5280"/>
                  </a:lnTo>
                  <a:lnTo>
                    <a:pt x="3558" y="4914"/>
                  </a:lnTo>
                  <a:lnTo>
                    <a:pt x="3880" y="4730"/>
                  </a:lnTo>
                  <a:lnTo>
                    <a:pt x="3880" y="4730"/>
                  </a:lnTo>
                  <a:lnTo>
                    <a:pt x="3880" y="4730"/>
                  </a:lnTo>
                  <a:lnTo>
                    <a:pt x="4196" y="4914"/>
                  </a:lnTo>
                  <a:lnTo>
                    <a:pt x="4196" y="5280"/>
                  </a:lnTo>
                  <a:close/>
                  <a:moveTo>
                    <a:pt x="3880" y="5108"/>
                  </a:moveTo>
                  <a:lnTo>
                    <a:pt x="3967" y="5160"/>
                  </a:lnTo>
                  <a:lnTo>
                    <a:pt x="4137" y="5259"/>
                  </a:lnTo>
                  <a:lnTo>
                    <a:pt x="4196" y="5294"/>
                  </a:lnTo>
                  <a:lnTo>
                    <a:pt x="4196" y="5661"/>
                  </a:lnTo>
                  <a:lnTo>
                    <a:pt x="3880" y="5845"/>
                  </a:lnTo>
                  <a:lnTo>
                    <a:pt x="3558" y="5661"/>
                  </a:lnTo>
                  <a:lnTo>
                    <a:pt x="3558" y="5294"/>
                  </a:lnTo>
                  <a:lnTo>
                    <a:pt x="3880" y="5108"/>
                  </a:lnTo>
                  <a:close/>
                  <a:moveTo>
                    <a:pt x="3547" y="5285"/>
                  </a:moveTo>
                  <a:lnTo>
                    <a:pt x="3228" y="5469"/>
                  </a:lnTo>
                  <a:lnTo>
                    <a:pt x="3067" y="5377"/>
                  </a:lnTo>
                  <a:lnTo>
                    <a:pt x="2968" y="5318"/>
                  </a:lnTo>
                  <a:lnTo>
                    <a:pt x="2913" y="5290"/>
                  </a:lnTo>
                  <a:lnTo>
                    <a:pt x="3235" y="5105"/>
                  </a:lnTo>
                  <a:lnTo>
                    <a:pt x="3235" y="5103"/>
                  </a:lnTo>
                  <a:lnTo>
                    <a:pt x="3235" y="4737"/>
                  </a:lnTo>
                  <a:lnTo>
                    <a:pt x="3547" y="4919"/>
                  </a:lnTo>
                  <a:lnTo>
                    <a:pt x="3547" y="5285"/>
                  </a:lnTo>
                  <a:close/>
                  <a:moveTo>
                    <a:pt x="3223" y="4715"/>
                  </a:moveTo>
                  <a:lnTo>
                    <a:pt x="2998" y="4585"/>
                  </a:lnTo>
                  <a:lnTo>
                    <a:pt x="2902" y="4531"/>
                  </a:lnTo>
                  <a:lnTo>
                    <a:pt x="2902" y="4531"/>
                  </a:lnTo>
                  <a:lnTo>
                    <a:pt x="2902" y="4531"/>
                  </a:lnTo>
                  <a:lnTo>
                    <a:pt x="2833" y="4569"/>
                  </a:lnTo>
                  <a:lnTo>
                    <a:pt x="2583" y="4713"/>
                  </a:lnTo>
                  <a:lnTo>
                    <a:pt x="2583" y="4349"/>
                  </a:lnTo>
                  <a:lnTo>
                    <a:pt x="2902" y="4167"/>
                  </a:lnTo>
                  <a:lnTo>
                    <a:pt x="3223" y="4351"/>
                  </a:lnTo>
                  <a:lnTo>
                    <a:pt x="3223" y="4715"/>
                  </a:lnTo>
                  <a:close/>
                  <a:moveTo>
                    <a:pt x="2824" y="4588"/>
                  </a:moveTo>
                  <a:lnTo>
                    <a:pt x="2902" y="4543"/>
                  </a:lnTo>
                  <a:lnTo>
                    <a:pt x="2949" y="4571"/>
                  </a:lnTo>
                  <a:lnTo>
                    <a:pt x="3223" y="4730"/>
                  </a:lnTo>
                  <a:lnTo>
                    <a:pt x="3223" y="5096"/>
                  </a:lnTo>
                  <a:lnTo>
                    <a:pt x="2902" y="5280"/>
                  </a:lnTo>
                  <a:lnTo>
                    <a:pt x="2583" y="5096"/>
                  </a:lnTo>
                  <a:lnTo>
                    <a:pt x="2583" y="4727"/>
                  </a:lnTo>
                  <a:lnTo>
                    <a:pt x="2824" y="4588"/>
                  </a:lnTo>
                  <a:close/>
                  <a:moveTo>
                    <a:pt x="2566" y="5484"/>
                  </a:moveTo>
                  <a:lnTo>
                    <a:pt x="2566" y="5852"/>
                  </a:lnTo>
                  <a:lnTo>
                    <a:pt x="2249" y="6037"/>
                  </a:lnTo>
                  <a:lnTo>
                    <a:pt x="1935" y="5855"/>
                  </a:lnTo>
                  <a:lnTo>
                    <a:pt x="2254" y="5670"/>
                  </a:lnTo>
                  <a:lnTo>
                    <a:pt x="2254" y="5668"/>
                  </a:lnTo>
                  <a:lnTo>
                    <a:pt x="2254" y="5302"/>
                  </a:lnTo>
                  <a:lnTo>
                    <a:pt x="2566" y="5484"/>
                  </a:lnTo>
                  <a:close/>
                  <a:moveTo>
                    <a:pt x="1704" y="6866"/>
                  </a:moveTo>
                  <a:lnTo>
                    <a:pt x="1909" y="6984"/>
                  </a:lnTo>
                  <a:lnTo>
                    <a:pt x="1595" y="7166"/>
                  </a:lnTo>
                  <a:lnTo>
                    <a:pt x="1274" y="6980"/>
                  </a:lnTo>
                  <a:lnTo>
                    <a:pt x="1274" y="6616"/>
                  </a:lnTo>
                  <a:lnTo>
                    <a:pt x="1593" y="6431"/>
                  </a:lnTo>
                  <a:lnTo>
                    <a:pt x="1593" y="6802"/>
                  </a:lnTo>
                  <a:lnTo>
                    <a:pt x="1593" y="6802"/>
                  </a:lnTo>
                  <a:lnTo>
                    <a:pt x="1704" y="6866"/>
                  </a:lnTo>
                  <a:close/>
                  <a:moveTo>
                    <a:pt x="1687" y="7986"/>
                  </a:moveTo>
                  <a:lnTo>
                    <a:pt x="1909" y="8116"/>
                  </a:lnTo>
                  <a:lnTo>
                    <a:pt x="1869" y="8140"/>
                  </a:lnTo>
                  <a:lnTo>
                    <a:pt x="1595" y="8296"/>
                  </a:lnTo>
                  <a:lnTo>
                    <a:pt x="1274" y="8109"/>
                  </a:lnTo>
                  <a:lnTo>
                    <a:pt x="1274" y="7748"/>
                  </a:lnTo>
                  <a:lnTo>
                    <a:pt x="1593" y="7561"/>
                  </a:lnTo>
                  <a:lnTo>
                    <a:pt x="1593" y="7930"/>
                  </a:lnTo>
                  <a:lnTo>
                    <a:pt x="1593" y="7930"/>
                  </a:lnTo>
                  <a:lnTo>
                    <a:pt x="1687" y="7986"/>
                  </a:lnTo>
                  <a:close/>
                  <a:moveTo>
                    <a:pt x="1758" y="9156"/>
                  </a:moveTo>
                  <a:lnTo>
                    <a:pt x="1909" y="9246"/>
                  </a:lnTo>
                  <a:lnTo>
                    <a:pt x="1597" y="9426"/>
                  </a:lnTo>
                  <a:lnTo>
                    <a:pt x="1274" y="9239"/>
                  </a:lnTo>
                  <a:lnTo>
                    <a:pt x="1274" y="8877"/>
                  </a:lnTo>
                  <a:lnTo>
                    <a:pt x="1593" y="8691"/>
                  </a:lnTo>
                  <a:lnTo>
                    <a:pt x="1593" y="9059"/>
                  </a:lnTo>
                  <a:lnTo>
                    <a:pt x="1593" y="9059"/>
                  </a:lnTo>
                  <a:lnTo>
                    <a:pt x="1758" y="9156"/>
                  </a:lnTo>
                  <a:close/>
                  <a:moveTo>
                    <a:pt x="2238" y="9421"/>
                  </a:moveTo>
                  <a:lnTo>
                    <a:pt x="1935" y="9246"/>
                  </a:lnTo>
                  <a:lnTo>
                    <a:pt x="2254" y="9059"/>
                  </a:lnTo>
                  <a:lnTo>
                    <a:pt x="2254" y="9059"/>
                  </a:lnTo>
                  <a:lnTo>
                    <a:pt x="2254" y="8693"/>
                  </a:lnTo>
                  <a:lnTo>
                    <a:pt x="2342" y="8743"/>
                  </a:lnTo>
                  <a:lnTo>
                    <a:pt x="2566" y="8873"/>
                  </a:lnTo>
                  <a:lnTo>
                    <a:pt x="2566" y="9241"/>
                  </a:lnTo>
                  <a:lnTo>
                    <a:pt x="2247" y="9426"/>
                  </a:lnTo>
                  <a:lnTo>
                    <a:pt x="2238" y="9421"/>
                  </a:lnTo>
                  <a:close/>
                  <a:moveTo>
                    <a:pt x="2254" y="8679"/>
                  </a:moveTo>
                  <a:lnTo>
                    <a:pt x="2254" y="8676"/>
                  </a:lnTo>
                  <a:lnTo>
                    <a:pt x="2254" y="8308"/>
                  </a:lnTo>
                  <a:lnTo>
                    <a:pt x="2415" y="8216"/>
                  </a:lnTo>
                  <a:lnTo>
                    <a:pt x="2568" y="8128"/>
                  </a:lnTo>
                  <a:lnTo>
                    <a:pt x="2568" y="8497"/>
                  </a:lnTo>
                  <a:lnTo>
                    <a:pt x="2568" y="8497"/>
                  </a:lnTo>
                  <a:lnTo>
                    <a:pt x="2887" y="8681"/>
                  </a:lnTo>
                  <a:lnTo>
                    <a:pt x="2573" y="8861"/>
                  </a:lnTo>
                  <a:lnTo>
                    <a:pt x="2254" y="8679"/>
                  </a:lnTo>
                  <a:close/>
                  <a:moveTo>
                    <a:pt x="2583" y="9251"/>
                  </a:moveTo>
                  <a:lnTo>
                    <a:pt x="2873" y="9083"/>
                  </a:lnTo>
                  <a:lnTo>
                    <a:pt x="2902" y="9066"/>
                  </a:lnTo>
                  <a:lnTo>
                    <a:pt x="2923" y="9078"/>
                  </a:lnTo>
                  <a:lnTo>
                    <a:pt x="3223" y="9251"/>
                  </a:lnTo>
                  <a:lnTo>
                    <a:pt x="3223" y="9617"/>
                  </a:lnTo>
                  <a:lnTo>
                    <a:pt x="2902" y="9801"/>
                  </a:lnTo>
                  <a:lnTo>
                    <a:pt x="2583" y="9617"/>
                  </a:lnTo>
                  <a:lnTo>
                    <a:pt x="2583" y="9251"/>
                  </a:lnTo>
                  <a:close/>
                  <a:moveTo>
                    <a:pt x="2998" y="9107"/>
                  </a:moveTo>
                  <a:lnTo>
                    <a:pt x="2902" y="9050"/>
                  </a:lnTo>
                  <a:lnTo>
                    <a:pt x="2902" y="9050"/>
                  </a:lnTo>
                  <a:lnTo>
                    <a:pt x="2902" y="9050"/>
                  </a:lnTo>
                  <a:lnTo>
                    <a:pt x="2583" y="9234"/>
                  </a:lnTo>
                  <a:lnTo>
                    <a:pt x="2583" y="8873"/>
                  </a:lnTo>
                  <a:lnTo>
                    <a:pt x="2902" y="8688"/>
                  </a:lnTo>
                  <a:lnTo>
                    <a:pt x="3223" y="8875"/>
                  </a:lnTo>
                  <a:lnTo>
                    <a:pt x="3223" y="9234"/>
                  </a:lnTo>
                  <a:lnTo>
                    <a:pt x="2998" y="9107"/>
                  </a:lnTo>
                  <a:close/>
                  <a:moveTo>
                    <a:pt x="3119" y="8799"/>
                  </a:moveTo>
                  <a:lnTo>
                    <a:pt x="2916" y="8681"/>
                  </a:lnTo>
                  <a:lnTo>
                    <a:pt x="3235" y="8497"/>
                  </a:lnTo>
                  <a:lnTo>
                    <a:pt x="3235" y="8497"/>
                  </a:lnTo>
                  <a:lnTo>
                    <a:pt x="3235" y="8128"/>
                  </a:lnTo>
                  <a:lnTo>
                    <a:pt x="3547" y="8310"/>
                  </a:lnTo>
                  <a:lnTo>
                    <a:pt x="3547" y="8676"/>
                  </a:lnTo>
                  <a:lnTo>
                    <a:pt x="3228" y="8861"/>
                  </a:lnTo>
                  <a:lnTo>
                    <a:pt x="3119" y="8799"/>
                  </a:lnTo>
                  <a:close/>
                  <a:moveTo>
                    <a:pt x="3235" y="8873"/>
                  </a:moveTo>
                  <a:lnTo>
                    <a:pt x="3273" y="8851"/>
                  </a:lnTo>
                  <a:lnTo>
                    <a:pt x="3547" y="8693"/>
                  </a:lnTo>
                  <a:lnTo>
                    <a:pt x="3547" y="9059"/>
                  </a:lnTo>
                  <a:lnTo>
                    <a:pt x="3547" y="9059"/>
                  </a:lnTo>
                  <a:lnTo>
                    <a:pt x="3866" y="9246"/>
                  </a:lnTo>
                  <a:lnTo>
                    <a:pt x="3554" y="9426"/>
                  </a:lnTo>
                  <a:lnTo>
                    <a:pt x="3235" y="9241"/>
                  </a:lnTo>
                  <a:lnTo>
                    <a:pt x="3235" y="8873"/>
                  </a:lnTo>
                  <a:close/>
                  <a:moveTo>
                    <a:pt x="3558" y="9816"/>
                  </a:moveTo>
                  <a:lnTo>
                    <a:pt x="3880" y="9629"/>
                  </a:lnTo>
                  <a:lnTo>
                    <a:pt x="4029" y="9716"/>
                  </a:lnTo>
                  <a:lnTo>
                    <a:pt x="4111" y="9764"/>
                  </a:lnTo>
                  <a:lnTo>
                    <a:pt x="4196" y="9813"/>
                  </a:lnTo>
                  <a:lnTo>
                    <a:pt x="4196" y="10182"/>
                  </a:lnTo>
                  <a:lnTo>
                    <a:pt x="4041" y="10274"/>
                  </a:lnTo>
                  <a:lnTo>
                    <a:pt x="3880" y="10366"/>
                  </a:lnTo>
                  <a:lnTo>
                    <a:pt x="3558" y="10182"/>
                  </a:lnTo>
                  <a:lnTo>
                    <a:pt x="3558" y="9816"/>
                  </a:lnTo>
                  <a:close/>
                  <a:moveTo>
                    <a:pt x="4142" y="9768"/>
                  </a:moveTo>
                  <a:lnTo>
                    <a:pt x="3880" y="9617"/>
                  </a:lnTo>
                  <a:lnTo>
                    <a:pt x="3880" y="9617"/>
                  </a:lnTo>
                  <a:lnTo>
                    <a:pt x="3880" y="9617"/>
                  </a:lnTo>
                  <a:lnTo>
                    <a:pt x="3558" y="9799"/>
                  </a:lnTo>
                  <a:lnTo>
                    <a:pt x="3558" y="9437"/>
                  </a:lnTo>
                  <a:lnTo>
                    <a:pt x="3736" y="9336"/>
                  </a:lnTo>
                  <a:lnTo>
                    <a:pt x="3880" y="9253"/>
                  </a:lnTo>
                  <a:lnTo>
                    <a:pt x="4022" y="9336"/>
                  </a:lnTo>
                  <a:lnTo>
                    <a:pt x="4196" y="9437"/>
                  </a:lnTo>
                  <a:lnTo>
                    <a:pt x="4196" y="9799"/>
                  </a:lnTo>
                  <a:lnTo>
                    <a:pt x="4142" y="9768"/>
                  </a:lnTo>
                  <a:close/>
                  <a:moveTo>
                    <a:pt x="3998" y="9308"/>
                  </a:moveTo>
                  <a:lnTo>
                    <a:pt x="3892" y="9246"/>
                  </a:lnTo>
                  <a:lnTo>
                    <a:pt x="4211" y="9059"/>
                  </a:lnTo>
                  <a:lnTo>
                    <a:pt x="4211" y="9059"/>
                  </a:lnTo>
                  <a:lnTo>
                    <a:pt x="4211" y="8691"/>
                  </a:lnTo>
                  <a:lnTo>
                    <a:pt x="4350" y="8771"/>
                  </a:lnTo>
                  <a:lnTo>
                    <a:pt x="4367" y="8780"/>
                  </a:lnTo>
                  <a:lnTo>
                    <a:pt x="4527" y="8875"/>
                  </a:lnTo>
                  <a:lnTo>
                    <a:pt x="4527" y="9241"/>
                  </a:lnTo>
                  <a:lnTo>
                    <a:pt x="4206" y="9428"/>
                  </a:lnTo>
                  <a:lnTo>
                    <a:pt x="3998" y="9308"/>
                  </a:lnTo>
                  <a:close/>
                  <a:moveTo>
                    <a:pt x="4371" y="8769"/>
                  </a:moveTo>
                  <a:lnTo>
                    <a:pt x="4213" y="8676"/>
                  </a:lnTo>
                  <a:lnTo>
                    <a:pt x="4213" y="8308"/>
                  </a:lnTo>
                  <a:lnTo>
                    <a:pt x="4527" y="8128"/>
                  </a:lnTo>
                  <a:lnTo>
                    <a:pt x="4527" y="8497"/>
                  </a:lnTo>
                  <a:lnTo>
                    <a:pt x="4527" y="8497"/>
                  </a:lnTo>
                  <a:lnTo>
                    <a:pt x="4844" y="8681"/>
                  </a:lnTo>
                  <a:lnTo>
                    <a:pt x="4530" y="8861"/>
                  </a:lnTo>
                  <a:lnTo>
                    <a:pt x="4371" y="8769"/>
                  </a:lnTo>
                  <a:close/>
                  <a:moveTo>
                    <a:pt x="4539" y="9251"/>
                  </a:moveTo>
                  <a:lnTo>
                    <a:pt x="4856" y="9066"/>
                  </a:lnTo>
                  <a:lnTo>
                    <a:pt x="5177" y="9251"/>
                  </a:lnTo>
                  <a:lnTo>
                    <a:pt x="5177" y="9617"/>
                  </a:lnTo>
                  <a:lnTo>
                    <a:pt x="4858" y="9801"/>
                  </a:lnTo>
                  <a:lnTo>
                    <a:pt x="4539" y="9617"/>
                  </a:lnTo>
                  <a:lnTo>
                    <a:pt x="4539" y="9251"/>
                  </a:lnTo>
                  <a:close/>
                  <a:moveTo>
                    <a:pt x="4858" y="9050"/>
                  </a:moveTo>
                  <a:lnTo>
                    <a:pt x="4856" y="9050"/>
                  </a:lnTo>
                  <a:lnTo>
                    <a:pt x="4856" y="9050"/>
                  </a:lnTo>
                  <a:lnTo>
                    <a:pt x="4806" y="9081"/>
                  </a:lnTo>
                  <a:lnTo>
                    <a:pt x="4539" y="9234"/>
                  </a:lnTo>
                  <a:lnTo>
                    <a:pt x="4539" y="8873"/>
                  </a:lnTo>
                  <a:lnTo>
                    <a:pt x="4858" y="8688"/>
                  </a:lnTo>
                  <a:lnTo>
                    <a:pt x="5005" y="8773"/>
                  </a:lnTo>
                  <a:lnTo>
                    <a:pt x="5177" y="8873"/>
                  </a:lnTo>
                  <a:lnTo>
                    <a:pt x="5177" y="9234"/>
                  </a:lnTo>
                  <a:lnTo>
                    <a:pt x="4858" y="9050"/>
                  </a:lnTo>
                  <a:close/>
                  <a:moveTo>
                    <a:pt x="4872" y="8681"/>
                  </a:moveTo>
                  <a:lnTo>
                    <a:pt x="5189" y="8497"/>
                  </a:lnTo>
                  <a:lnTo>
                    <a:pt x="5189" y="8497"/>
                  </a:lnTo>
                  <a:lnTo>
                    <a:pt x="5189" y="8128"/>
                  </a:lnTo>
                  <a:lnTo>
                    <a:pt x="5503" y="8308"/>
                  </a:lnTo>
                  <a:lnTo>
                    <a:pt x="5503" y="8676"/>
                  </a:lnTo>
                  <a:lnTo>
                    <a:pt x="5345" y="8769"/>
                  </a:lnTo>
                  <a:lnTo>
                    <a:pt x="5186" y="8861"/>
                  </a:lnTo>
                  <a:lnTo>
                    <a:pt x="4872" y="8681"/>
                  </a:lnTo>
                  <a:close/>
                  <a:moveTo>
                    <a:pt x="5189" y="8875"/>
                  </a:moveTo>
                  <a:lnTo>
                    <a:pt x="5352" y="8780"/>
                  </a:lnTo>
                  <a:lnTo>
                    <a:pt x="5380" y="8764"/>
                  </a:lnTo>
                  <a:lnTo>
                    <a:pt x="5503" y="8693"/>
                  </a:lnTo>
                  <a:lnTo>
                    <a:pt x="5503" y="9059"/>
                  </a:lnTo>
                  <a:lnTo>
                    <a:pt x="5503" y="9059"/>
                  </a:lnTo>
                  <a:lnTo>
                    <a:pt x="5822" y="9246"/>
                  </a:lnTo>
                  <a:lnTo>
                    <a:pt x="5671" y="9334"/>
                  </a:lnTo>
                  <a:lnTo>
                    <a:pt x="5510" y="9426"/>
                  </a:lnTo>
                  <a:lnTo>
                    <a:pt x="5189" y="9241"/>
                  </a:lnTo>
                  <a:lnTo>
                    <a:pt x="5189" y="8875"/>
                  </a:lnTo>
                  <a:close/>
                  <a:moveTo>
                    <a:pt x="6002" y="9334"/>
                  </a:moveTo>
                  <a:lnTo>
                    <a:pt x="5850" y="9246"/>
                  </a:lnTo>
                  <a:lnTo>
                    <a:pt x="6169" y="9059"/>
                  </a:lnTo>
                  <a:lnTo>
                    <a:pt x="6169" y="9059"/>
                  </a:lnTo>
                  <a:lnTo>
                    <a:pt x="6169" y="8693"/>
                  </a:lnTo>
                  <a:lnTo>
                    <a:pt x="6271" y="8752"/>
                  </a:lnTo>
                  <a:lnTo>
                    <a:pt x="6481" y="8873"/>
                  </a:lnTo>
                  <a:lnTo>
                    <a:pt x="6481" y="9241"/>
                  </a:lnTo>
                  <a:lnTo>
                    <a:pt x="6162" y="9426"/>
                  </a:lnTo>
                  <a:lnTo>
                    <a:pt x="6002" y="9334"/>
                  </a:lnTo>
                  <a:close/>
                  <a:moveTo>
                    <a:pt x="6169" y="8679"/>
                  </a:moveTo>
                  <a:lnTo>
                    <a:pt x="6169" y="8676"/>
                  </a:lnTo>
                  <a:lnTo>
                    <a:pt x="6169" y="8308"/>
                  </a:lnTo>
                  <a:lnTo>
                    <a:pt x="6484" y="8128"/>
                  </a:lnTo>
                  <a:lnTo>
                    <a:pt x="6484" y="8497"/>
                  </a:lnTo>
                  <a:lnTo>
                    <a:pt x="6484" y="8497"/>
                  </a:lnTo>
                  <a:lnTo>
                    <a:pt x="6800" y="8681"/>
                  </a:lnTo>
                  <a:lnTo>
                    <a:pt x="6488" y="8861"/>
                  </a:lnTo>
                  <a:lnTo>
                    <a:pt x="6169" y="8679"/>
                  </a:lnTo>
                  <a:close/>
                  <a:moveTo>
                    <a:pt x="6495" y="9251"/>
                  </a:moveTo>
                  <a:lnTo>
                    <a:pt x="6786" y="9083"/>
                  </a:lnTo>
                  <a:lnTo>
                    <a:pt x="6814" y="9066"/>
                  </a:lnTo>
                  <a:lnTo>
                    <a:pt x="6838" y="9078"/>
                  </a:lnTo>
                  <a:lnTo>
                    <a:pt x="7136" y="9251"/>
                  </a:lnTo>
                  <a:lnTo>
                    <a:pt x="7136" y="9617"/>
                  </a:lnTo>
                  <a:lnTo>
                    <a:pt x="6814" y="9801"/>
                  </a:lnTo>
                  <a:lnTo>
                    <a:pt x="6495" y="9617"/>
                  </a:lnTo>
                  <a:lnTo>
                    <a:pt x="6495" y="9251"/>
                  </a:lnTo>
                  <a:close/>
                  <a:moveTo>
                    <a:pt x="6911" y="9107"/>
                  </a:moveTo>
                  <a:lnTo>
                    <a:pt x="6814" y="9050"/>
                  </a:lnTo>
                  <a:lnTo>
                    <a:pt x="6814" y="9050"/>
                  </a:lnTo>
                  <a:lnTo>
                    <a:pt x="6814" y="9050"/>
                  </a:lnTo>
                  <a:lnTo>
                    <a:pt x="6495" y="9234"/>
                  </a:lnTo>
                  <a:lnTo>
                    <a:pt x="6495" y="8873"/>
                  </a:lnTo>
                  <a:lnTo>
                    <a:pt x="6814" y="8688"/>
                  </a:lnTo>
                  <a:lnTo>
                    <a:pt x="7136" y="8875"/>
                  </a:lnTo>
                  <a:lnTo>
                    <a:pt x="7136" y="9234"/>
                  </a:lnTo>
                  <a:lnTo>
                    <a:pt x="6911" y="9107"/>
                  </a:lnTo>
                  <a:close/>
                  <a:moveTo>
                    <a:pt x="7034" y="8799"/>
                  </a:moveTo>
                  <a:lnTo>
                    <a:pt x="6829" y="8681"/>
                  </a:lnTo>
                  <a:lnTo>
                    <a:pt x="7148" y="8497"/>
                  </a:lnTo>
                  <a:lnTo>
                    <a:pt x="7148" y="8497"/>
                  </a:lnTo>
                  <a:lnTo>
                    <a:pt x="7148" y="8128"/>
                  </a:lnTo>
                  <a:lnTo>
                    <a:pt x="7462" y="8310"/>
                  </a:lnTo>
                  <a:lnTo>
                    <a:pt x="7462" y="8676"/>
                  </a:lnTo>
                  <a:lnTo>
                    <a:pt x="7143" y="8861"/>
                  </a:lnTo>
                  <a:lnTo>
                    <a:pt x="7034" y="8799"/>
                  </a:lnTo>
                  <a:close/>
                  <a:moveTo>
                    <a:pt x="7148" y="8873"/>
                  </a:moveTo>
                  <a:lnTo>
                    <a:pt x="7188" y="8851"/>
                  </a:lnTo>
                  <a:lnTo>
                    <a:pt x="7462" y="8693"/>
                  </a:lnTo>
                  <a:lnTo>
                    <a:pt x="7462" y="9059"/>
                  </a:lnTo>
                  <a:lnTo>
                    <a:pt x="7462" y="9059"/>
                  </a:lnTo>
                  <a:lnTo>
                    <a:pt x="7781" y="9246"/>
                  </a:lnTo>
                  <a:lnTo>
                    <a:pt x="7469" y="9426"/>
                  </a:lnTo>
                  <a:lnTo>
                    <a:pt x="7148" y="9241"/>
                  </a:lnTo>
                  <a:lnTo>
                    <a:pt x="7148" y="8873"/>
                  </a:lnTo>
                  <a:close/>
                  <a:moveTo>
                    <a:pt x="7911" y="9308"/>
                  </a:moveTo>
                  <a:lnTo>
                    <a:pt x="7807" y="9246"/>
                  </a:lnTo>
                  <a:lnTo>
                    <a:pt x="8126" y="9059"/>
                  </a:lnTo>
                  <a:lnTo>
                    <a:pt x="8126" y="9059"/>
                  </a:lnTo>
                  <a:lnTo>
                    <a:pt x="8126" y="8693"/>
                  </a:lnTo>
                  <a:lnTo>
                    <a:pt x="8442" y="8875"/>
                  </a:lnTo>
                  <a:lnTo>
                    <a:pt x="8442" y="9239"/>
                  </a:lnTo>
                  <a:lnTo>
                    <a:pt x="8119" y="9426"/>
                  </a:lnTo>
                  <a:lnTo>
                    <a:pt x="7911" y="9308"/>
                  </a:lnTo>
                  <a:close/>
                  <a:moveTo>
                    <a:pt x="8338" y="8802"/>
                  </a:moveTo>
                  <a:lnTo>
                    <a:pt x="8126" y="8676"/>
                  </a:lnTo>
                  <a:lnTo>
                    <a:pt x="8126" y="8676"/>
                  </a:lnTo>
                  <a:lnTo>
                    <a:pt x="8126" y="8310"/>
                  </a:lnTo>
                  <a:lnTo>
                    <a:pt x="8442" y="8128"/>
                  </a:lnTo>
                  <a:lnTo>
                    <a:pt x="8442" y="8497"/>
                  </a:lnTo>
                  <a:lnTo>
                    <a:pt x="8442" y="8497"/>
                  </a:lnTo>
                  <a:lnTo>
                    <a:pt x="8759" y="8679"/>
                  </a:lnTo>
                  <a:lnTo>
                    <a:pt x="8445" y="8861"/>
                  </a:lnTo>
                  <a:lnTo>
                    <a:pt x="8338" y="8802"/>
                  </a:lnTo>
                  <a:close/>
                  <a:moveTo>
                    <a:pt x="8454" y="9248"/>
                  </a:moveTo>
                  <a:lnTo>
                    <a:pt x="8771" y="9066"/>
                  </a:lnTo>
                  <a:lnTo>
                    <a:pt x="9092" y="9251"/>
                  </a:lnTo>
                  <a:lnTo>
                    <a:pt x="9092" y="9617"/>
                  </a:lnTo>
                  <a:lnTo>
                    <a:pt x="8773" y="9801"/>
                  </a:lnTo>
                  <a:lnTo>
                    <a:pt x="8454" y="9617"/>
                  </a:lnTo>
                  <a:lnTo>
                    <a:pt x="8454" y="9248"/>
                  </a:lnTo>
                  <a:close/>
                  <a:moveTo>
                    <a:pt x="8771" y="9050"/>
                  </a:moveTo>
                  <a:lnTo>
                    <a:pt x="8771" y="9050"/>
                  </a:lnTo>
                  <a:lnTo>
                    <a:pt x="8771" y="9050"/>
                  </a:lnTo>
                  <a:lnTo>
                    <a:pt x="8764" y="9055"/>
                  </a:lnTo>
                  <a:lnTo>
                    <a:pt x="8454" y="9232"/>
                  </a:lnTo>
                  <a:lnTo>
                    <a:pt x="8454" y="8873"/>
                  </a:lnTo>
                  <a:lnTo>
                    <a:pt x="8771" y="8688"/>
                  </a:lnTo>
                  <a:lnTo>
                    <a:pt x="8920" y="8773"/>
                  </a:lnTo>
                  <a:lnTo>
                    <a:pt x="9092" y="8873"/>
                  </a:lnTo>
                  <a:lnTo>
                    <a:pt x="9092" y="9234"/>
                  </a:lnTo>
                  <a:lnTo>
                    <a:pt x="8771" y="9050"/>
                  </a:lnTo>
                  <a:close/>
                  <a:moveTo>
                    <a:pt x="8787" y="8679"/>
                  </a:moveTo>
                  <a:lnTo>
                    <a:pt x="8839" y="8648"/>
                  </a:lnTo>
                  <a:lnTo>
                    <a:pt x="9104" y="8497"/>
                  </a:lnTo>
                  <a:lnTo>
                    <a:pt x="9104" y="8497"/>
                  </a:lnTo>
                  <a:lnTo>
                    <a:pt x="9104" y="8128"/>
                  </a:lnTo>
                  <a:lnTo>
                    <a:pt x="9418" y="8308"/>
                  </a:lnTo>
                  <a:lnTo>
                    <a:pt x="9418" y="8676"/>
                  </a:lnTo>
                  <a:lnTo>
                    <a:pt x="9102" y="8861"/>
                  </a:lnTo>
                  <a:lnTo>
                    <a:pt x="8787" y="8679"/>
                  </a:lnTo>
                  <a:close/>
                  <a:moveTo>
                    <a:pt x="9104" y="8875"/>
                  </a:moveTo>
                  <a:lnTo>
                    <a:pt x="9293" y="8764"/>
                  </a:lnTo>
                  <a:lnTo>
                    <a:pt x="9418" y="8693"/>
                  </a:lnTo>
                  <a:lnTo>
                    <a:pt x="9418" y="9059"/>
                  </a:lnTo>
                  <a:lnTo>
                    <a:pt x="9418" y="9059"/>
                  </a:lnTo>
                  <a:lnTo>
                    <a:pt x="9737" y="9246"/>
                  </a:lnTo>
                  <a:lnTo>
                    <a:pt x="9425" y="9426"/>
                  </a:lnTo>
                  <a:lnTo>
                    <a:pt x="9104" y="9241"/>
                  </a:lnTo>
                  <a:lnTo>
                    <a:pt x="9104" y="8875"/>
                  </a:lnTo>
                  <a:close/>
                  <a:moveTo>
                    <a:pt x="9430" y="9816"/>
                  </a:moveTo>
                  <a:lnTo>
                    <a:pt x="9751" y="9629"/>
                  </a:lnTo>
                  <a:lnTo>
                    <a:pt x="10070" y="9813"/>
                  </a:lnTo>
                  <a:lnTo>
                    <a:pt x="10070" y="10182"/>
                  </a:lnTo>
                  <a:lnTo>
                    <a:pt x="9749" y="10366"/>
                  </a:lnTo>
                  <a:lnTo>
                    <a:pt x="9430" y="10182"/>
                  </a:lnTo>
                  <a:lnTo>
                    <a:pt x="9430" y="9816"/>
                  </a:lnTo>
                  <a:close/>
                  <a:moveTo>
                    <a:pt x="9751" y="9617"/>
                  </a:moveTo>
                  <a:lnTo>
                    <a:pt x="9751" y="9617"/>
                  </a:lnTo>
                  <a:lnTo>
                    <a:pt x="9751" y="9617"/>
                  </a:lnTo>
                  <a:lnTo>
                    <a:pt x="9430" y="9799"/>
                  </a:lnTo>
                  <a:lnTo>
                    <a:pt x="9430" y="9440"/>
                  </a:lnTo>
                  <a:lnTo>
                    <a:pt x="9742" y="9258"/>
                  </a:lnTo>
                  <a:lnTo>
                    <a:pt x="9751" y="9253"/>
                  </a:lnTo>
                  <a:lnTo>
                    <a:pt x="9761" y="9260"/>
                  </a:lnTo>
                  <a:lnTo>
                    <a:pt x="10070" y="9440"/>
                  </a:lnTo>
                  <a:lnTo>
                    <a:pt x="10070" y="9801"/>
                  </a:lnTo>
                  <a:lnTo>
                    <a:pt x="9751" y="9617"/>
                  </a:lnTo>
                  <a:close/>
                  <a:moveTo>
                    <a:pt x="9763" y="9246"/>
                  </a:moveTo>
                  <a:lnTo>
                    <a:pt x="10085" y="9059"/>
                  </a:lnTo>
                  <a:lnTo>
                    <a:pt x="10085" y="8693"/>
                  </a:lnTo>
                  <a:lnTo>
                    <a:pt x="10397" y="8873"/>
                  </a:lnTo>
                  <a:lnTo>
                    <a:pt x="10397" y="9244"/>
                  </a:lnTo>
                  <a:lnTo>
                    <a:pt x="10078" y="9426"/>
                  </a:lnTo>
                  <a:lnTo>
                    <a:pt x="9763" y="9246"/>
                  </a:lnTo>
                  <a:close/>
                  <a:moveTo>
                    <a:pt x="10085" y="8676"/>
                  </a:moveTo>
                  <a:lnTo>
                    <a:pt x="10085" y="8308"/>
                  </a:lnTo>
                  <a:lnTo>
                    <a:pt x="10278" y="8194"/>
                  </a:lnTo>
                  <a:lnTo>
                    <a:pt x="10397" y="8128"/>
                  </a:lnTo>
                  <a:lnTo>
                    <a:pt x="10397" y="8497"/>
                  </a:lnTo>
                  <a:lnTo>
                    <a:pt x="10397" y="8497"/>
                  </a:lnTo>
                  <a:lnTo>
                    <a:pt x="10716" y="8681"/>
                  </a:lnTo>
                  <a:lnTo>
                    <a:pt x="10489" y="8814"/>
                  </a:lnTo>
                  <a:lnTo>
                    <a:pt x="10404" y="8861"/>
                  </a:lnTo>
                  <a:lnTo>
                    <a:pt x="10085" y="8676"/>
                  </a:lnTo>
                  <a:close/>
                  <a:moveTo>
                    <a:pt x="10411" y="9251"/>
                  </a:moveTo>
                  <a:lnTo>
                    <a:pt x="10730" y="9066"/>
                  </a:lnTo>
                  <a:lnTo>
                    <a:pt x="11046" y="9248"/>
                  </a:lnTo>
                  <a:lnTo>
                    <a:pt x="11046" y="9617"/>
                  </a:lnTo>
                  <a:lnTo>
                    <a:pt x="10730" y="9801"/>
                  </a:lnTo>
                  <a:lnTo>
                    <a:pt x="10411" y="9617"/>
                  </a:lnTo>
                  <a:lnTo>
                    <a:pt x="10411" y="9251"/>
                  </a:lnTo>
                  <a:close/>
                  <a:moveTo>
                    <a:pt x="10760" y="9066"/>
                  </a:moveTo>
                  <a:lnTo>
                    <a:pt x="10730" y="9050"/>
                  </a:lnTo>
                  <a:lnTo>
                    <a:pt x="10730" y="9050"/>
                  </a:lnTo>
                  <a:lnTo>
                    <a:pt x="10730" y="9050"/>
                  </a:lnTo>
                  <a:lnTo>
                    <a:pt x="10701" y="9066"/>
                  </a:lnTo>
                  <a:lnTo>
                    <a:pt x="10411" y="9234"/>
                  </a:lnTo>
                  <a:lnTo>
                    <a:pt x="10411" y="8873"/>
                  </a:lnTo>
                  <a:lnTo>
                    <a:pt x="10730" y="8688"/>
                  </a:lnTo>
                  <a:lnTo>
                    <a:pt x="11046" y="8873"/>
                  </a:lnTo>
                  <a:lnTo>
                    <a:pt x="11046" y="9232"/>
                  </a:lnTo>
                  <a:lnTo>
                    <a:pt x="10760" y="9066"/>
                  </a:lnTo>
                  <a:close/>
                  <a:moveTo>
                    <a:pt x="10744" y="8681"/>
                  </a:moveTo>
                  <a:lnTo>
                    <a:pt x="11060" y="8497"/>
                  </a:lnTo>
                  <a:lnTo>
                    <a:pt x="11060" y="8497"/>
                  </a:lnTo>
                  <a:lnTo>
                    <a:pt x="11060" y="8128"/>
                  </a:lnTo>
                  <a:lnTo>
                    <a:pt x="11377" y="8310"/>
                  </a:lnTo>
                  <a:lnTo>
                    <a:pt x="11377" y="8676"/>
                  </a:lnTo>
                  <a:lnTo>
                    <a:pt x="11271" y="8738"/>
                  </a:lnTo>
                  <a:lnTo>
                    <a:pt x="11056" y="8861"/>
                  </a:lnTo>
                  <a:lnTo>
                    <a:pt x="10744" y="8681"/>
                  </a:lnTo>
                  <a:close/>
                  <a:moveTo>
                    <a:pt x="11060" y="8875"/>
                  </a:moveTo>
                  <a:lnTo>
                    <a:pt x="11368" y="8695"/>
                  </a:lnTo>
                  <a:lnTo>
                    <a:pt x="11377" y="8691"/>
                  </a:lnTo>
                  <a:lnTo>
                    <a:pt x="11377" y="9059"/>
                  </a:lnTo>
                  <a:lnTo>
                    <a:pt x="11377" y="9059"/>
                  </a:lnTo>
                  <a:lnTo>
                    <a:pt x="11481" y="9121"/>
                  </a:lnTo>
                  <a:lnTo>
                    <a:pt x="11694" y="9246"/>
                  </a:lnTo>
                  <a:lnTo>
                    <a:pt x="11611" y="9293"/>
                  </a:lnTo>
                  <a:lnTo>
                    <a:pt x="11382" y="9426"/>
                  </a:lnTo>
                  <a:lnTo>
                    <a:pt x="11060" y="9241"/>
                  </a:lnTo>
                  <a:lnTo>
                    <a:pt x="11060" y="8875"/>
                  </a:lnTo>
                  <a:close/>
                  <a:moveTo>
                    <a:pt x="11720" y="9246"/>
                  </a:moveTo>
                  <a:lnTo>
                    <a:pt x="12039" y="9059"/>
                  </a:lnTo>
                  <a:lnTo>
                    <a:pt x="12039" y="9059"/>
                  </a:lnTo>
                  <a:lnTo>
                    <a:pt x="12039" y="8693"/>
                  </a:lnTo>
                  <a:lnTo>
                    <a:pt x="12058" y="8702"/>
                  </a:lnTo>
                  <a:lnTo>
                    <a:pt x="12353" y="8875"/>
                  </a:lnTo>
                  <a:lnTo>
                    <a:pt x="12353" y="9241"/>
                  </a:lnTo>
                  <a:lnTo>
                    <a:pt x="12032" y="9426"/>
                  </a:lnTo>
                  <a:lnTo>
                    <a:pt x="11720" y="9246"/>
                  </a:lnTo>
                  <a:close/>
                  <a:moveTo>
                    <a:pt x="12039" y="8679"/>
                  </a:moveTo>
                  <a:lnTo>
                    <a:pt x="12039" y="8676"/>
                  </a:lnTo>
                  <a:lnTo>
                    <a:pt x="12039" y="8310"/>
                  </a:lnTo>
                  <a:lnTo>
                    <a:pt x="12355" y="8126"/>
                  </a:lnTo>
                  <a:lnTo>
                    <a:pt x="12355" y="8497"/>
                  </a:lnTo>
                  <a:lnTo>
                    <a:pt x="12355" y="8497"/>
                  </a:lnTo>
                  <a:lnTo>
                    <a:pt x="12674" y="8679"/>
                  </a:lnTo>
                  <a:lnTo>
                    <a:pt x="12358" y="8861"/>
                  </a:lnTo>
                  <a:lnTo>
                    <a:pt x="12039" y="8679"/>
                  </a:lnTo>
                  <a:close/>
                  <a:moveTo>
                    <a:pt x="12367" y="9248"/>
                  </a:moveTo>
                  <a:lnTo>
                    <a:pt x="12686" y="9066"/>
                  </a:lnTo>
                  <a:lnTo>
                    <a:pt x="13007" y="9251"/>
                  </a:lnTo>
                  <a:lnTo>
                    <a:pt x="13007" y="9617"/>
                  </a:lnTo>
                  <a:lnTo>
                    <a:pt x="12686" y="9801"/>
                  </a:lnTo>
                  <a:lnTo>
                    <a:pt x="12367" y="9617"/>
                  </a:lnTo>
                  <a:lnTo>
                    <a:pt x="12367" y="9248"/>
                  </a:lnTo>
                  <a:close/>
                  <a:moveTo>
                    <a:pt x="12686" y="9050"/>
                  </a:moveTo>
                  <a:lnTo>
                    <a:pt x="12686" y="9050"/>
                  </a:lnTo>
                  <a:lnTo>
                    <a:pt x="12686" y="9050"/>
                  </a:lnTo>
                  <a:lnTo>
                    <a:pt x="12677" y="9055"/>
                  </a:lnTo>
                  <a:lnTo>
                    <a:pt x="12367" y="9232"/>
                  </a:lnTo>
                  <a:lnTo>
                    <a:pt x="12367" y="8873"/>
                  </a:lnTo>
                  <a:lnTo>
                    <a:pt x="12686" y="8688"/>
                  </a:lnTo>
                  <a:lnTo>
                    <a:pt x="12835" y="8773"/>
                  </a:lnTo>
                  <a:lnTo>
                    <a:pt x="13007" y="8873"/>
                  </a:lnTo>
                  <a:lnTo>
                    <a:pt x="13007" y="9234"/>
                  </a:lnTo>
                  <a:lnTo>
                    <a:pt x="12686" y="9050"/>
                  </a:lnTo>
                  <a:close/>
                  <a:moveTo>
                    <a:pt x="12700" y="8679"/>
                  </a:moveTo>
                  <a:lnTo>
                    <a:pt x="12755" y="8648"/>
                  </a:lnTo>
                  <a:lnTo>
                    <a:pt x="13019" y="8497"/>
                  </a:lnTo>
                  <a:lnTo>
                    <a:pt x="13019" y="8497"/>
                  </a:lnTo>
                  <a:lnTo>
                    <a:pt x="13019" y="8128"/>
                  </a:lnTo>
                  <a:lnTo>
                    <a:pt x="13334" y="8308"/>
                  </a:lnTo>
                  <a:lnTo>
                    <a:pt x="13334" y="8676"/>
                  </a:lnTo>
                  <a:lnTo>
                    <a:pt x="13015" y="8861"/>
                  </a:lnTo>
                  <a:lnTo>
                    <a:pt x="12700" y="8679"/>
                  </a:lnTo>
                  <a:close/>
                  <a:moveTo>
                    <a:pt x="13019" y="8875"/>
                  </a:moveTo>
                  <a:lnTo>
                    <a:pt x="13208" y="8764"/>
                  </a:lnTo>
                  <a:lnTo>
                    <a:pt x="13334" y="8693"/>
                  </a:lnTo>
                  <a:lnTo>
                    <a:pt x="13334" y="9059"/>
                  </a:lnTo>
                  <a:lnTo>
                    <a:pt x="13334" y="9059"/>
                  </a:lnTo>
                  <a:lnTo>
                    <a:pt x="13653" y="9246"/>
                  </a:lnTo>
                  <a:lnTo>
                    <a:pt x="13338" y="9426"/>
                  </a:lnTo>
                  <a:lnTo>
                    <a:pt x="13019" y="9241"/>
                  </a:lnTo>
                  <a:lnTo>
                    <a:pt x="13019" y="8875"/>
                  </a:lnTo>
                  <a:close/>
                  <a:moveTo>
                    <a:pt x="13345" y="9816"/>
                  </a:moveTo>
                  <a:lnTo>
                    <a:pt x="13664" y="9629"/>
                  </a:lnTo>
                  <a:lnTo>
                    <a:pt x="13986" y="9813"/>
                  </a:lnTo>
                  <a:lnTo>
                    <a:pt x="13986" y="10182"/>
                  </a:lnTo>
                  <a:lnTo>
                    <a:pt x="13664" y="10366"/>
                  </a:lnTo>
                  <a:lnTo>
                    <a:pt x="13345" y="10182"/>
                  </a:lnTo>
                  <a:lnTo>
                    <a:pt x="13345" y="9816"/>
                  </a:lnTo>
                  <a:close/>
                  <a:moveTo>
                    <a:pt x="13667" y="9617"/>
                  </a:moveTo>
                  <a:lnTo>
                    <a:pt x="13664" y="9617"/>
                  </a:lnTo>
                  <a:lnTo>
                    <a:pt x="13664" y="9617"/>
                  </a:lnTo>
                  <a:lnTo>
                    <a:pt x="13345" y="9799"/>
                  </a:lnTo>
                  <a:lnTo>
                    <a:pt x="13345" y="9440"/>
                  </a:lnTo>
                  <a:lnTo>
                    <a:pt x="13657" y="9258"/>
                  </a:lnTo>
                  <a:lnTo>
                    <a:pt x="13664" y="9253"/>
                  </a:lnTo>
                  <a:lnTo>
                    <a:pt x="13674" y="9260"/>
                  </a:lnTo>
                  <a:lnTo>
                    <a:pt x="13986" y="9440"/>
                  </a:lnTo>
                  <a:lnTo>
                    <a:pt x="13986" y="9801"/>
                  </a:lnTo>
                  <a:lnTo>
                    <a:pt x="13667" y="9617"/>
                  </a:lnTo>
                  <a:close/>
                  <a:moveTo>
                    <a:pt x="13678" y="9246"/>
                  </a:moveTo>
                  <a:lnTo>
                    <a:pt x="13997" y="9059"/>
                  </a:lnTo>
                  <a:lnTo>
                    <a:pt x="13997" y="8693"/>
                  </a:lnTo>
                  <a:lnTo>
                    <a:pt x="14203" y="8811"/>
                  </a:lnTo>
                  <a:lnTo>
                    <a:pt x="14309" y="8875"/>
                  </a:lnTo>
                  <a:lnTo>
                    <a:pt x="14309" y="9244"/>
                  </a:lnTo>
                  <a:lnTo>
                    <a:pt x="13993" y="9426"/>
                  </a:lnTo>
                  <a:lnTo>
                    <a:pt x="13678" y="9246"/>
                  </a:lnTo>
                  <a:close/>
                  <a:moveTo>
                    <a:pt x="14000" y="8676"/>
                  </a:moveTo>
                  <a:lnTo>
                    <a:pt x="14000" y="8308"/>
                  </a:lnTo>
                  <a:lnTo>
                    <a:pt x="14194" y="8194"/>
                  </a:lnTo>
                  <a:lnTo>
                    <a:pt x="14312" y="8128"/>
                  </a:lnTo>
                  <a:lnTo>
                    <a:pt x="14312" y="8497"/>
                  </a:lnTo>
                  <a:lnTo>
                    <a:pt x="14312" y="8497"/>
                  </a:lnTo>
                  <a:lnTo>
                    <a:pt x="14628" y="8681"/>
                  </a:lnTo>
                  <a:lnTo>
                    <a:pt x="14316" y="8861"/>
                  </a:lnTo>
                  <a:lnTo>
                    <a:pt x="14000" y="8676"/>
                  </a:lnTo>
                  <a:close/>
                  <a:moveTo>
                    <a:pt x="14326" y="9251"/>
                  </a:moveTo>
                  <a:lnTo>
                    <a:pt x="14645" y="9066"/>
                  </a:lnTo>
                  <a:lnTo>
                    <a:pt x="14962" y="9248"/>
                  </a:lnTo>
                  <a:lnTo>
                    <a:pt x="14962" y="9617"/>
                  </a:lnTo>
                  <a:lnTo>
                    <a:pt x="14643" y="9801"/>
                  </a:lnTo>
                  <a:lnTo>
                    <a:pt x="14326" y="9617"/>
                  </a:lnTo>
                  <a:lnTo>
                    <a:pt x="14326" y="9251"/>
                  </a:lnTo>
                  <a:close/>
                  <a:moveTo>
                    <a:pt x="14673" y="9066"/>
                  </a:moveTo>
                  <a:lnTo>
                    <a:pt x="14645" y="9050"/>
                  </a:lnTo>
                  <a:lnTo>
                    <a:pt x="14645" y="9050"/>
                  </a:lnTo>
                  <a:lnTo>
                    <a:pt x="14645" y="9050"/>
                  </a:lnTo>
                  <a:lnTo>
                    <a:pt x="14617" y="9066"/>
                  </a:lnTo>
                  <a:lnTo>
                    <a:pt x="14326" y="9234"/>
                  </a:lnTo>
                  <a:lnTo>
                    <a:pt x="14326" y="8873"/>
                  </a:lnTo>
                  <a:lnTo>
                    <a:pt x="14536" y="8750"/>
                  </a:lnTo>
                  <a:lnTo>
                    <a:pt x="14645" y="8688"/>
                  </a:lnTo>
                  <a:lnTo>
                    <a:pt x="14962" y="8873"/>
                  </a:lnTo>
                  <a:lnTo>
                    <a:pt x="14962" y="9232"/>
                  </a:lnTo>
                  <a:lnTo>
                    <a:pt x="14673" y="9066"/>
                  </a:lnTo>
                  <a:close/>
                  <a:moveTo>
                    <a:pt x="14659" y="8681"/>
                  </a:moveTo>
                  <a:lnTo>
                    <a:pt x="14813" y="8591"/>
                  </a:lnTo>
                  <a:lnTo>
                    <a:pt x="14976" y="8497"/>
                  </a:lnTo>
                  <a:lnTo>
                    <a:pt x="14976" y="8497"/>
                  </a:lnTo>
                  <a:lnTo>
                    <a:pt x="14976" y="8126"/>
                  </a:lnTo>
                  <a:lnTo>
                    <a:pt x="15292" y="8308"/>
                  </a:lnTo>
                  <a:lnTo>
                    <a:pt x="15292" y="8676"/>
                  </a:lnTo>
                  <a:lnTo>
                    <a:pt x="14971" y="8861"/>
                  </a:lnTo>
                  <a:lnTo>
                    <a:pt x="14659" y="8681"/>
                  </a:lnTo>
                  <a:close/>
                  <a:moveTo>
                    <a:pt x="14978" y="8873"/>
                  </a:moveTo>
                  <a:lnTo>
                    <a:pt x="15292" y="8693"/>
                  </a:lnTo>
                  <a:lnTo>
                    <a:pt x="15292" y="9059"/>
                  </a:lnTo>
                  <a:lnTo>
                    <a:pt x="15292" y="9059"/>
                  </a:lnTo>
                  <a:lnTo>
                    <a:pt x="15609" y="9246"/>
                  </a:lnTo>
                  <a:lnTo>
                    <a:pt x="15321" y="9414"/>
                  </a:lnTo>
                  <a:lnTo>
                    <a:pt x="15297" y="9426"/>
                  </a:lnTo>
                  <a:lnTo>
                    <a:pt x="14978" y="9244"/>
                  </a:lnTo>
                  <a:lnTo>
                    <a:pt x="14978" y="8873"/>
                  </a:lnTo>
                  <a:close/>
                  <a:moveTo>
                    <a:pt x="15304" y="9816"/>
                  </a:moveTo>
                  <a:lnTo>
                    <a:pt x="15623" y="9629"/>
                  </a:lnTo>
                  <a:lnTo>
                    <a:pt x="15812" y="9738"/>
                  </a:lnTo>
                  <a:lnTo>
                    <a:pt x="15940" y="9813"/>
                  </a:lnTo>
                  <a:lnTo>
                    <a:pt x="15940" y="10182"/>
                  </a:lnTo>
                  <a:lnTo>
                    <a:pt x="15746" y="10295"/>
                  </a:lnTo>
                  <a:lnTo>
                    <a:pt x="15623" y="10366"/>
                  </a:lnTo>
                  <a:lnTo>
                    <a:pt x="15304" y="10182"/>
                  </a:lnTo>
                  <a:lnTo>
                    <a:pt x="15304" y="9816"/>
                  </a:lnTo>
                  <a:close/>
                  <a:moveTo>
                    <a:pt x="15907" y="9780"/>
                  </a:moveTo>
                  <a:lnTo>
                    <a:pt x="15623" y="9617"/>
                  </a:lnTo>
                  <a:lnTo>
                    <a:pt x="15623" y="9617"/>
                  </a:lnTo>
                  <a:lnTo>
                    <a:pt x="15623" y="9617"/>
                  </a:lnTo>
                  <a:lnTo>
                    <a:pt x="15304" y="9799"/>
                  </a:lnTo>
                  <a:lnTo>
                    <a:pt x="15304" y="9440"/>
                  </a:lnTo>
                  <a:lnTo>
                    <a:pt x="15512" y="9317"/>
                  </a:lnTo>
                  <a:lnTo>
                    <a:pt x="15623" y="9253"/>
                  </a:lnTo>
                  <a:lnTo>
                    <a:pt x="15765" y="9336"/>
                  </a:lnTo>
                  <a:lnTo>
                    <a:pt x="15940" y="9437"/>
                  </a:lnTo>
                  <a:lnTo>
                    <a:pt x="15940" y="9799"/>
                  </a:lnTo>
                  <a:lnTo>
                    <a:pt x="15907" y="9780"/>
                  </a:lnTo>
                  <a:close/>
                  <a:moveTo>
                    <a:pt x="15741" y="9308"/>
                  </a:moveTo>
                  <a:lnTo>
                    <a:pt x="15635" y="9246"/>
                  </a:lnTo>
                  <a:lnTo>
                    <a:pt x="15954" y="9059"/>
                  </a:lnTo>
                  <a:lnTo>
                    <a:pt x="15954" y="9059"/>
                  </a:lnTo>
                  <a:lnTo>
                    <a:pt x="15954" y="8691"/>
                  </a:lnTo>
                  <a:lnTo>
                    <a:pt x="15975" y="8702"/>
                  </a:lnTo>
                  <a:lnTo>
                    <a:pt x="16271" y="8875"/>
                  </a:lnTo>
                  <a:lnTo>
                    <a:pt x="16271" y="9241"/>
                  </a:lnTo>
                  <a:lnTo>
                    <a:pt x="15949" y="9426"/>
                  </a:lnTo>
                  <a:lnTo>
                    <a:pt x="15741" y="9308"/>
                  </a:lnTo>
                  <a:close/>
                  <a:moveTo>
                    <a:pt x="15956" y="8676"/>
                  </a:moveTo>
                  <a:lnTo>
                    <a:pt x="15956" y="8308"/>
                  </a:lnTo>
                  <a:lnTo>
                    <a:pt x="16271" y="8128"/>
                  </a:lnTo>
                  <a:lnTo>
                    <a:pt x="16271" y="8497"/>
                  </a:lnTo>
                  <a:lnTo>
                    <a:pt x="16271" y="8497"/>
                  </a:lnTo>
                  <a:lnTo>
                    <a:pt x="16590" y="8681"/>
                  </a:lnTo>
                  <a:lnTo>
                    <a:pt x="16275" y="8861"/>
                  </a:lnTo>
                  <a:lnTo>
                    <a:pt x="15956" y="8676"/>
                  </a:lnTo>
                  <a:close/>
                  <a:moveTo>
                    <a:pt x="16282" y="9251"/>
                  </a:moveTo>
                  <a:lnTo>
                    <a:pt x="16601" y="9066"/>
                  </a:lnTo>
                  <a:lnTo>
                    <a:pt x="16923" y="9251"/>
                  </a:lnTo>
                  <a:lnTo>
                    <a:pt x="16923" y="9617"/>
                  </a:lnTo>
                  <a:lnTo>
                    <a:pt x="16606" y="9799"/>
                  </a:lnTo>
                  <a:lnTo>
                    <a:pt x="16601" y="9801"/>
                  </a:lnTo>
                  <a:lnTo>
                    <a:pt x="16282" y="9617"/>
                  </a:lnTo>
                  <a:lnTo>
                    <a:pt x="16282" y="9251"/>
                  </a:lnTo>
                  <a:close/>
                  <a:moveTo>
                    <a:pt x="16601" y="9050"/>
                  </a:moveTo>
                  <a:lnTo>
                    <a:pt x="16601" y="9050"/>
                  </a:lnTo>
                  <a:lnTo>
                    <a:pt x="16599" y="9050"/>
                  </a:lnTo>
                  <a:lnTo>
                    <a:pt x="16545" y="9083"/>
                  </a:lnTo>
                  <a:lnTo>
                    <a:pt x="16282" y="9234"/>
                  </a:lnTo>
                  <a:lnTo>
                    <a:pt x="16282" y="8873"/>
                  </a:lnTo>
                  <a:lnTo>
                    <a:pt x="16601" y="8688"/>
                  </a:lnTo>
                  <a:lnTo>
                    <a:pt x="16748" y="8773"/>
                  </a:lnTo>
                  <a:lnTo>
                    <a:pt x="16923" y="8873"/>
                  </a:lnTo>
                  <a:lnTo>
                    <a:pt x="16923" y="9234"/>
                  </a:lnTo>
                  <a:lnTo>
                    <a:pt x="16601" y="9050"/>
                  </a:lnTo>
                  <a:close/>
                  <a:moveTo>
                    <a:pt x="16615" y="8681"/>
                  </a:moveTo>
                  <a:lnTo>
                    <a:pt x="16934" y="8497"/>
                  </a:lnTo>
                  <a:lnTo>
                    <a:pt x="16934" y="8497"/>
                  </a:lnTo>
                  <a:lnTo>
                    <a:pt x="16934" y="8128"/>
                  </a:lnTo>
                  <a:lnTo>
                    <a:pt x="17246" y="8308"/>
                  </a:lnTo>
                  <a:lnTo>
                    <a:pt x="17246" y="8676"/>
                  </a:lnTo>
                  <a:lnTo>
                    <a:pt x="16930" y="8861"/>
                  </a:lnTo>
                  <a:lnTo>
                    <a:pt x="16615" y="8681"/>
                  </a:lnTo>
                  <a:close/>
                  <a:moveTo>
                    <a:pt x="16934" y="8875"/>
                  </a:moveTo>
                  <a:lnTo>
                    <a:pt x="17124" y="8764"/>
                  </a:lnTo>
                  <a:lnTo>
                    <a:pt x="17246" y="8693"/>
                  </a:lnTo>
                  <a:lnTo>
                    <a:pt x="17246" y="9059"/>
                  </a:lnTo>
                  <a:lnTo>
                    <a:pt x="17246" y="9059"/>
                  </a:lnTo>
                  <a:lnTo>
                    <a:pt x="17568" y="9246"/>
                  </a:lnTo>
                  <a:lnTo>
                    <a:pt x="17253" y="9426"/>
                  </a:lnTo>
                  <a:lnTo>
                    <a:pt x="16934" y="9241"/>
                  </a:lnTo>
                  <a:lnTo>
                    <a:pt x="16934" y="8875"/>
                  </a:lnTo>
                  <a:close/>
                  <a:moveTo>
                    <a:pt x="17594" y="9246"/>
                  </a:moveTo>
                  <a:lnTo>
                    <a:pt x="17913" y="9059"/>
                  </a:lnTo>
                  <a:lnTo>
                    <a:pt x="17913" y="9059"/>
                  </a:lnTo>
                  <a:lnTo>
                    <a:pt x="17913" y="8691"/>
                  </a:lnTo>
                  <a:lnTo>
                    <a:pt x="18043" y="8766"/>
                  </a:lnTo>
                  <a:lnTo>
                    <a:pt x="18227" y="8873"/>
                  </a:lnTo>
                  <a:lnTo>
                    <a:pt x="18227" y="9241"/>
                  </a:lnTo>
                  <a:lnTo>
                    <a:pt x="17906" y="9426"/>
                  </a:lnTo>
                  <a:lnTo>
                    <a:pt x="17594" y="9246"/>
                  </a:lnTo>
                  <a:close/>
                  <a:moveTo>
                    <a:pt x="17915" y="8676"/>
                  </a:moveTo>
                  <a:lnTo>
                    <a:pt x="17915" y="8308"/>
                  </a:lnTo>
                  <a:lnTo>
                    <a:pt x="18227" y="8128"/>
                  </a:lnTo>
                  <a:lnTo>
                    <a:pt x="18227" y="8497"/>
                  </a:lnTo>
                  <a:lnTo>
                    <a:pt x="18227" y="8497"/>
                  </a:lnTo>
                  <a:lnTo>
                    <a:pt x="18544" y="8681"/>
                  </a:lnTo>
                  <a:lnTo>
                    <a:pt x="18317" y="8814"/>
                  </a:lnTo>
                  <a:lnTo>
                    <a:pt x="18232" y="8861"/>
                  </a:lnTo>
                  <a:lnTo>
                    <a:pt x="17915" y="8676"/>
                  </a:lnTo>
                  <a:close/>
                  <a:moveTo>
                    <a:pt x="18239" y="9251"/>
                  </a:moveTo>
                  <a:lnTo>
                    <a:pt x="18560" y="9066"/>
                  </a:lnTo>
                  <a:lnTo>
                    <a:pt x="18877" y="9248"/>
                  </a:lnTo>
                  <a:lnTo>
                    <a:pt x="18877" y="9617"/>
                  </a:lnTo>
                  <a:lnTo>
                    <a:pt x="18558" y="9801"/>
                  </a:lnTo>
                  <a:lnTo>
                    <a:pt x="18239" y="9617"/>
                  </a:lnTo>
                  <a:lnTo>
                    <a:pt x="18239" y="9251"/>
                  </a:lnTo>
                  <a:close/>
                  <a:moveTo>
                    <a:pt x="18588" y="9066"/>
                  </a:moveTo>
                  <a:lnTo>
                    <a:pt x="18560" y="9050"/>
                  </a:lnTo>
                  <a:lnTo>
                    <a:pt x="18560" y="9050"/>
                  </a:lnTo>
                  <a:lnTo>
                    <a:pt x="18560" y="9050"/>
                  </a:lnTo>
                  <a:lnTo>
                    <a:pt x="18529" y="9066"/>
                  </a:lnTo>
                  <a:lnTo>
                    <a:pt x="18241" y="9234"/>
                  </a:lnTo>
                  <a:lnTo>
                    <a:pt x="18241" y="8873"/>
                  </a:lnTo>
                  <a:lnTo>
                    <a:pt x="18558" y="8688"/>
                  </a:lnTo>
                  <a:lnTo>
                    <a:pt x="18877" y="8873"/>
                  </a:lnTo>
                  <a:lnTo>
                    <a:pt x="18877" y="9232"/>
                  </a:lnTo>
                  <a:lnTo>
                    <a:pt x="18588" y="9066"/>
                  </a:lnTo>
                  <a:close/>
                  <a:moveTo>
                    <a:pt x="18572" y="8681"/>
                  </a:moveTo>
                  <a:lnTo>
                    <a:pt x="18889" y="8497"/>
                  </a:lnTo>
                  <a:lnTo>
                    <a:pt x="18889" y="8497"/>
                  </a:lnTo>
                  <a:lnTo>
                    <a:pt x="18889" y="8126"/>
                  </a:lnTo>
                  <a:lnTo>
                    <a:pt x="19205" y="8308"/>
                  </a:lnTo>
                  <a:lnTo>
                    <a:pt x="19205" y="8676"/>
                  </a:lnTo>
                  <a:lnTo>
                    <a:pt x="18884" y="8861"/>
                  </a:lnTo>
                  <a:lnTo>
                    <a:pt x="18572" y="8681"/>
                  </a:lnTo>
                  <a:close/>
                  <a:moveTo>
                    <a:pt x="18893" y="8873"/>
                  </a:moveTo>
                  <a:lnTo>
                    <a:pt x="19205" y="8691"/>
                  </a:lnTo>
                  <a:lnTo>
                    <a:pt x="19205" y="9059"/>
                  </a:lnTo>
                  <a:lnTo>
                    <a:pt x="19205" y="9059"/>
                  </a:lnTo>
                  <a:lnTo>
                    <a:pt x="19309" y="9121"/>
                  </a:lnTo>
                  <a:lnTo>
                    <a:pt x="19522" y="9246"/>
                  </a:lnTo>
                  <a:lnTo>
                    <a:pt x="19212" y="9426"/>
                  </a:lnTo>
                  <a:lnTo>
                    <a:pt x="18893" y="9244"/>
                  </a:lnTo>
                  <a:lnTo>
                    <a:pt x="18893" y="8873"/>
                  </a:lnTo>
                  <a:close/>
                  <a:moveTo>
                    <a:pt x="19217" y="9813"/>
                  </a:moveTo>
                  <a:lnTo>
                    <a:pt x="19536" y="9629"/>
                  </a:lnTo>
                  <a:lnTo>
                    <a:pt x="19855" y="9813"/>
                  </a:lnTo>
                  <a:lnTo>
                    <a:pt x="19855" y="10182"/>
                  </a:lnTo>
                  <a:lnTo>
                    <a:pt x="19536" y="10366"/>
                  </a:lnTo>
                  <a:lnTo>
                    <a:pt x="19340" y="10253"/>
                  </a:lnTo>
                  <a:lnTo>
                    <a:pt x="19217" y="10182"/>
                  </a:lnTo>
                  <a:lnTo>
                    <a:pt x="19217" y="9813"/>
                  </a:lnTo>
                  <a:close/>
                  <a:moveTo>
                    <a:pt x="19536" y="9617"/>
                  </a:moveTo>
                  <a:lnTo>
                    <a:pt x="19536" y="9617"/>
                  </a:lnTo>
                  <a:lnTo>
                    <a:pt x="19534" y="9617"/>
                  </a:lnTo>
                  <a:lnTo>
                    <a:pt x="19217" y="9799"/>
                  </a:lnTo>
                  <a:lnTo>
                    <a:pt x="19217" y="9440"/>
                  </a:lnTo>
                  <a:lnTo>
                    <a:pt x="19536" y="9253"/>
                  </a:lnTo>
                  <a:lnTo>
                    <a:pt x="19749" y="9376"/>
                  </a:lnTo>
                  <a:lnTo>
                    <a:pt x="19855" y="9437"/>
                  </a:lnTo>
                  <a:lnTo>
                    <a:pt x="19855" y="9799"/>
                  </a:lnTo>
                  <a:lnTo>
                    <a:pt x="19536" y="9617"/>
                  </a:lnTo>
                  <a:close/>
                  <a:moveTo>
                    <a:pt x="19550" y="9246"/>
                  </a:moveTo>
                  <a:lnTo>
                    <a:pt x="19869" y="9059"/>
                  </a:lnTo>
                  <a:lnTo>
                    <a:pt x="19869" y="9059"/>
                  </a:lnTo>
                  <a:lnTo>
                    <a:pt x="19869" y="8693"/>
                  </a:lnTo>
                  <a:lnTo>
                    <a:pt x="20150" y="8856"/>
                  </a:lnTo>
                  <a:lnTo>
                    <a:pt x="20181" y="8873"/>
                  </a:lnTo>
                  <a:lnTo>
                    <a:pt x="20181" y="9241"/>
                  </a:lnTo>
                  <a:lnTo>
                    <a:pt x="19862" y="9426"/>
                  </a:lnTo>
                  <a:lnTo>
                    <a:pt x="19550" y="9246"/>
                  </a:lnTo>
                  <a:close/>
                  <a:moveTo>
                    <a:pt x="19869" y="8676"/>
                  </a:moveTo>
                  <a:lnTo>
                    <a:pt x="19869" y="8308"/>
                  </a:lnTo>
                  <a:lnTo>
                    <a:pt x="20186" y="8126"/>
                  </a:lnTo>
                  <a:lnTo>
                    <a:pt x="20186" y="8497"/>
                  </a:lnTo>
                  <a:lnTo>
                    <a:pt x="20186" y="8497"/>
                  </a:lnTo>
                  <a:lnTo>
                    <a:pt x="20502" y="8681"/>
                  </a:lnTo>
                  <a:lnTo>
                    <a:pt x="20190" y="8861"/>
                  </a:lnTo>
                  <a:lnTo>
                    <a:pt x="19869" y="8676"/>
                  </a:lnTo>
                  <a:close/>
                  <a:moveTo>
                    <a:pt x="20198" y="9251"/>
                  </a:moveTo>
                  <a:lnTo>
                    <a:pt x="20514" y="9066"/>
                  </a:lnTo>
                  <a:lnTo>
                    <a:pt x="20836" y="9251"/>
                  </a:lnTo>
                  <a:lnTo>
                    <a:pt x="20836" y="9617"/>
                  </a:lnTo>
                  <a:lnTo>
                    <a:pt x="20519" y="9799"/>
                  </a:lnTo>
                  <a:lnTo>
                    <a:pt x="20517" y="9801"/>
                  </a:lnTo>
                  <a:lnTo>
                    <a:pt x="20198" y="9617"/>
                  </a:lnTo>
                  <a:lnTo>
                    <a:pt x="20198" y="9251"/>
                  </a:lnTo>
                  <a:close/>
                  <a:moveTo>
                    <a:pt x="20514" y="9050"/>
                  </a:moveTo>
                  <a:lnTo>
                    <a:pt x="20514" y="9050"/>
                  </a:lnTo>
                  <a:lnTo>
                    <a:pt x="20514" y="9050"/>
                  </a:lnTo>
                  <a:lnTo>
                    <a:pt x="20460" y="9083"/>
                  </a:lnTo>
                  <a:lnTo>
                    <a:pt x="20198" y="9234"/>
                  </a:lnTo>
                  <a:lnTo>
                    <a:pt x="20198" y="8873"/>
                  </a:lnTo>
                  <a:lnTo>
                    <a:pt x="20517" y="8688"/>
                  </a:lnTo>
                  <a:lnTo>
                    <a:pt x="20663" y="8773"/>
                  </a:lnTo>
                  <a:lnTo>
                    <a:pt x="20836" y="8873"/>
                  </a:lnTo>
                  <a:lnTo>
                    <a:pt x="20836" y="9234"/>
                  </a:lnTo>
                  <a:lnTo>
                    <a:pt x="20514" y="9050"/>
                  </a:lnTo>
                  <a:close/>
                  <a:moveTo>
                    <a:pt x="20531" y="8681"/>
                  </a:moveTo>
                  <a:lnTo>
                    <a:pt x="20847" y="8497"/>
                  </a:lnTo>
                  <a:lnTo>
                    <a:pt x="20847" y="8497"/>
                  </a:lnTo>
                  <a:lnTo>
                    <a:pt x="20847" y="8128"/>
                  </a:lnTo>
                  <a:lnTo>
                    <a:pt x="21162" y="8308"/>
                  </a:lnTo>
                  <a:lnTo>
                    <a:pt x="21162" y="8676"/>
                  </a:lnTo>
                  <a:lnTo>
                    <a:pt x="20845" y="8861"/>
                  </a:lnTo>
                  <a:lnTo>
                    <a:pt x="20531" y="8681"/>
                  </a:lnTo>
                  <a:close/>
                  <a:moveTo>
                    <a:pt x="20847" y="8875"/>
                  </a:moveTo>
                  <a:lnTo>
                    <a:pt x="21036" y="8764"/>
                  </a:lnTo>
                  <a:lnTo>
                    <a:pt x="21162" y="8693"/>
                  </a:lnTo>
                  <a:lnTo>
                    <a:pt x="21162" y="9059"/>
                  </a:lnTo>
                  <a:lnTo>
                    <a:pt x="21162" y="9059"/>
                  </a:lnTo>
                  <a:lnTo>
                    <a:pt x="21481" y="9246"/>
                  </a:lnTo>
                  <a:lnTo>
                    <a:pt x="21169" y="9426"/>
                  </a:lnTo>
                  <a:lnTo>
                    <a:pt x="20847" y="9241"/>
                  </a:lnTo>
                  <a:lnTo>
                    <a:pt x="20847" y="8875"/>
                  </a:lnTo>
                  <a:close/>
                  <a:moveTo>
                    <a:pt x="21509" y="9246"/>
                  </a:moveTo>
                  <a:lnTo>
                    <a:pt x="21828" y="9059"/>
                  </a:lnTo>
                  <a:lnTo>
                    <a:pt x="21828" y="9059"/>
                  </a:lnTo>
                  <a:lnTo>
                    <a:pt x="21828" y="8691"/>
                  </a:lnTo>
                  <a:lnTo>
                    <a:pt x="21896" y="8731"/>
                  </a:lnTo>
                  <a:lnTo>
                    <a:pt x="22140" y="8875"/>
                  </a:lnTo>
                  <a:lnTo>
                    <a:pt x="22140" y="9241"/>
                  </a:lnTo>
                  <a:lnTo>
                    <a:pt x="21821" y="9426"/>
                  </a:lnTo>
                  <a:lnTo>
                    <a:pt x="21509" y="9246"/>
                  </a:lnTo>
                  <a:close/>
                  <a:moveTo>
                    <a:pt x="21828" y="8676"/>
                  </a:moveTo>
                  <a:lnTo>
                    <a:pt x="21828" y="8308"/>
                  </a:lnTo>
                  <a:lnTo>
                    <a:pt x="22140" y="8128"/>
                  </a:lnTo>
                  <a:lnTo>
                    <a:pt x="22140" y="8497"/>
                  </a:lnTo>
                  <a:lnTo>
                    <a:pt x="22140" y="8497"/>
                  </a:lnTo>
                  <a:lnTo>
                    <a:pt x="22459" y="8679"/>
                  </a:lnTo>
                  <a:lnTo>
                    <a:pt x="22145" y="8861"/>
                  </a:lnTo>
                  <a:lnTo>
                    <a:pt x="21828" y="8676"/>
                  </a:lnTo>
                  <a:close/>
                  <a:moveTo>
                    <a:pt x="21828" y="7547"/>
                  </a:moveTo>
                  <a:lnTo>
                    <a:pt x="21828" y="7178"/>
                  </a:lnTo>
                  <a:lnTo>
                    <a:pt x="22055" y="7048"/>
                  </a:lnTo>
                  <a:lnTo>
                    <a:pt x="22140" y="6998"/>
                  </a:lnTo>
                  <a:lnTo>
                    <a:pt x="22140" y="7365"/>
                  </a:lnTo>
                  <a:lnTo>
                    <a:pt x="22140" y="7365"/>
                  </a:lnTo>
                  <a:lnTo>
                    <a:pt x="22459" y="7549"/>
                  </a:lnTo>
                  <a:lnTo>
                    <a:pt x="22163" y="7722"/>
                  </a:lnTo>
                  <a:lnTo>
                    <a:pt x="22149" y="7731"/>
                  </a:lnTo>
                  <a:lnTo>
                    <a:pt x="21828" y="7547"/>
                  </a:lnTo>
                  <a:close/>
                  <a:moveTo>
                    <a:pt x="22019" y="6526"/>
                  </a:moveTo>
                  <a:lnTo>
                    <a:pt x="21828" y="6415"/>
                  </a:lnTo>
                  <a:lnTo>
                    <a:pt x="21828" y="6048"/>
                  </a:lnTo>
                  <a:lnTo>
                    <a:pt x="22140" y="5869"/>
                  </a:lnTo>
                  <a:lnTo>
                    <a:pt x="22140" y="6235"/>
                  </a:lnTo>
                  <a:lnTo>
                    <a:pt x="22140" y="6235"/>
                  </a:lnTo>
                  <a:lnTo>
                    <a:pt x="22459" y="6419"/>
                  </a:lnTo>
                  <a:lnTo>
                    <a:pt x="22147" y="6599"/>
                  </a:lnTo>
                  <a:lnTo>
                    <a:pt x="22019" y="6526"/>
                  </a:lnTo>
                  <a:close/>
                  <a:moveTo>
                    <a:pt x="21828" y="5285"/>
                  </a:moveTo>
                  <a:lnTo>
                    <a:pt x="21828" y="4919"/>
                  </a:lnTo>
                  <a:lnTo>
                    <a:pt x="22121" y="4749"/>
                  </a:lnTo>
                  <a:lnTo>
                    <a:pt x="22140" y="4737"/>
                  </a:lnTo>
                  <a:lnTo>
                    <a:pt x="22140" y="5103"/>
                  </a:lnTo>
                  <a:lnTo>
                    <a:pt x="22140" y="5105"/>
                  </a:lnTo>
                  <a:lnTo>
                    <a:pt x="22459" y="5287"/>
                  </a:lnTo>
                  <a:lnTo>
                    <a:pt x="22218" y="5429"/>
                  </a:lnTo>
                  <a:lnTo>
                    <a:pt x="22145" y="5469"/>
                  </a:lnTo>
                  <a:lnTo>
                    <a:pt x="21828" y="5285"/>
                  </a:lnTo>
                  <a:close/>
                  <a:moveTo>
                    <a:pt x="22036" y="4290"/>
                  </a:moveTo>
                  <a:lnTo>
                    <a:pt x="22140" y="4351"/>
                  </a:lnTo>
                  <a:lnTo>
                    <a:pt x="22140" y="4720"/>
                  </a:lnTo>
                  <a:lnTo>
                    <a:pt x="22140" y="4723"/>
                  </a:lnTo>
                  <a:lnTo>
                    <a:pt x="21823" y="4905"/>
                  </a:lnTo>
                  <a:lnTo>
                    <a:pt x="21507" y="4723"/>
                  </a:lnTo>
                  <a:lnTo>
                    <a:pt x="21828" y="4538"/>
                  </a:lnTo>
                  <a:lnTo>
                    <a:pt x="21828" y="4538"/>
                  </a:lnTo>
                  <a:lnTo>
                    <a:pt x="21828" y="4172"/>
                  </a:lnTo>
                  <a:lnTo>
                    <a:pt x="22036" y="4290"/>
                  </a:lnTo>
                  <a:close/>
                  <a:moveTo>
                    <a:pt x="21162" y="4155"/>
                  </a:moveTo>
                  <a:lnTo>
                    <a:pt x="20845" y="4340"/>
                  </a:lnTo>
                  <a:lnTo>
                    <a:pt x="20706" y="4262"/>
                  </a:lnTo>
                  <a:lnTo>
                    <a:pt x="20528" y="4158"/>
                  </a:lnTo>
                  <a:lnTo>
                    <a:pt x="20847" y="3973"/>
                  </a:lnTo>
                  <a:lnTo>
                    <a:pt x="20847" y="3973"/>
                  </a:lnTo>
                  <a:lnTo>
                    <a:pt x="20847" y="3607"/>
                  </a:lnTo>
                  <a:lnTo>
                    <a:pt x="20871" y="3619"/>
                  </a:lnTo>
                  <a:lnTo>
                    <a:pt x="21162" y="3787"/>
                  </a:lnTo>
                  <a:lnTo>
                    <a:pt x="21162" y="4155"/>
                  </a:lnTo>
                  <a:close/>
                  <a:moveTo>
                    <a:pt x="20836" y="3586"/>
                  </a:moveTo>
                  <a:lnTo>
                    <a:pt x="20514" y="3401"/>
                  </a:lnTo>
                  <a:lnTo>
                    <a:pt x="20514" y="3401"/>
                  </a:lnTo>
                  <a:lnTo>
                    <a:pt x="20514" y="3401"/>
                  </a:lnTo>
                  <a:lnTo>
                    <a:pt x="20198" y="3583"/>
                  </a:lnTo>
                  <a:lnTo>
                    <a:pt x="20198" y="3219"/>
                  </a:lnTo>
                  <a:lnTo>
                    <a:pt x="20514" y="3035"/>
                  </a:lnTo>
                  <a:lnTo>
                    <a:pt x="20836" y="3219"/>
                  </a:lnTo>
                  <a:lnTo>
                    <a:pt x="20836" y="3586"/>
                  </a:lnTo>
                  <a:close/>
                  <a:moveTo>
                    <a:pt x="20387" y="3489"/>
                  </a:moveTo>
                  <a:lnTo>
                    <a:pt x="20514" y="3413"/>
                  </a:lnTo>
                  <a:lnTo>
                    <a:pt x="20836" y="3600"/>
                  </a:lnTo>
                  <a:lnTo>
                    <a:pt x="20836" y="3966"/>
                  </a:lnTo>
                  <a:lnTo>
                    <a:pt x="20517" y="4151"/>
                  </a:lnTo>
                  <a:lnTo>
                    <a:pt x="20514" y="4151"/>
                  </a:lnTo>
                  <a:lnTo>
                    <a:pt x="20514" y="4151"/>
                  </a:lnTo>
                  <a:lnTo>
                    <a:pt x="20198" y="3966"/>
                  </a:lnTo>
                  <a:lnTo>
                    <a:pt x="20198" y="3598"/>
                  </a:lnTo>
                  <a:lnTo>
                    <a:pt x="20387" y="3489"/>
                  </a:lnTo>
                  <a:close/>
                  <a:moveTo>
                    <a:pt x="20181" y="4351"/>
                  </a:moveTo>
                  <a:lnTo>
                    <a:pt x="20181" y="4723"/>
                  </a:lnTo>
                  <a:lnTo>
                    <a:pt x="20122" y="4756"/>
                  </a:lnTo>
                  <a:lnTo>
                    <a:pt x="19864" y="4905"/>
                  </a:lnTo>
                  <a:lnTo>
                    <a:pt x="19548" y="4723"/>
                  </a:lnTo>
                  <a:lnTo>
                    <a:pt x="19869" y="4538"/>
                  </a:lnTo>
                  <a:lnTo>
                    <a:pt x="19869" y="4538"/>
                  </a:lnTo>
                  <a:lnTo>
                    <a:pt x="19869" y="4172"/>
                  </a:lnTo>
                  <a:lnTo>
                    <a:pt x="20181" y="4351"/>
                  </a:lnTo>
                  <a:close/>
                  <a:moveTo>
                    <a:pt x="19855" y="4148"/>
                  </a:moveTo>
                  <a:lnTo>
                    <a:pt x="19536" y="3964"/>
                  </a:lnTo>
                  <a:lnTo>
                    <a:pt x="19536" y="3966"/>
                  </a:lnTo>
                  <a:lnTo>
                    <a:pt x="19534" y="3964"/>
                  </a:lnTo>
                  <a:lnTo>
                    <a:pt x="19217" y="4151"/>
                  </a:lnTo>
                  <a:lnTo>
                    <a:pt x="19217" y="3784"/>
                  </a:lnTo>
                  <a:lnTo>
                    <a:pt x="19271" y="3754"/>
                  </a:lnTo>
                  <a:lnTo>
                    <a:pt x="19538" y="3600"/>
                  </a:lnTo>
                  <a:lnTo>
                    <a:pt x="19647" y="3664"/>
                  </a:lnTo>
                  <a:lnTo>
                    <a:pt x="19855" y="3784"/>
                  </a:lnTo>
                  <a:lnTo>
                    <a:pt x="19855" y="4148"/>
                  </a:lnTo>
                  <a:close/>
                  <a:moveTo>
                    <a:pt x="19269" y="4134"/>
                  </a:moveTo>
                  <a:lnTo>
                    <a:pt x="19536" y="3980"/>
                  </a:lnTo>
                  <a:lnTo>
                    <a:pt x="19855" y="4165"/>
                  </a:lnTo>
                  <a:lnTo>
                    <a:pt x="19855" y="4531"/>
                  </a:lnTo>
                  <a:lnTo>
                    <a:pt x="19536" y="4715"/>
                  </a:lnTo>
                  <a:lnTo>
                    <a:pt x="19536" y="4715"/>
                  </a:lnTo>
                  <a:lnTo>
                    <a:pt x="19536" y="4715"/>
                  </a:lnTo>
                  <a:lnTo>
                    <a:pt x="19394" y="4635"/>
                  </a:lnTo>
                  <a:lnTo>
                    <a:pt x="19217" y="4531"/>
                  </a:lnTo>
                  <a:lnTo>
                    <a:pt x="19217" y="4165"/>
                  </a:lnTo>
                  <a:lnTo>
                    <a:pt x="19269" y="4134"/>
                  </a:lnTo>
                  <a:close/>
                  <a:moveTo>
                    <a:pt x="19205" y="4155"/>
                  </a:moveTo>
                  <a:lnTo>
                    <a:pt x="18884" y="4340"/>
                  </a:lnTo>
                  <a:lnTo>
                    <a:pt x="18884" y="4340"/>
                  </a:lnTo>
                  <a:lnTo>
                    <a:pt x="18572" y="4158"/>
                  </a:lnTo>
                  <a:lnTo>
                    <a:pt x="18889" y="3973"/>
                  </a:lnTo>
                  <a:lnTo>
                    <a:pt x="18889" y="3973"/>
                  </a:lnTo>
                  <a:lnTo>
                    <a:pt x="18889" y="3605"/>
                  </a:lnTo>
                  <a:lnTo>
                    <a:pt x="19016" y="3678"/>
                  </a:lnTo>
                  <a:lnTo>
                    <a:pt x="19205" y="3787"/>
                  </a:lnTo>
                  <a:lnTo>
                    <a:pt x="19205" y="4155"/>
                  </a:lnTo>
                  <a:close/>
                  <a:moveTo>
                    <a:pt x="18877" y="3583"/>
                  </a:moveTo>
                  <a:lnTo>
                    <a:pt x="18588" y="3418"/>
                  </a:lnTo>
                  <a:lnTo>
                    <a:pt x="18560" y="3401"/>
                  </a:lnTo>
                  <a:lnTo>
                    <a:pt x="18560" y="3401"/>
                  </a:lnTo>
                  <a:lnTo>
                    <a:pt x="18560" y="3401"/>
                  </a:lnTo>
                  <a:lnTo>
                    <a:pt x="18241" y="3583"/>
                  </a:lnTo>
                  <a:lnTo>
                    <a:pt x="18241" y="3219"/>
                  </a:lnTo>
                  <a:lnTo>
                    <a:pt x="18560" y="3035"/>
                  </a:lnTo>
                  <a:lnTo>
                    <a:pt x="18877" y="3219"/>
                  </a:lnTo>
                  <a:lnTo>
                    <a:pt x="18877" y="3583"/>
                  </a:lnTo>
                  <a:close/>
                  <a:moveTo>
                    <a:pt x="18560" y="3413"/>
                  </a:moveTo>
                  <a:lnTo>
                    <a:pt x="18584" y="3427"/>
                  </a:lnTo>
                  <a:lnTo>
                    <a:pt x="18877" y="3598"/>
                  </a:lnTo>
                  <a:lnTo>
                    <a:pt x="18877" y="3966"/>
                  </a:lnTo>
                  <a:lnTo>
                    <a:pt x="18560" y="4151"/>
                  </a:lnTo>
                  <a:lnTo>
                    <a:pt x="18560" y="4151"/>
                  </a:lnTo>
                  <a:lnTo>
                    <a:pt x="18558" y="4151"/>
                  </a:lnTo>
                  <a:lnTo>
                    <a:pt x="18239" y="3966"/>
                  </a:lnTo>
                  <a:lnTo>
                    <a:pt x="18239" y="3600"/>
                  </a:lnTo>
                  <a:lnTo>
                    <a:pt x="18241" y="3600"/>
                  </a:lnTo>
                  <a:lnTo>
                    <a:pt x="18241" y="3598"/>
                  </a:lnTo>
                  <a:lnTo>
                    <a:pt x="18560" y="3413"/>
                  </a:lnTo>
                  <a:close/>
                  <a:moveTo>
                    <a:pt x="18227" y="4351"/>
                  </a:moveTo>
                  <a:lnTo>
                    <a:pt x="18227" y="4720"/>
                  </a:lnTo>
                  <a:lnTo>
                    <a:pt x="18227" y="4723"/>
                  </a:lnTo>
                  <a:lnTo>
                    <a:pt x="17908" y="4905"/>
                  </a:lnTo>
                  <a:lnTo>
                    <a:pt x="17594" y="4723"/>
                  </a:lnTo>
                  <a:lnTo>
                    <a:pt x="17913" y="4538"/>
                  </a:lnTo>
                  <a:lnTo>
                    <a:pt x="17913" y="4538"/>
                  </a:lnTo>
                  <a:lnTo>
                    <a:pt x="17913" y="4172"/>
                  </a:lnTo>
                  <a:lnTo>
                    <a:pt x="18227" y="4351"/>
                  </a:lnTo>
                  <a:close/>
                  <a:moveTo>
                    <a:pt x="17246" y="4155"/>
                  </a:moveTo>
                  <a:lnTo>
                    <a:pt x="16930" y="4340"/>
                  </a:lnTo>
                  <a:lnTo>
                    <a:pt x="16793" y="4262"/>
                  </a:lnTo>
                  <a:lnTo>
                    <a:pt x="16615" y="4158"/>
                  </a:lnTo>
                  <a:lnTo>
                    <a:pt x="16934" y="3973"/>
                  </a:lnTo>
                  <a:lnTo>
                    <a:pt x="16934" y="3973"/>
                  </a:lnTo>
                  <a:lnTo>
                    <a:pt x="16934" y="3607"/>
                  </a:lnTo>
                  <a:lnTo>
                    <a:pt x="16956" y="3619"/>
                  </a:lnTo>
                  <a:lnTo>
                    <a:pt x="17246" y="3787"/>
                  </a:lnTo>
                  <a:lnTo>
                    <a:pt x="17246" y="4155"/>
                  </a:lnTo>
                  <a:close/>
                  <a:moveTo>
                    <a:pt x="16923" y="3586"/>
                  </a:moveTo>
                  <a:lnTo>
                    <a:pt x="16601" y="3401"/>
                  </a:lnTo>
                  <a:lnTo>
                    <a:pt x="16601" y="3401"/>
                  </a:lnTo>
                  <a:lnTo>
                    <a:pt x="16599" y="3401"/>
                  </a:lnTo>
                  <a:lnTo>
                    <a:pt x="16282" y="3583"/>
                  </a:lnTo>
                  <a:lnTo>
                    <a:pt x="16282" y="3219"/>
                  </a:lnTo>
                  <a:lnTo>
                    <a:pt x="16599" y="3035"/>
                  </a:lnTo>
                  <a:lnTo>
                    <a:pt x="16923" y="3219"/>
                  </a:lnTo>
                  <a:lnTo>
                    <a:pt x="16923" y="3586"/>
                  </a:lnTo>
                  <a:close/>
                  <a:moveTo>
                    <a:pt x="16471" y="3489"/>
                  </a:moveTo>
                  <a:lnTo>
                    <a:pt x="16601" y="3413"/>
                  </a:lnTo>
                  <a:lnTo>
                    <a:pt x="16923" y="3600"/>
                  </a:lnTo>
                  <a:lnTo>
                    <a:pt x="16923" y="3966"/>
                  </a:lnTo>
                  <a:lnTo>
                    <a:pt x="16601" y="4151"/>
                  </a:lnTo>
                  <a:lnTo>
                    <a:pt x="16599" y="4151"/>
                  </a:lnTo>
                  <a:lnTo>
                    <a:pt x="16599" y="4151"/>
                  </a:lnTo>
                  <a:lnTo>
                    <a:pt x="16282" y="3966"/>
                  </a:lnTo>
                  <a:lnTo>
                    <a:pt x="16282" y="3598"/>
                  </a:lnTo>
                  <a:lnTo>
                    <a:pt x="16471" y="3489"/>
                  </a:lnTo>
                  <a:close/>
                  <a:moveTo>
                    <a:pt x="16271" y="4351"/>
                  </a:moveTo>
                  <a:lnTo>
                    <a:pt x="16271" y="4720"/>
                  </a:lnTo>
                  <a:lnTo>
                    <a:pt x="15949" y="4905"/>
                  </a:lnTo>
                  <a:lnTo>
                    <a:pt x="15635" y="4723"/>
                  </a:lnTo>
                  <a:lnTo>
                    <a:pt x="15706" y="4682"/>
                  </a:lnTo>
                  <a:lnTo>
                    <a:pt x="15954" y="4538"/>
                  </a:lnTo>
                  <a:lnTo>
                    <a:pt x="15954" y="4538"/>
                  </a:lnTo>
                  <a:lnTo>
                    <a:pt x="15954" y="4169"/>
                  </a:lnTo>
                  <a:lnTo>
                    <a:pt x="16271" y="4351"/>
                  </a:lnTo>
                  <a:close/>
                  <a:moveTo>
                    <a:pt x="15940" y="4148"/>
                  </a:moveTo>
                  <a:lnTo>
                    <a:pt x="15623" y="3964"/>
                  </a:lnTo>
                  <a:lnTo>
                    <a:pt x="15623" y="3966"/>
                  </a:lnTo>
                  <a:lnTo>
                    <a:pt x="15623" y="3964"/>
                  </a:lnTo>
                  <a:lnTo>
                    <a:pt x="15304" y="4151"/>
                  </a:lnTo>
                  <a:lnTo>
                    <a:pt x="15304" y="3784"/>
                  </a:lnTo>
                  <a:lnTo>
                    <a:pt x="15384" y="3737"/>
                  </a:lnTo>
                  <a:lnTo>
                    <a:pt x="15623" y="3600"/>
                  </a:lnTo>
                  <a:lnTo>
                    <a:pt x="15798" y="3702"/>
                  </a:lnTo>
                  <a:lnTo>
                    <a:pt x="15940" y="3784"/>
                  </a:lnTo>
                  <a:lnTo>
                    <a:pt x="15940" y="4148"/>
                  </a:lnTo>
                  <a:close/>
                  <a:moveTo>
                    <a:pt x="15623" y="3980"/>
                  </a:moveTo>
                  <a:lnTo>
                    <a:pt x="15744" y="4049"/>
                  </a:lnTo>
                  <a:lnTo>
                    <a:pt x="15940" y="4165"/>
                  </a:lnTo>
                  <a:lnTo>
                    <a:pt x="15940" y="4531"/>
                  </a:lnTo>
                  <a:lnTo>
                    <a:pt x="15694" y="4675"/>
                  </a:lnTo>
                  <a:lnTo>
                    <a:pt x="15623" y="4715"/>
                  </a:lnTo>
                  <a:lnTo>
                    <a:pt x="15623" y="4715"/>
                  </a:lnTo>
                  <a:lnTo>
                    <a:pt x="15623" y="4715"/>
                  </a:lnTo>
                  <a:lnTo>
                    <a:pt x="15304" y="4531"/>
                  </a:lnTo>
                  <a:lnTo>
                    <a:pt x="15304" y="4165"/>
                  </a:lnTo>
                  <a:lnTo>
                    <a:pt x="15623" y="3980"/>
                  </a:lnTo>
                  <a:close/>
                  <a:moveTo>
                    <a:pt x="15292" y="4155"/>
                  </a:moveTo>
                  <a:lnTo>
                    <a:pt x="14971" y="4340"/>
                  </a:lnTo>
                  <a:lnTo>
                    <a:pt x="14969" y="4340"/>
                  </a:lnTo>
                  <a:lnTo>
                    <a:pt x="14657" y="4158"/>
                  </a:lnTo>
                  <a:lnTo>
                    <a:pt x="14976" y="3973"/>
                  </a:lnTo>
                  <a:lnTo>
                    <a:pt x="14976" y="3973"/>
                  </a:lnTo>
                  <a:lnTo>
                    <a:pt x="14976" y="3605"/>
                  </a:lnTo>
                  <a:lnTo>
                    <a:pt x="15103" y="3678"/>
                  </a:lnTo>
                  <a:lnTo>
                    <a:pt x="15292" y="3787"/>
                  </a:lnTo>
                  <a:lnTo>
                    <a:pt x="15292" y="4155"/>
                  </a:lnTo>
                  <a:close/>
                  <a:moveTo>
                    <a:pt x="14962" y="3583"/>
                  </a:moveTo>
                  <a:lnTo>
                    <a:pt x="14673" y="3418"/>
                  </a:lnTo>
                  <a:lnTo>
                    <a:pt x="14645" y="3401"/>
                  </a:lnTo>
                  <a:lnTo>
                    <a:pt x="14645" y="3401"/>
                  </a:lnTo>
                  <a:lnTo>
                    <a:pt x="14645" y="3401"/>
                  </a:lnTo>
                  <a:lnTo>
                    <a:pt x="14326" y="3583"/>
                  </a:lnTo>
                  <a:lnTo>
                    <a:pt x="14326" y="3219"/>
                  </a:lnTo>
                  <a:lnTo>
                    <a:pt x="14645" y="3035"/>
                  </a:lnTo>
                  <a:lnTo>
                    <a:pt x="14962" y="3219"/>
                  </a:lnTo>
                  <a:lnTo>
                    <a:pt x="14962" y="3583"/>
                  </a:lnTo>
                  <a:close/>
                  <a:moveTo>
                    <a:pt x="14645" y="3413"/>
                  </a:moveTo>
                  <a:lnTo>
                    <a:pt x="14669" y="3427"/>
                  </a:lnTo>
                  <a:lnTo>
                    <a:pt x="14962" y="3598"/>
                  </a:lnTo>
                  <a:lnTo>
                    <a:pt x="14962" y="3966"/>
                  </a:lnTo>
                  <a:lnTo>
                    <a:pt x="14725" y="4103"/>
                  </a:lnTo>
                  <a:lnTo>
                    <a:pt x="14645" y="4151"/>
                  </a:lnTo>
                  <a:lnTo>
                    <a:pt x="14645" y="4151"/>
                  </a:lnTo>
                  <a:lnTo>
                    <a:pt x="14643" y="4151"/>
                  </a:lnTo>
                  <a:lnTo>
                    <a:pt x="14326" y="3966"/>
                  </a:lnTo>
                  <a:lnTo>
                    <a:pt x="14326" y="3598"/>
                  </a:lnTo>
                  <a:lnTo>
                    <a:pt x="14645" y="3413"/>
                  </a:lnTo>
                  <a:close/>
                  <a:moveTo>
                    <a:pt x="14309" y="4351"/>
                  </a:moveTo>
                  <a:lnTo>
                    <a:pt x="14309" y="4723"/>
                  </a:lnTo>
                  <a:lnTo>
                    <a:pt x="13993" y="4905"/>
                  </a:lnTo>
                  <a:lnTo>
                    <a:pt x="13678" y="4723"/>
                  </a:lnTo>
                  <a:lnTo>
                    <a:pt x="13997" y="4538"/>
                  </a:lnTo>
                  <a:lnTo>
                    <a:pt x="13997" y="4172"/>
                  </a:lnTo>
                  <a:lnTo>
                    <a:pt x="14309" y="4351"/>
                  </a:lnTo>
                  <a:close/>
                  <a:moveTo>
                    <a:pt x="13986" y="4148"/>
                  </a:moveTo>
                  <a:lnTo>
                    <a:pt x="13667" y="3964"/>
                  </a:lnTo>
                  <a:lnTo>
                    <a:pt x="13664" y="3964"/>
                  </a:lnTo>
                  <a:lnTo>
                    <a:pt x="13664" y="3964"/>
                  </a:lnTo>
                  <a:lnTo>
                    <a:pt x="13345" y="4151"/>
                  </a:lnTo>
                  <a:lnTo>
                    <a:pt x="13345" y="3787"/>
                  </a:lnTo>
                  <a:lnTo>
                    <a:pt x="13664" y="3602"/>
                  </a:lnTo>
                  <a:lnTo>
                    <a:pt x="13986" y="3784"/>
                  </a:lnTo>
                  <a:lnTo>
                    <a:pt x="13986" y="4148"/>
                  </a:lnTo>
                  <a:close/>
                  <a:moveTo>
                    <a:pt x="13664" y="3980"/>
                  </a:moveTo>
                  <a:lnTo>
                    <a:pt x="13986" y="4165"/>
                  </a:lnTo>
                  <a:lnTo>
                    <a:pt x="13986" y="4531"/>
                  </a:lnTo>
                  <a:lnTo>
                    <a:pt x="13667" y="4715"/>
                  </a:lnTo>
                  <a:lnTo>
                    <a:pt x="13664" y="4715"/>
                  </a:lnTo>
                  <a:lnTo>
                    <a:pt x="13664" y="4715"/>
                  </a:lnTo>
                  <a:lnTo>
                    <a:pt x="13345" y="4531"/>
                  </a:lnTo>
                  <a:lnTo>
                    <a:pt x="13345" y="4165"/>
                  </a:lnTo>
                  <a:lnTo>
                    <a:pt x="13664" y="3980"/>
                  </a:lnTo>
                  <a:close/>
                  <a:moveTo>
                    <a:pt x="13334" y="4155"/>
                  </a:moveTo>
                  <a:lnTo>
                    <a:pt x="13015" y="4340"/>
                  </a:lnTo>
                  <a:lnTo>
                    <a:pt x="12877" y="4262"/>
                  </a:lnTo>
                  <a:lnTo>
                    <a:pt x="12700" y="4158"/>
                  </a:lnTo>
                  <a:lnTo>
                    <a:pt x="13019" y="3973"/>
                  </a:lnTo>
                  <a:lnTo>
                    <a:pt x="13019" y="3973"/>
                  </a:lnTo>
                  <a:lnTo>
                    <a:pt x="13019" y="3607"/>
                  </a:lnTo>
                  <a:lnTo>
                    <a:pt x="13041" y="3619"/>
                  </a:lnTo>
                  <a:lnTo>
                    <a:pt x="13334" y="3787"/>
                  </a:lnTo>
                  <a:lnTo>
                    <a:pt x="13334" y="4155"/>
                  </a:lnTo>
                  <a:close/>
                  <a:moveTo>
                    <a:pt x="13007" y="3586"/>
                  </a:moveTo>
                  <a:lnTo>
                    <a:pt x="12686" y="3401"/>
                  </a:lnTo>
                  <a:lnTo>
                    <a:pt x="12686" y="3401"/>
                  </a:lnTo>
                  <a:lnTo>
                    <a:pt x="12686" y="3401"/>
                  </a:lnTo>
                  <a:lnTo>
                    <a:pt x="12634" y="3430"/>
                  </a:lnTo>
                  <a:lnTo>
                    <a:pt x="12367" y="3583"/>
                  </a:lnTo>
                  <a:lnTo>
                    <a:pt x="12367" y="3219"/>
                  </a:lnTo>
                  <a:lnTo>
                    <a:pt x="12686" y="3035"/>
                  </a:lnTo>
                  <a:lnTo>
                    <a:pt x="13007" y="3219"/>
                  </a:lnTo>
                  <a:lnTo>
                    <a:pt x="13007" y="3586"/>
                  </a:lnTo>
                  <a:close/>
                  <a:moveTo>
                    <a:pt x="12670" y="3423"/>
                  </a:moveTo>
                  <a:lnTo>
                    <a:pt x="12686" y="3413"/>
                  </a:lnTo>
                  <a:lnTo>
                    <a:pt x="13007" y="3600"/>
                  </a:lnTo>
                  <a:lnTo>
                    <a:pt x="13007" y="3966"/>
                  </a:lnTo>
                  <a:lnTo>
                    <a:pt x="12686" y="4151"/>
                  </a:lnTo>
                  <a:lnTo>
                    <a:pt x="12686" y="4151"/>
                  </a:lnTo>
                  <a:lnTo>
                    <a:pt x="12686" y="4151"/>
                  </a:lnTo>
                  <a:lnTo>
                    <a:pt x="12367" y="3966"/>
                  </a:lnTo>
                  <a:lnTo>
                    <a:pt x="12367" y="3598"/>
                  </a:lnTo>
                  <a:lnTo>
                    <a:pt x="12670" y="3423"/>
                  </a:lnTo>
                  <a:close/>
                  <a:moveTo>
                    <a:pt x="12353" y="4351"/>
                  </a:moveTo>
                  <a:lnTo>
                    <a:pt x="12353" y="4720"/>
                  </a:lnTo>
                  <a:lnTo>
                    <a:pt x="12034" y="4905"/>
                  </a:lnTo>
                  <a:lnTo>
                    <a:pt x="11720" y="4723"/>
                  </a:lnTo>
                  <a:lnTo>
                    <a:pt x="12039" y="4538"/>
                  </a:lnTo>
                  <a:lnTo>
                    <a:pt x="12039" y="4538"/>
                  </a:lnTo>
                  <a:lnTo>
                    <a:pt x="12039" y="4172"/>
                  </a:lnTo>
                  <a:lnTo>
                    <a:pt x="12353" y="4351"/>
                  </a:lnTo>
                  <a:close/>
                  <a:moveTo>
                    <a:pt x="11377" y="4155"/>
                  </a:moveTo>
                  <a:lnTo>
                    <a:pt x="11273" y="4217"/>
                  </a:lnTo>
                  <a:lnTo>
                    <a:pt x="11056" y="4340"/>
                  </a:lnTo>
                  <a:lnTo>
                    <a:pt x="11056" y="4340"/>
                  </a:lnTo>
                  <a:lnTo>
                    <a:pt x="10744" y="4158"/>
                  </a:lnTo>
                  <a:lnTo>
                    <a:pt x="11060" y="3973"/>
                  </a:lnTo>
                  <a:lnTo>
                    <a:pt x="11060" y="3973"/>
                  </a:lnTo>
                  <a:lnTo>
                    <a:pt x="11060" y="3607"/>
                  </a:lnTo>
                  <a:lnTo>
                    <a:pt x="11377" y="3787"/>
                  </a:lnTo>
                  <a:lnTo>
                    <a:pt x="11377" y="4155"/>
                  </a:lnTo>
                  <a:close/>
                  <a:moveTo>
                    <a:pt x="11046" y="3583"/>
                  </a:moveTo>
                  <a:lnTo>
                    <a:pt x="10760" y="3418"/>
                  </a:lnTo>
                  <a:lnTo>
                    <a:pt x="10730" y="3401"/>
                  </a:lnTo>
                  <a:lnTo>
                    <a:pt x="10730" y="3401"/>
                  </a:lnTo>
                  <a:lnTo>
                    <a:pt x="10730" y="3401"/>
                  </a:lnTo>
                  <a:lnTo>
                    <a:pt x="10411" y="3583"/>
                  </a:lnTo>
                  <a:lnTo>
                    <a:pt x="10411" y="3219"/>
                  </a:lnTo>
                  <a:lnTo>
                    <a:pt x="10730" y="3035"/>
                  </a:lnTo>
                  <a:lnTo>
                    <a:pt x="11046" y="3219"/>
                  </a:lnTo>
                  <a:lnTo>
                    <a:pt x="11046" y="3583"/>
                  </a:lnTo>
                  <a:close/>
                  <a:moveTo>
                    <a:pt x="10730" y="3413"/>
                  </a:moveTo>
                  <a:lnTo>
                    <a:pt x="10753" y="3427"/>
                  </a:lnTo>
                  <a:lnTo>
                    <a:pt x="11046" y="3598"/>
                  </a:lnTo>
                  <a:lnTo>
                    <a:pt x="11046" y="3966"/>
                  </a:lnTo>
                  <a:lnTo>
                    <a:pt x="10732" y="4151"/>
                  </a:lnTo>
                  <a:lnTo>
                    <a:pt x="10730" y="4151"/>
                  </a:lnTo>
                  <a:lnTo>
                    <a:pt x="10730" y="4151"/>
                  </a:lnTo>
                  <a:lnTo>
                    <a:pt x="10411" y="3966"/>
                  </a:lnTo>
                  <a:lnTo>
                    <a:pt x="10411" y="3598"/>
                  </a:lnTo>
                  <a:lnTo>
                    <a:pt x="10730" y="3413"/>
                  </a:lnTo>
                  <a:close/>
                  <a:moveTo>
                    <a:pt x="10397" y="4351"/>
                  </a:moveTo>
                  <a:lnTo>
                    <a:pt x="10397" y="4723"/>
                  </a:lnTo>
                  <a:lnTo>
                    <a:pt x="10080" y="4905"/>
                  </a:lnTo>
                  <a:lnTo>
                    <a:pt x="9763" y="4723"/>
                  </a:lnTo>
                  <a:lnTo>
                    <a:pt x="10085" y="4538"/>
                  </a:lnTo>
                  <a:lnTo>
                    <a:pt x="10085" y="4172"/>
                  </a:lnTo>
                  <a:lnTo>
                    <a:pt x="10397" y="4351"/>
                  </a:lnTo>
                  <a:close/>
                  <a:moveTo>
                    <a:pt x="10070" y="4148"/>
                  </a:moveTo>
                  <a:lnTo>
                    <a:pt x="9751" y="3964"/>
                  </a:lnTo>
                  <a:lnTo>
                    <a:pt x="9751" y="3964"/>
                  </a:lnTo>
                  <a:lnTo>
                    <a:pt x="9751" y="3964"/>
                  </a:lnTo>
                  <a:lnTo>
                    <a:pt x="9430" y="4151"/>
                  </a:lnTo>
                  <a:lnTo>
                    <a:pt x="9430" y="3787"/>
                  </a:lnTo>
                  <a:lnTo>
                    <a:pt x="9751" y="3602"/>
                  </a:lnTo>
                  <a:lnTo>
                    <a:pt x="10070" y="3784"/>
                  </a:lnTo>
                  <a:lnTo>
                    <a:pt x="10070" y="4148"/>
                  </a:lnTo>
                  <a:close/>
                  <a:moveTo>
                    <a:pt x="9735" y="3990"/>
                  </a:moveTo>
                  <a:lnTo>
                    <a:pt x="9735" y="3990"/>
                  </a:lnTo>
                  <a:lnTo>
                    <a:pt x="9735" y="3988"/>
                  </a:lnTo>
                  <a:lnTo>
                    <a:pt x="9751" y="3980"/>
                  </a:lnTo>
                  <a:lnTo>
                    <a:pt x="10070" y="4165"/>
                  </a:lnTo>
                  <a:lnTo>
                    <a:pt x="10070" y="4531"/>
                  </a:lnTo>
                  <a:lnTo>
                    <a:pt x="9751" y="4715"/>
                  </a:lnTo>
                  <a:lnTo>
                    <a:pt x="9751" y="4715"/>
                  </a:lnTo>
                  <a:lnTo>
                    <a:pt x="9749" y="4715"/>
                  </a:lnTo>
                  <a:lnTo>
                    <a:pt x="9430" y="4531"/>
                  </a:lnTo>
                  <a:lnTo>
                    <a:pt x="9430" y="4165"/>
                  </a:lnTo>
                  <a:lnTo>
                    <a:pt x="9735" y="3990"/>
                  </a:lnTo>
                  <a:close/>
                  <a:moveTo>
                    <a:pt x="9418" y="4155"/>
                  </a:moveTo>
                  <a:lnTo>
                    <a:pt x="9102" y="4340"/>
                  </a:lnTo>
                  <a:lnTo>
                    <a:pt x="8962" y="4262"/>
                  </a:lnTo>
                  <a:lnTo>
                    <a:pt x="8785" y="4158"/>
                  </a:lnTo>
                  <a:lnTo>
                    <a:pt x="9104" y="3973"/>
                  </a:lnTo>
                  <a:lnTo>
                    <a:pt x="9104" y="3973"/>
                  </a:lnTo>
                  <a:lnTo>
                    <a:pt x="9104" y="3607"/>
                  </a:lnTo>
                  <a:lnTo>
                    <a:pt x="9128" y="3619"/>
                  </a:lnTo>
                  <a:lnTo>
                    <a:pt x="9418" y="3787"/>
                  </a:lnTo>
                  <a:lnTo>
                    <a:pt x="9418" y="4155"/>
                  </a:lnTo>
                  <a:close/>
                  <a:moveTo>
                    <a:pt x="8754" y="3423"/>
                  </a:moveTo>
                  <a:lnTo>
                    <a:pt x="8771" y="3413"/>
                  </a:lnTo>
                  <a:lnTo>
                    <a:pt x="9092" y="3600"/>
                  </a:lnTo>
                  <a:lnTo>
                    <a:pt x="9092" y="3966"/>
                  </a:lnTo>
                  <a:lnTo>
                    <a:pt x="8773" y="4151"/>
                  </a:lnTo>
                  <a:lnTo>
                    <a:pt x="8771" y="4151"/>
                  </a:lnTo>
                  <a:lnTo>
                    <a:pt x="8771" y="4151"/>
                  </a:lnTo>
                  <a:lnTo>
                    <a:pt x="8454" y="3966"/>
                  </a:lnTo>
                  <a:lnTo>
                    <a:pt x="8454" y="3598"/>
                  </a:lnTo>
                  <a:lnTo>
                    <a:pt x="8754" y="3423"/>
                  </a:lnTo>
                  <a:close/>
                  <a:moveTo>
                    <a:pt x="8442" y="4354"/>
                  </a:moveTo>
                  <a:lnTo>
                    <a:pt x="8442" y="4720"/>
                  </a:lnTo>
                  <a:lnTo>
                    <a:pt x="8119" y="4905"/>
                  </a:lnTo>
                  <a:lnTo>
                    <a:pt x="7807" y="4723"/>
                  </a:lnTo>
                  <a:lnTo>
                    <a:pt x="7908" y="4663"/>
                  </a:lnTo>
                  <a:lnTo>
                    <a:pt x="8126" y="4538"/>
                  </a:lnTo>
                  <a:lnTo>
                    <a:pt x="8126" y="4538"/>
                  </a:lnTo>
                  <a:lnTo>
                    <a:pt x="8126" y="4172"/>
                  </a:lnTo>
                  <a:lnTo>
                    <a:pt x="8442" y="4354"/>
                  </a:lnTo>
                  <a:close/>
                  <a:moveTo>
                    <a:pt x="7462" y="4155"/>
                  </a:moveTo>
                  <a:lnTo>
                    <a:pt x="7143" y="4340"/>
                  </a:lnTo>
                  <a:lnTo>
                    <a:pt x="6982" y="4245"/>
                  </a:lnTo>
                  <a:lnTo>
                    <a:pt x="6829" y="4158"/>
                  </a:lnTo>
                  <a:lnTo>
                    <a:pt x="7148" y="3973"/>
                  </a:lnTo>
                  <a:lnTo>
                    <a:pt x="7148" y="3973"/>
                  </a:lnTo>
                  <a:lnTo>
                    <a:pt x="7148" y="3607"/>
                  </a:lnTo>
                  <a:lnTo>
                    <a:pt x="7389" y="3744"/>
                  </a:lnTo>
                  <a:lnTo>
                    <a:pt x="7462" y="3787"/>
                  </a:lnTo>
                  <a:lnTo>
                    <a:pt x="7462" y="4155"/>
                  </a:lnTo>
                  <a:close/>
                  <a:moveTo>
                    <a:pt x="7136" y="3586"/>
                  </a:moveTo>
                  <a:lnTo>
                    <a:pt x="6911" y="3458"/>
                  </a:lnTo>
                  <a:lnTo>
                    <a:pt x="6814" y="3401"/>
                  </a:lnTo>
                  <a:lnTo>
                    <a:pt x="6814" y="3401"/>
                  </a:lnTo>
                  <a:lnTo>
                    <a:pt x="6814" y="3401"/>
                  </a:lnTo>
                  <a:lnTo>
                    <a:pt x="6746" y="3442"/>
                  </a:lnTo>
                  <a:lnTo>
                    <a:pt x="6495" y="3583"/>
                  </a:lnTo>
                  <a:lnTo>
                    <a:pt x="6495" y="3219"/>
                  </a:lnTo>
                  <a:lnTo>
                    <a:pt x="6656" y="3127"/>
                  </a:lnTo>
                  <a:lnTo>
                    <a:pt x="6817" y="3035"/>
                  </a:lnTo>
                  <a:lnTo>
                    <a:pt x="7136" y="3219"/>
                  </a:lnTo>
                  <a:lnTo>
                    <a:pt x="7136" y="3586"/>
                  </a:lnTo>
                  <a:close/>
                  <a:moveTo>
                    <a:pt x="6814" y="3413"/>
                  </a:moveTo>
                  <a:lnTo>
                    <a:pt x="6975" y="3505"/>
                  </a:lnTo>
                  <a:lnTo>
                    <a:pt x="7136" y="3600"/>
                  </a:lnTo>
                  <a:lnTo>
                    <a:pt x="7136" y="3966"/>
                  </a:lnTo>
                  <a:lnTo>
                    <a:pt x="6817" y="4151"/>
                  </a:lnTo>
                  <a:lnTo>
                    <a:pt x="6817" y="4151"/>
                  </a:lnTo>
                  <a:lnTo>
                    <a:pt x="6814" y="4151"/>
                  </a:lnTo>
                  <a:lnTo>
                    <a:pt x="6495" y="3966"/>
                  </a:lnTo>
                  <a:lnTo>
                    <a:pt x="6495" y="3598"/>
                  </a:lnTo>
                  <a:lnTo>
                    <a:pt x="6814" y="3413"/>
                  </a:lnTo>
                  <a:close/>
                  <a:moveTo>
                    <a:pt x="6481" y="4351"/>
                  </a:moveTo>
                  <a:lnTo>
                    <a:pt x="6481" y="4723"/>
                  </a:lnTo>
                  <a:lnTo>
                    <a:pt x="6162" y="4905"/>
                  </a:lnTo>
                  <a:lnTo>
                    <a:pt x="6002" y="4812"/>
                  </a:lnTo>
                  <a:lnTo>
                    <a:pt x="5850" y="4723"/>
                  </a:lnTo>
                  <a:lnTo>
                    <a:pt x="6169" y="4538"/>
                  </a:lnTo>
                  <a:lnTo>
                    <a:pt x="6169" y="4538"/>
                  </a:lnTo>
                  <a:lnTo>
                    <a:pt x="6169" y="4172"/>
                  </a:lnTo>
                  <a:lnTo>
                    <a:pt x="6481" y="4351"/>
                  </a:lnTo>
                  <a:close/>
                  <a:moveTo>
                    <a:pt x="5503" y="4155"/>
                  </a:moveTo>
                  <a:lnTo>
                    <a:pt x="5345" y="4247"/>
                  </a:lnTo>
                  <a:lnTo>
                    <a:pt x="5186" y="4340"/>
                  </a:lnTo>
                  <a:lnTo>
                    <a:pt x="5047" y="4262"/>
                  </a:lnTo>
                  <a:lnTo>
                    <a:pt x="4870" y="4158"/>
                  </a:lnTo>
                  <a:lnTo>
                    <a:pt x="5189" y="3973"/>
                  </a:lnTo>
                  <a:lnTo>
                    <a:pt x="5189" y="3973"/>
                  </a:lnTo>
                  <a:lnTo>
                    <a:pt x="5189" y="3607"/>
                  </a:lnTo>
                  <a:lnTo>
                    <a:pt x="5212" y="3619"/>
                  </a:lnTo>
                  <a:lnTo>
                    <a:pt x="5503" y="3787"/>
                  </a:lnTo>
                  <a:lnTo>
                    <a:pt x="5503" y="4155"/>
                  </a:lnTo>
                  <a:close/>
                  <a:moveTo>
                    <a:pt x="5177" y="3586"/>
                  </a:moveTo>
                  <a:lnTo>
                    <a:pt x="4858" y="3401"/>
                  </a:lnTo>
                  <a:lnTo>
                    <a:pt x="4856" y="3401"/>
                  </a:lnTo>
                  <a:lnTo>
                    <a:pt x="4856" y="3401"/>
                  </a:lnTo>
                  <a:lnTo>
                    <a:pt x="4539" y="3583"/>
                  </a:lnTo>
                  <a:lnTo>
                    <a:pt x="4539" y="3219"/>
                  </a:lnTo>
                  <a:lnTo>
                    <a:pt x="4856" y="3035"/>
                  </a:lnTo>
                  <a:lnTo>
                    <a:pt x="5177" y="3219"/>
                  </a:lnTo>
                  <a:lnTo>
                    <a:pt x="5177" y="3586"/>
                  </a:lnTo>
                  <a:close/>
                  <a:moveTo>
                    <a:pt x="4719" y="3494"/>
                  </a:moveTo>
                  <a:lnTo>
                    <a:pt x="4856" y="3413"/>
                  </a:lnTo>
                  <a:lnTo>
                    <a:pt x="5177" y="3600"/>
                  </a:lnTo>
                  <a:lnTo>
                    <a:pt x="5177" y="3966"/>
                  </a:lnTo>
                  <a:lnTo>
                    <a:pt x="4858" y="4151"/>
                  </a:lnTo>
                  <a:lnTo>
                    <a:pt x="4856" y="4151"/>
                  </a:lnTo>
                  <a:lnTo>
                    <a:pt x="4856" y="4151"/>
                  </a:lnTo>
                  <a:lnTo>
                    <a:pt x="4539" y="3966"/>
                  </a:lnTo>
                  <a:lnTo>
                    <a:pt x="4539" y="3598"/>
                  </a:lnTo>
                  <a:lnTo>
                    <a:pt x="4719" y="3494"/>
                  </a:lnTo>
                  <a:close/>
                  <a:moveTo>
                    <a:pt x="4508" y="4342"/>
                  </a:moveTo>
                  <a:lnTo>
                    <a:pt x="4527" y="4354"/>
                  </a:lnTo>
                  <a:lnTo>
                    <a:pt x="4527" y="4723"/>
                  </a:lnTo>
                  <a:lnTo>
                    <a:pt x="4270" y="4871"/>
                  </a:lnTo>
                  <a:lnTo>
                    <a:pt x="4208" y="4907"/>
                  </a:lnTo>
                  <a:lnTo>
                    <a:pt x="3892" y="4723"/>
                  </a:lnTo>
                  <a:lnTo>
                    <a:pt x="3996" y="4663"/>
                  </a:lnTo>
                  <a:lnTo>
                    <a:pt x="4211" y="4538"/>
                  </a:lnTo>
                  <a:lnTo>
                    <a:pt x="4211" y="4538"/>
                  </a:lnTo>
                  <a:lnTo>
                    <a:pt x="4211" y="4169"/>
                  </a:lnTo>
                  <a:lnTo>
                    <a:pt x="4508" y="4342"/>
                  </a:lnTo>
                  <a:close/>
                  <a:moveTo>
                    <a:pt x="4196" y="4148"/>
                  </a:moveTo>
                  <a:lnTo>
                    <a:pt x="3880" y="3964"/>
                  </a:lnTo>
                  <a:lnTo>
                    <a:pt x="3880" y="3964"/>
                  </a:lnTo>
                  <a:lnTo>
                    <a:pt x="3880" y="3964"/>
                  </a:lnTo>
                  <a:lnTo>
                    <a:pt x="3558" y="4151"/>
                  </a:lnTo>
                  <a:lnTo>
                    <a:pt x="3558" y="3784"/>
                  </a:lnTo>
                  <a:lnTo>
                    <a:pt x="3688" y="3711"/>
                  </a:lnTo>
                  <a:lnTo>
                    <a:pt x="3880" y="3600"/>
                  </a:lnTo>
                  <a:lnTo>
                    <a:pt x="4052" y="3702"/>
                  </a:lnTo>
                  <a:lnTo>
                    <a:pt x="4196" y="3784"/>
                  </a:lnTo>
                  <a:lnTo>
                    <a:pt x="4196" y="4148"/>
                  </a:lnTo>
                  <a:close/>
                  <a:moveTo>
                    <a:pt x="3880" y="3980"/>
                  </a:moveTo>
                  <a:lnTo>
                    <a:pt x="3967" y="4030"/>
                  </a:lnTo>
                  <a:lnTo>
                    <a:pt x="4055" y="4080"/>
                  </a:lnTo>
                  <a:lnTo>
                    <a:pt x="4196" y="4165"/>
                  </a:lnTo>
                  <a:lnTo>
                    <a:pt x="4196" y="4531"/>
                  </a:lnTo>
                  <a:lnTo>
                    <a:pt x="3986" y="4656"/>
                  </a:lnTo>
                  <a:lnTo>
                    <a:pt x="3880" y="4715"/>
                  </a:lnTo>
                  <a:lnTo>
                    <a:pt x="3880" y="4715"/>
                  </a:lnTo>
                  <a:lnTo>
                    <a:pt x="3880" y="4715"/>
                  </a:lnTo>
                  <a:lnTo>
                    <a:pt x="3558" y="4531"/>
                  </a:lnTo>
                  <a:lnTo>
                    <a:pt x="3558" y="4165"/>
                  </a:lnTo>
                  <a:lnTo>
                    <a:pt x="3880" y="3980"/>
                  </a:lnTo>
                  <a:close/>
                  <a:moveTo>
                    <a:pt x="3547" y="4155"/>
                  </a:moveTo>
                  <a:lnTo>
                    <a:pt x="3228" y="4340"/>
                  </a:lnTo>
                  <a:lnTo>
                    <a:pt x="3067" y="4245"/>
                  </a:lnTo>
                  <a:lnTo>
                    <a:pt x="2916" y="4158"/>
                  </a:lnTo>
                  <a:lnTo>
                    <a:pt x="3235" y="3973"/>
                  </a:lnTo>
                  <a:lnTo>
                    <a:pt x="3235" y="3973"/>
                  </a:lnTo>
                  <a:lnTo>
                    <a:pt x="3235" y="3607"/>
                  </a:lnTo>
                  <a:lnTo>
                    <a:pt x="3473" y="3744"/>
                  </a:lnTo>
                  <a:lnTo>
                    <a:pt x="3547" y="3787"/>
                  </a:lnTo>
                  <a:lnTo>
                    <a:pt x="3547" y="4155"/>
                  </a:lnTo>
                  <a:close/>
                  <a:moveTo>
                    <a:pt x="3223" y="3586"/>
                  </a:moveTo>
                  <a:lnTo>
                    <a:pt x="2998" y="3458"/>
                  </a:lnTo>
                  <a:lnTo>
                    <a:pt x="2902" y="3401"/>
                  </a:lnTo>
                  <a:lnTo>
                    <a:pt x="2902" y="3401"/>
                  </a:lnTo>
                  <a:lnTo>
                    <a:pt x="2902" y="3401"/>
                  </a:lnTo>
                  <a:lnTo>
                    <a:pt x="2833" y="3442"/>
                  </a:lnTo>
                  <a:lnTo>
                    <a:pt x="2583" y="3583"/>
                  </a:lnTo>
                  <a:lnTo>
                    <a:pt x="2583" y="3219"/>
                  </a:lnTo>
                  <a:lnTo>
                    <a:pt x="2741" y="3127"/>
                  </a:lnTo>
                  <a:lnTo>
                    <a:pt x="2902" y="3035"/>
                  </a:lnTo>
                  <a:lnTo>
                    <a:pt x="3223" y="3219"/>
                  </a:lnTo>
                  <a:lnTo>
                    <a:pt x="3223" y="3586"/>
                  </a:lnTo>
                  <a:close/>
                  <a:moveTo>
                    <a:pt x="2902" y="3413"/>
                  </a:moveTo>
                  <a:lnTo>
                    <a:pt x="3060" y="3505"/>
                  </a:lnTo>
                  <a:lnTo>
                    <a:pt x="3223" y="3600"/>
                  </a:lnTo>
                  <a:lnTo>
                    <a:pt x="3223" y="3966"/>
                  </a:lnTo>
                  <a:lnTo>
                    <a:pt x="2902" y="4151"/>
                  </a:lnTo>
                  <a:lnTo>
                    <a:pt x="2902" y="4151"/>
                  </a:lnTo>
                  <a:lnTo>
                    <a:pt x="2899" y="4151"/>
                  </a:lnTo>
                  <a:lnTo>
                    <a:pt x="2583" y="3966"/>
                  </a:lnTo>
                  <a:lnTo>
                    <a:pt x="2583" y="3598"/>
                  </a:lnTo>
                  <a:lnTo>
                    <a:pt x="2902" y="3413"/>
                  </a:lnTo>
                  <a:close/>
                  <a:moveTo>
                    <a:pt x="2566" y="4351"/>
                  </a:moveTo>
                  <a:lnTo>
                    <a:pt x="2566" y="4723"/>
                  </a:lnTo>
                  <a:lnTo>
                    <a:pt x="2249" y="4905"/>
                  </a:lnTo>
                  <a:lnTo>
                    <a:pt x="1935" y="4723"/>
                  </a:lnTo>
                  <a:lnTo>
                    <a:pt x="2254" y="4538"/>
                  </a:lnTo>
                  <a:lnTo>
                    <a:pt x="2254" y="4538"/>
                  </a:lnTo>
                  <a:lnTo>
                    <a:pt x="2254" y="4172"/>
                  </a:lnTo>
                  <a:lnTo>
                    <a:pt x="2566" y="4351"/>
                  </a:lnTo>
                  <a:close/>
                  <a:moveTo>
                    <a:pt x="1590" y="4155"/>
                  </a:moveTo>
                  <a:lnTo>
                    <a:pt x="1271" y="4340"/>
                  </a:lnTo>
                  <a:lnTo>
                    <a:pt x="1127" y="4257"/>
                  </a:lnTo>
                  <a:lnTo>
                    <a:pt x="957" y="4155"/>
                  </a:lnTo>
                  <a:lnTo>
                    <a:pt x="1271" y="3973"/>
                  </a:lnTo>
                  <a:lnTo>
                    <a:pt x="1271" y="3973"/>
                  </a:lnTo>
                  <a:lnTo>
                    <a:pt x="1271" y="3607"/>
                  </a:lnTo>
                  <a:lnTo>
                    <a:pt x="1578" y="3780"/>
                  </a:lnTo>
                  <a:lnTo>
                    <a:pt x="1590" y="3787"/>
                  </a:lnTo>
                  <a:lnTo>
                    <a:pt x="1590" y="4155"/>
                  </a:lnTo>
                  <a:close/>
                  <a:moveTo>
                    <a:pt x="1271" y="5105"/>
                  </a:moveTo>
                  <a:lnTo>
                    <a:pt x="1271" y="5103"/>
                  </a:lnTo>
                  <a:lnTo>
                    <a:pt x="1271" y="4734"/>
                  </a:lnTo>
                  <a:lnTo>
                    <a:pt x="1406" y="4812"/>
                  </a:lnTo>
                  <a:lnTo>
                    <a:pt x="1590" y="4919"/>
                  </a:lnTo>
                  <a:lnTo>
                    <a:pt x="1590" y="5285"/>
                  </a:lnTo>
                  <a:lnTo>
                    <a:pt x="1271" y="5469"/>
                  </a:lnTo>
                  <a:lnTo>
                    <a:pt x="957" y="5287"/>
                  </a:lnTo>
                  <a:lnTo>
                    <a:pt x="1099" y="5205"/>
                  </a:lnTo>
                  <a:lnTo>
                    <a:pt x="1271" y="5105"/>
                  </a:lnTo>
                  <a:close/>
                  <a:moveTo>
                    <a:pt x="1271" y="6235"/>
                  </a:moveTo>
                  <a:lnTo>
                    <a:pt x="1271" y="6235"/>
                  </a:lnTo>
                  <a:lnTo>
                    <a:pt x="1271" y="5866"/>
                  </a:lnTo>
                  <a:lnTo>
                    <a:pt x="1590" y="6051"/>
                  </a:lnTo>
                  <a:lnTo>
                    <a:pt x="1590" y="6415"/>
                  </a:lnTo>
                  <a:lnTo>
                    <a:pt x="1472" y="6483"/>
                  </a:lnTo>
                  <a:lnTo>
                    <a:pt x="1269" y="6601"/>
                  </a:lnTo>
                  <a:lnTo>
                    <a:pt x="1144" y="6528"/>
                  </a:lnTo>
                  <a:lnTo>
                    <a:pt x="957" y="6419"/>
                  </a:lnTo>
                  <a:lnTo>
                    <a:pt x="1111" y="6330"/>
                  </a:lnTo>
                  <a:lnTo>
                    <a:pt x="1271" y="6235"/>
                  </a:lnTo>
                  <a:close/>
                  <a:moveTo>
                    <a:pt x="1271" y="7365"/>
                  </a:moveTo>
                  <a:lnTo>
                    <a:pt x="1271" y="7365"/>
                  </a:lnTo>
                  <a:lnTo>
                    <a:pt x="1271" y="6996"/>
                  </a:lnTo>
                  <a:lnTo>
                    <a:pt x="1590" y="7180"/>
                  </a:lnTo>
                  <a:lnTo>
                    <a:pt x="1590" y="7544"/>
                  </a:lnTo>
                  <a:lnTo>
                    <a:pt x="1269" y="7731"/>
                  </a:lnTo>
                  <a:lnTo>
                    <a:pt x="1016" y="7585"/>
                  </a:lnTo>
                  <a:lnTo>
                    <a:pt x="955" y="7549"/>
                  </a:lnTo>
                  <a:lnTo>
                    <a:pt x="1271" y="7365"/>
                  </a:lnTo>
                  <a:close/>
                  <a:moveTo>
                    <a:pt x="1271" y="8497"/>
                  </a:moveTo>
                  <a:lnTo>
                    <a:pt x="1271" y="8497"/>
                  </a:lnTo>
                  <a:lnTo>
                    <a:pt x="1271" y="8128"/>
                  </a:lnTo>
                  <a:lnTo>
                    <a:pt x="1590" y="8310"/>
                  </a:lnTo>
                  <a:lnTo>
                    <a:pt x="1590" y="8676"/>
                  </a:lnTo>
                  <a:lnTo>
                    <a:pt x="1288" y="8851"/>
                  </a:lnTo>
                  <a:lnTo>
                    <a:pt x="1271" y="8861"/>
                  </a:lnTo>
                  <a:lnTo>
                    <a:pt x="957" y="8681"/>
                  </a:lnTo>
                  <a:lnTo>
                    <a:pt x="1111" y="8591"/>
                  </a:lnTo>
                  <a:lnTo>
                    <a:pt x="1196" y="8542"/>
                  </a:lnTo>
                  <a:lnTo>
                    <a:pt x="1271" y="8497"/>
                  </a:lnTo>
                  <a:close/>
                  <a:moveTo>
                    <a:pt x="1271" y="9627"/>
                  </a:moveTo>
                  <a:lnTo>
                    <a:pt x="1271" y="9627"/>
                  </a:lnTo>
                  <a:lnTo>
                    <a:pt x="1271" y="9256"/>
                  </a:lnTo>
                  <a:lnTo>
                    <a:pt x="1590" y="9442"/>
                  </a:lnTo>
                  <a:lnTo>
                    <a:pt x="1590" y="9806"/>
                  </a:lnTo>
                  <a:lnTo>
                    <a:pt x="1271" y="9991"/>
                  </a:lnTo>
                  <a:lnTo>
                    <a:pt x="957" y="9809"/>
                  </a:lnTo>
                  <a:lnTo>
                    <a:pt x="1111" y="9721"/>
                  </a:lnTo>
                  <a:lnTo>
                    <a:pt x="1271" y="9627"/>
                  </a:lnTo>
                  <a:close/>
                  <a:moveTo>
                    <a:pt x="1274" y="10005"/>
                  </a:moveTo>
                  <a:lnTo>
                    <a:pt x="1593" y="9823"/>
                  </a:lnTo>
                  <a:lnTo>
                    <a:pt x="1593" y="10189"/>
                  </a:lnTo>
                  <a:lnTo>
                    <a:pt x="1593" y="10191"/>
                  </a:lnTo>
                  <a:lnTo>
                    <a:pt x="1909" y="10376"/>
                  </a:lnTo>
                  <a:lnTo>
                    <a:pt x="1902" y="10380"/>
                  </a:lnTo>
                  <a:lnTo>
                    <a:pt x="1595" y="10558"/>
                  </a:lnTo>
                  <a:lnTo>
                    <a:pt x="1557" y="10536"/>
                  </a:lnTo>
                  <a:lnTo>
                    <a:pt x="1274" y="10371"/>
                  </a:lnTo>
                  <a:lnTo>
                    <a:pt x="1274" y="10005"/>
                  </a:lnTo>
                  <a:close/>
                  <a:moveTo>
                    <a:pt x="2231" y="10546"/>
                  </a:moveTo>
                  <a:lnTo>
                    <a:pt x="1938" y="10376"/>
                  </a:lnTo>
                  <a:lnTo>
                    <a:pt x="2254" y="10191"/>
                  </a:lnTo>
                  <a:lnTo>
                    <a:pt x="2254" y="10189"/>
                  </a:lnTo>
                  <a:lnTo>
                    <a:pt x="2254" y="9825"/>
                  </a:lnTo>
                  <a:lnTo>
                    <a:pt x="2566" y="10002"/>
                  </a:lnTo>
                  <a:lnTo>
                    <a:pt x="2566" y="10373"/>
                  </a:lnTo>
                  <a:lnTo>
                    <a:pt x="2271" y="10546"/>
                  </a:lnTo>
                  <a:lnTo>
                    <a:pt x="2249" y="10558"/>
                  </a:lnTo>
                  <a:lnTo>
                    <a:pt x="2231" y="10546"/>
                  </a:lnTo>
                  <a:close/>
                  <a:moveTo>
                    <a:pt x="2254" y="9806"/>
                  </a:moveTo>
                  <a:lnTo>
                    <a:pt x="2254" y="9806"/>
                  </a:lnTo>
                  <a:lnTo>
                    <a:pt x="2254" y="9440"/>
                  </a:lnTo>
                  <a:lnTo>
                    <a:pt x="2415" y="9348"/>
                  </a:lnTo>
                  <a:lnTo>
                    <a:pt x="2500" y="9296"/>
                  </a:lnTo>
                  <a:lnTo>
                    <a:pt x="2568" y="9258"/>
                  </a:lnTo>
                  <a:lnTo>
                    <a:pt x="2568" y="9627"/>
                  </a:lnTo>
                  <a:lnTo>
                    <a:pt x="2568" y="9627"/>
                  </a:lnTo>
                  <a:lnTo>
                    <a:pt x="2625" y="9657"/>
                  </a:lnTo>
                  <a:lnTo>
                    <a:pt x="2887" y="9811"/>
                  </a:lnTo>
                  <a:lnTo>
                    <a:pt x="2594" y="9979"/>
                  </a:lnTo>
                  <a:lnTo>
                    <a:pt x="2573" y="9991"/>
                  </a:lnTo>
                  <a:lnTo>
                    <a:pt x="2254" y="9806"/>
                  </a:lnTo>
                  <a:close/>
                  <a:moveTo>
                    <a:pt x="2583" y="10380"/>
                  </a:moveTo>
                  <a:lnTo>
                    <a:pt x="2644" y="10343"/>
                  </a:lnTo>
                  <a:lnTo>
                    <a:pt x="2902" y="10196"/>
                  </a:lnTo>
                  <a:lnTo>
                    <a:pt x="3223" y="10380"/>
                  </a:lnTo>
                  <a:lnTo>
                    <a:pt x="3223" y="10749"/>
                  </a:lnTo>
                  <a:lnTo>
                    <a:pt x="2923" y="10922"/>
                  </a:lnTo>
                  <a:lnTo>
                    <a:pt x="2902" y="10934"/>
                  </a:lnTo>
                  <a:lnTo>
                    <a:pt x="2724" y="10832"/>
                  </a:lnTo>
                  <a:lnTo>
                    <a:pt x="2583" y="10749"/>
                  </a:lnTo>
                  <a:lnTo>
                    <a:pt x="2583" y="10380"/>
                  </a:lnTo>
                  <a:close/>
                  <a:moveTo>
                    <a:pt x="2932" y="10199"/>
                  </a:moveTo>
                  <a:lnTo>
                    <a:pt x="2902" y="10180"/>
                  </a:lnTo>
                  <a:lnTo>
                    <a:pt x="2902" y="10180"/>
                  </a:lnTo>
                  <a:lnTo>
                    <a:pt x="2902" y="10180"/>
                  </a:lnTo>
                  <a:lnTo>
                    <a:pt x="2583" y="10364"/>
                  </a:lnTo>
                  <a:lnTo>
                    <a:pt x="2583" y="10002"/>
                  </a:lnTo>
                  <a:lnTo>
                    <a:pt x="2682" y="9946"/>
                  </a:lnTo>
                  <a:lnTo>
                    <a:pt x="2902" y="9818"/>
                  </a:lnTo>
                  <a:lnTo>
                    <a:pt x="3223" y="10005"/>
                  </a:lnTo>
                  <a:lnTo>
                    <a:pt x="3223" y="10364"/>
                  </a:lnTo>
                  <a:lnTo>
                    <a:pt x="2932" y="10199"/>
                  </a:lnTo>
                  <a:close/>
                  <a:moveTo>
                    <a:pt x="3107" y="9922"/>
                  </a:moveTo>
                  <a:lnTo>
                    <a:pt x="2916" y="9811"/>
                  </a:lnTo>
                  <a:lnTo>
                    <a:pt x="3029" y="9745"/>
                  </a:lnTo>
                  <a:lnTo>
                    <a:pt x="3069" y="9721"/>
                  </a:lnTo>
                  <a:lnTo>
                    <a:pt x="3235" y="9627"/>
                  </a:lnTo>
                  <a:lnTo>
                    <a:pt x="3235" y="9627"/>
                  </a:lnTo>
                  <a:lnTo>
                    <a:pt x="3235" y="9258"/>
                  </a:lnTo>
                  <a:lnTo>
                    <a:pt x="3355" y="9329"/>
                  </a:lnTo>
                  <a:lnTo>
                    <a:pt x="3547" y="9442"/>
                  </a:lnTo>
                  <a:lnTo>
                    <a:pt x="3547" y="9806"/>
                  </a:lnTo>
                  <a:lnTo>
                    <a:pt x="3228" y="9991"/>
                  </a:lnTo>
                  <a:lnTo>
                    <a:pt x="3107" y="9922"/>
                  </a:lnTo>
                  <a:close/>
                  <a:moveTo>
                    <a:pt x="3235" y="10002"/>
                  </a:moveTo>
                  <a:lnTo>
                    <a:pt x="3547" y="9823"/>
                  </a:lnTo>
                  <a:lnTo>
                    <a:pt x="3547" y="10189"/>
                  </a:lnTo>
                  <a:lnTo>
                    <a:pt x="3547" y="10191"/>
                  </a:lnTo>
                  <a:lnTo>
                    <a:pt x="3830" y="10352"/>
                  </a:lnTo>
                  <a:lnTo>
                    <a:pt x="3866" y="10373"/>
                  </a:lnTo>
                  <a:lnTo>
                    <a:pt x="3551" y="10558"/>
                  </a:lnTo>
                  <a:lnTo>
                    <a:pt x="3393" y="10466"/>
                  </a:lnTo>
                  <a:lnTo>
                    <a:pt x="3291" y="10406"/>
                  </a:lnTo>
                  <a:lnTo>
                    <a:pt x="3235" y="10373"/>
                  </a:lnTo>
                  <a:lnTo>
                    <a:pt x="3235" y="10002"/>
                  </a:lnTo>
                  <a:close/>
                  <a:moveTo>
                    <a:pt x="3558" y="10948"/>
                  </a:moveTo>
                  <a:lnTo>
                    <a:pt x="3880" y="10761"/>
                  </a:lnTo>
                  <a:lnTo>
                    <a:pt x="4196" y="10945"/>
                  </a:lnTo>
                  <a:lnTo>
                    <a:pt x="4196" y="11312"/>
                  </a:lnTo>
                  <a:lnTo>
                    <a:pt x="4041" y="11404"/>
                  </a:lnTo>
                  <a:lnTo>
                    <a:pt x="3880" y="11496"/>
                  </a:lnTo>
                  <a:lnTo>
                    <a:pt x="3558" y="11312"/>
                  </a:lnTo>
                  <a:lnTo>
                    <a:pt x="3558" y="10948"/>
                  </a:lnTo>
                  <a:close/>
                  <a:moveTo>
                    <a:pt x="4142" y="10898"/>
                  </a:moveTo>
                  <a:lnTo>
                    <a:pt x="3880" y="10747"/>
                  </a:lnTo>
                  <a:lnTo>
                    <a:pt x="3880" y="10747"/>
                  </a:lnTo>
                  <a:lnTo>
                    <a:pt x="3880" y="10747"/>
                  </a:lnTo>
                  <a:lnTo>
                    <a:pt x="3797" y="10794"/>
                  </a:lnTo>
                  <a:lnTo>
                    <a:pt x="3558" y="10931"/>
                  </a:lnTo>
                  <a:lnTo>
                    <a:pt x="3558" y="10567"/>
                  </a:lnTo>
                  <a:lnTo>
                    <a:pt x="3740" y="10463"/>
                  </a:lnTo>
                  <a:lnTo>
                    <a:pt x="3880" y="10383"/>
                  </a:lnTo>
                  <a:lnTo>
                    <a:pt x="4015" y="10461"/>
                  </a:lnTo>
                  <a:lnTo>
                    <a:pt x="4196" y="10567"/>
                  </a:lnTo>
                  <a:lnTo>
                    <a:pt x="4196" y="10929"/>
                  </a:lnTo>
                  <a:lnTo>
                    <a:pt x="4142" y="10898"/>
                  </a:lnTo>
                  <a:close/>
                  <a:moveTo>
                    <a:pt x="4017" y="10447"/>
                  </a:moveTo>
                  <a:lnTo>
                    <a:pt x="3894" y="10376"/>
                  </a:lnTo>
                  <a:lnTo>
                    <a:pt x="4211" y="10191"/>
                  </a:lnTo>
                  <a:lnTo>
                    <a:pt x="4211" y="10189"/>
                  </a:lnTo>
                  <a:lnTo>
                    <a:pt x="4211" y="9820"/>
                  </a:lnTo>
                  <a:lnTo>
                    <a:pt x="4367" y="9910"/>
                  </a:lnTo>
                  <a:lnTo>
                    <a:pt x="4527" y="10005"/>
                  </a:lnTo>
                  <a:lnTo>
                    <a:pt x="4527" y="10373"/>
                  </a:lnTo>
                  <a:lnTo>
                    <a:pt x="4430" y="10430"/>
                  </a:lnTo>
                  <a:lnTo>
                    <a:pt x="4208" y="10558"/>
                  </a:lnTo>
                  <a:lnTo>
                    <a:pt x="4017" y="10447"/>
                  </a:lnTo>
                  <a:close/>
                  <a:moveTo>
                    <a:pt x="4371" y="9898"/>
                  </a:moveTo>
                  <a:lnTo>
                    <a:pt x="4213" y="9806"/>
                  </a:lnTo>
                  <a:lnTo>
                    <a:pt x="4213" y="9440"/>
                  </a:lnTo>
                  <a:lnTo>
                    <a:pt x="4388" y="9338"/>
                  </a:lnTo>
                  <a:lnTo>
                    <a:pt x="4527" y="9258"/>
                  </a:lnTo>
                  <a:lnTo>
                    <a:pt x="4527" y="9627"/>
                  </a:lnTo>
                  <a:lnTo>
                    <a:pt x="4527" y="9627"/>
                  </a:lnTo>
                  <a:lnTo>
                    <a:pt x="4764" y="9761"/>
                  </a:lnTo>
                  <a:lnTo>
                    <a:pt x="4844" y="9809"/>
                  </a:lnTo>
                  <a:lnTo>
                    <a:pt x="4530" y="9991"/>
                  </a:lnTo>
                  <a:lnTo>
                    <a:pt x="4371" y="9898"/>
                  </a:lnTo>
                  <a:close/>
                  <a:moveTo>
                    <a:pt x="4539" y="10380"/>
                  </a:moveTo>
                  <a:lnTo>
                    <a:pt x="4771" y="10246"/>
                  </a:lnTo>
                  <a:lnTo>
                    <a:pt x="4856" y="10196"/>
                  </a:lnTo>
                  <a:lnTo>
                    <a:pt x="5092" y="10331"/>
                  </a:lnTo>
                  <a:lnTo>
                    <a:pt x="5160" y="10371"/>
                  </a:lnTo>
                  <a:lnTo>
                    <a:pt x="5177" y="10380"/>
                  </a:lnTo>
                  <a:lnTo>
                    <a:pt x="5177" y="10749"/>
                  </a:lnTo>
                  <a:lnTo>
                    <a:pt x="4858" y="10934"/>
                  </a:lnTo>
                  <a:lnTo>
                    <a:pt x="4539" y="10749"/>
                  </a:lnTo>
                  <a:lnTo>
                    <a:pt x="4539" y="10380"/>
                  </a:lnTo>
                  <a:close/>
                  <a:moveTo>
                    <a:pt x="4858" y="10180"/>
                  </a:moveTo>
                  <a:lnTo>
                    <a:pt x="4856" y="10180"/>
                  </a:lnTo>
                  <a:lnTo>
                    <a:pt x="4856" y="10180"/>
                  </a:lnTo>
                  <a:lnTo>
                    <a:pt x="4723" y="10258"/>
                  </a:lnTo>
                  <a:lnTo>
                    <a:pt x="4539" y="10366"/>
                  </a:lnTo>
                  <a:lnTo>
                    <a:pt x="4539" y="10002"/>
                  </a:lnTo>
                  <a:lnTo>
                    <a:pt x="4631" y="9948"/>
                  </a:lnTo>
                  <a:lnTo>
                    <a:pt x="4858" y="9818"/>
                  </a:lnTo>
                  <a:lnTo>
                    <a:pt x="4884" y="9832"/>
                  </a:lnTo>
                  <a:lnTo>
                    <a:pt x="5177" y="10002"/>
                  </a:lnTo>
                  <a:lnTo>
                    <a:pt x="5177" y="10364"/>
                  </a:lnTo>
                  <a:lnTo>
                    <a:pt x="4858" y="10180"/>
                  </a:lnTo>
                  <a:close/>
                  <a:moveTo>
                    <a:pt x="4872" y="9809"/>
                  </a:moveTo>
                  <a:lnTo>
                    <a:pt x="4955" y="9761"/>
                  </a:lnTo>
                  <a:lnTo>
                    <a:pt x="5189" y="9627"/>
                  </a:lnTo>
                  <a:lnTo>
                    <a:pt x="5189" y="9627"/>
                  </a:lnTo>
                  <a:lnTo>
                    <a:pt x="5189" y="9258"/>
                  </a:lnTo>
                  <a:lnTo>
                    <a:pt x="5456" y="9411"/>
                  </a:lnTo>
                  <a:lnTo>
                    <a:pt x="5503" y="9440"/>
                  </a:lnTo>
                  <a:lnTo>
                    <a:pt x="5503" y="9806"/>
                  </a:lnTo>
                  <a:lnTo>
                    <a:pt x="5345" y="9898"/>
                  </a:lnTo>
                  <a:lnTo>
                    <a:pt x="5186" y="9991"/>
                  </a:lnTo>
                  <a:lnTo>
                    <a:pt x="4872" y="9809"/>
                  </a:lnTo>
                  <a:close/>
                  <a:moveTo>
                    <a:pt x="5189" y="10005"/>
                  </a:moveTo>
                  <a:lnTo>
                    <a:pt x="5352" y="9910"/>
                  </a:lnTo>
                  <a:lnTo>
                    <a:pt x="5503" y="9823"/>
                  </a:lnTo>
                  <a:lnTo>
                    <a:pt x="5503" y="10189"/>
                  </a:lnTo>
                  <a:lnTo>
                    <a:pt x="5503" y="10191"/>
                  </a:lnTo>
                  <a:lnTo>
                    <a:pt x="5671" y="10286"/>
                  </a:lnTo>
                  <a:lnTo>
                    <a:pt x="5718" y="10314"/>
                  </a:lnTo>
                  <a:lnTo>
                    <a:pt x="5822" y="10376"/>
                  </a:lnTo>
                  <a:lnTo>
                    <a:pt x="5671" y="10463"/>
                  </a:lnTo>
                  <a:lnTo>
                    <a:pt x="5510" y="10555"/>
                  </a:lnTo>
                  <a:lnTo>
                    <a:pt x="5198" y="10378"/>
                  </a:lnTo>
                  <a:lnTo>
                    <a:pt x="5189" y="10373"/>
                  </a:lnTo>
                  <a:lnTo>
                    <a:pt x="5189" y="10005"/>
                  </a:lnTo>
                  <a:close/>
                  <a:moveTo>
                    <a:pt x="6002" y="10463"/>
                  </a:moveTo>
                  <a:lnTo>
                    <a:pt x="5850" y="10376"/>
                  </a:lnTo>
                  <a:lnTo>
                    <a:pt x="6004" y="10286"/>
                  </a:lnTo>
                  <a:lnTo>
                    <a:pt x="6169" y="10191"/>
                  </a:lnTo>
                  <a:lnTo>
                    <a:pt x="6169" y="10189"/>
                  </a:lnTo>
                  <a:lnTo>
                    <a:pt x="6169" y="9825"/>
                  </a:lnTo>
                  <a:lnTo>
                    <a:pt x="6481" y="10002"/>
                  </a:lnTo>
                  <a:lnTo>
                    <a:pt x="6481" y="10373"/>
                  </a:lnTo>
                  <a:lnTo>
                    <a:pt x="6389" y="10425"/>
                  </a:lnTo>
                  <a:lnTo>
                    <a:pt x="6165" y="10555"/>
                  </a:lnTo>
                  <a:lnTo>
                    <a:pt x="6002" y="10463"/>
                  </a:lnTo>
                  <a:close/>
                  <a:moveTo>
                    <a:pt x="6169" y="9806"/>
                  </a:moveTo>
                  <a:lnTo>
                    <a:pt x="6169" y="9806"/>
                  </a:lnTo>
                  <a:lnTo>
                    <a:pt x="6169" y="9440"/>
                  </a:lnTo>
                  <a:lnTo>
                    <a:pt x="6356" y="9331"/>
                  </a:lnTo>
                  <a:lnTo>
                    <a:pt x="6484" y="9258"/>
                  </a:lnTo>
                  <a:lnTo>
                    <a:pt x="6484" y="9627"/>
                  </a:lnTo>
                  <a:lnTo>
                    <a:pt x="6484" y="9627"/>
                  </a:lnTo>
                  <a:lnTo>
                    <a:pt x="6538" y="9657"/>
                  </a:lnTo>
                  <a:lnTo>
                    <a:pt x="6800" y="9811"/>
                  </a:lnTo>
                  <a:lnTo>
                    <a:pt x="6510" y="9979"/>
                  </a:lnTo>
                  <a:lnTo>
                    <a:pt x="6488" y="9991"/>
                  </a:lnTo>
                  <a:lnTo>
                    <a:pt x="6169" y="9806"/>
                  </a:lnTo>
                  <a:close/>
                  <a:moveTo>
                    <a:pt x="6495" y="10380"/>
                  </a:moveTo>
                  <a:lnTo>
                    <a:pt x="6814" y="10196"/>
                  </a:lnTo>
                  <a:lnTo>
                    <a:pt x="7025" y="10317"/>
                  </a:lnTo>
                  <a:lnTo>
                    <a:pt x="7136" y="10380"/>
                  </a:lnTo>
                  <a:lnTo>
                    <a:pt x="7136" y="10749"/>
                  </a:lnTo>
                  <a:lnTo>
                    <a:pt x="6838" y="10922"/>
                  </a:lnTo>
                  <a:lnTo>
                    <a:pt x="6817" y="10934"/>
                  </a:lnTo>
                  <a:lnTo>
                    <a:pt x="6637" y="10832"/>
                  </a:lnTo>
                  <a:lnTo>
                    <a:pt x="6495" y="10749"/>
                  </a:lnTo>
                  <a:lnTo>
                    <a:pt x="6495" y="10380"/>
                  </a:lnTo>
                  <a:close/>
                  <a:moveTo>
                    <a:pt x="6848" y="10199"/>
                  </a:moveTo>
                  <a:lnTo>
                    <a:pt x="6814" y="10180"/>
                  </a:lnTo>
                  <a:lnTo>
                    <a:pt x="6814" y="10180"/>
                  </a:lnTo>
                  <a:lnTo>
                    <a:pt x="6814" y="10180"/>
                  </a:lnTo>
                  <a:lnTo>
                    <a:pt x="6495" y="10364"/>
                  </a:lnTo>
                  <a:lnTo>
                    <a:pt x="6495" y="10002"/>
                  </a:lnTo>
                  <a:lnTo>
                    <a:pt x="6595" y="9946"/>
                  </a:lnTo>
                  <a:lnTo>
                    <a:pt x="6814" y="9818"/>
                  </a:lnTo>
                  <a:lnTo>
                    <a:pt x="7136" y="10005"/>
                  </a:lnTo>
                  <a:lnTo>
                    <a:pt x="7136" y="10364"/>
                  </a:lnTo>
                  <a:lnTo>
                    <a:pt x="6848" y="10199"/>
                  </a:lnTo>
                  <a:close/>
                  <a:moveTo>
                    <a:pt x="7022" y="9922"/>
                  </a:moveTo>
                  <a:lnTo>
                    <a:pt x="6829" y="9811"/>
                  </a:lnTo>
                  <a:lnTo>
                    <a:pt x="6944" y="9745"/>
                  </a:lnTo>
                  <a:lnTo>
                    <a:pt x="6985" y="9721"/>
                  </a:lnTo>
                  <a:lnTo>
                    <a:pt x="7148" y="9627"/>
                  </a:lnTo>
                  <a:lnTo>
                    <a:pt x="7148" y="9627"/>
                  </a:lnTo>
                  <a:lnTo>
                    <a:pt x="7148" y="9258"/>
                  </a:lnTo>
                  <a:lnTo>
                    <a:pt x="7268" y="9329"/>
                  </a:lnTo>
                  <a:lnTo>
                    <a:pt x="7462" y="9442"/>
                  </a:lnTo>
                  <a:lnTo>
                    <a:pt x="7462" y="9806"/>
                  </a:lnTo>
                  <a:lnTo>
                    <a:pt x="7143" y="9991"/>
                  </a:lnTo>
                  <a:lnTo>
                    <a:pt x="7022" y="9922"/>
                  </a:lnTo>
                  <a:close/>
                  <a:moveTo>
                    <a:pt x="7148" y="10002"/>
                  </a:moveTo>
                  <a:lnTo>
                    <a:pt x="7462" y="9823"/>
                  </a:lnTo>
                  <a:lnTo>
                    <a:pt x="7462" y="10189"/>
                  </a:lnTo>
                  <a:lnTo>
                    <a:pt x="7462" y="10191"/>
                  </a:lnTo>
                  <a:lnTo>
                    <a:pt x="7743" y="10352"/>
                  </a:lnTo>
                  <a:lnTo>
                    <a:pt x="7781" y="10373"/>
                  </a:lnTo>
                  <a:lnTo>
                    <a:pt x="7467" y="10558"/>
                  </a:lnTo>
                  <a:lnTo>
                    <a:pt x="7204" y="10406"/>
                  </a:lnTo>
                  <a:lnTo>
                    <a:pt x="7148" y="10373"/>
                  </a:lnTo>
                  <a:lnTo>
                    <a:pt x="7148" y="10002"/>
                  </a:lnTo>
                  <a:close/>
                  <a:moveTo>
                    <a:pt x="7930" y="10447"/>
                  </a:moveTo>
                  <a:lnTo>
                    <a:pt x="7809" y="10376"/>
                  </a:lnTo>
                  <a:lnTo>
                    <a:pt x="8126" y="10191"/>
                  </a:lnTo>
                  <a:lnTo>
                    <a:pt x="8126" y="10189"/>
                  </a:lnTo>
                  <a:lnTo>
                    <a:pt x="8126" y="9825"/>
                  </a:lnTo>
                  <a:lnTo>
                    <a:pt x="8442" y="10005"/>
                  </a:lnTo>
                  <a:lnTo>
                    <a:pt x="8442" y="10371"/>
                  </a:lnTo>
                  <a:lnTo>
                    <a:pt x="8121" y="10555"/>
                  </a:lnTo>
                  <a:lnTo>
                    <a:pt x="7930" y="10447"/>
                  </a:lnTo>
                  <a:close/>
                  <a:moveTo>
                    <a:pt x="8126" y="9806"/>
                  </a:moveTo>
                  <a:lnTo>
                    <a:pt x="8126" y="9806"/>
                  </a:lnTo>
                  <a:lnTo>
                    <a:pt x="8126" y="9442"/>
                  </a:lnTo>
                  <a:lnTo>
                    <a:pt x="8442" y="9256"/>
                  </a:lnTo>
                  <a:lnTo>
                    <a:pt x="8442" y="9627"/>
                  </a:lnTo>
                  <a:lnTo>
                    <a:pt x="8442" y="9627"/>
                  </a:lnTo>
                  <a:lnTo>
                    <a:pt x="8679" y="9761"/>
                  </a:lnTo>
                  <a:lnTo>
                    <a:pt x="8759" y="9809"/>
                  </a:lnTo>
                  <a:lnTo>
                    <a:pt x="8445" y="9991"/>
                  </a:lnTo>
                  <a:lnTo>
                    <a:pt x="8126" y="9806"/>
                  </a:lnTo>
                  <a:close/>
                  <a:moveTo>
                    <a:pt x="8454" y="10380"/>
                  </a:moveTo>
                  <a:lnTo>
                    <a:pt x="8759" y="10203"/>
                  </a:lnTo>
                  <a:lnTo>
                    <a:pt x="8771" y="10196"/>
                  </a:lnTo>
                  <a:lnTo>
                    <a:pt x="8891" y="10265"/>
                  </a:lnTo>
                  <a:lnTo>
                    <a:pt x="9092" y="10380"/>
                  </a:lnTo>
                  <a:lnTo>
                    <a:pt x="9092" y="10749"/>
                  </a:lnTo>
                  <a:lnTo>
                    <a:pt x="8771" y="10934"/>
                  </a:lnTo>
                  <a:lnTo>
                    <a:pt x="8454" y="10749"/>
                  </a:lnTo>
                  <a:lnTo>
                    <a:pt x="8454" y="10380"/>
                  </a:lnTo>
                  <a:close/>
                  <a:moveTo>
                    <a:pt x="8771" y="10180"/>
                  </a:moveTo>
                  <a:lnTo>
                    <a:pt x="8771" y="10180"/>
                  </a:lnTo>
                  <a:lnTo>
                    <a:pt x="8771" y="10180"/>
                  </a:lnTo>
                  <a:lnTo>
                    <a:pt x="8757" y="10187"/>
                  </a:lnTo>
                  <a:lnTo>
                    <a:pt x="8454" y="10364"/>
                  </a:lnTo>
                  <a:lnTo>
                    <a:pt x="8454" y="10002"/>
                  </a:lnTo>
                  <a:lnTo>
                    <a:pt x="8601" y="9917"/>
                  </a:lnTo>
                  <a:lnTo>
                    <a:pt x="8773" y="9818"/>
                  </a:lnTo>
                  <a:lnTo>
                    <a:pt x="8799" y="9832"/>
                  </a:lnTo>
                  <a:lnTo>
                    <a:pt x="9092" y="10002"/>
                  </a:lnTo>
                  <a:lnTo>
                    <a:pt x="9092" y="10364"/>
                  </a:lnTo>
                  <a:lnTo>
                    <a:pt x="8771" y="10180"/>
                  </a:lnTo>
                  <a:close/>
                  <a:moveTo>
                    <a:pt x="8787" y="9809"/>
                  </a:moveTo>
                  <a:lnTo>
                    <a:pt x="9104" y="9627"/>
                  </a:lnTo>
                  <a:lnTo>
                    <a:pt x="9104" y="9627"/>
                  </a:lnTo>
                  <a:lnTo>
                    <a:pt x="9104" y="9258"/>
                  </a:lnTo>
                  <a:lnTo>
                    <a:pt x="9371" y="9411"/>
                  </a:lnTo>
                  <a:lnTo>
                    <a:pt x="9418" y="9440"/>
                  </a:lnTo>
                  <a:lnTo>
                    <a:pt x="9418" y="9806"/>
                  </a:lnTo>
                  <a:lnTo>
                    <a:pt x="9102" y="9991"/>
                  </a:lnTo>
                  <a:lnTo>
                    <a:pt x="8787" y="9809"/>
                  </a:lnTo>
                  <a:close/>
                  <a:moveTo>
                    <a:pt x="9104" y="10005"/>
                  </a:moveTo>
                  <a:lnTo>
                    <a:pt x="9418" y="9823"/>
                  </a:lnTo>
                  <a:lnTo>
                    <a:pt x="9418" y="10189"/>
                  </a:lnTo>
                  <a:lnTo>
                    <a:pt x="9418" y="10191"/>
                  </a:lnTo>
                  <a:lnTo>
                    <a:pt x="9633" y="10314"/>
                  </a:lnTo>
                  <a:lnTo>
                    <a:pt x="9737" y="10376"/>
                  </a:lnTo>
                  <a:lnTo>
                    <a:pt x="9423" y="10555"/>
                  </a:lnTo>
                  <a:lnTo>
                    <a:pt x="9111" y="10378"/>
                  </a:lnTo>
                  <a:lnTo>
                    <a:pt x="9104" y="10373"/>
                  </a:lnTo>
                  <a:lnTo>
                    <a:pt x="9104" y="10005"/>
                  </a:lnTo>
                  <a:close/>
                  <a:moveTo>
                    <a:pt x="9430" y="10948"/>
                  </a:moveTo>
                  <a:lnTo>
                    <a:pt x="9751" y="10761"/>
                  </a:lnTo>
                  <a:lnTo>
                    <a:pt x="10070" y="10948"/>
                  </a:lnTo>
                  <a:lnTo>
                    <a:pt x="10070" y="11312"/>
                  </a:lnTo>
                  <a:lnTo>
                    <a:pt x="9749" y="11496"/>
                  </a:lnTo>
                  <a:lnTo>
                    <a:pt x="9430" y="11312"/>
                  </a:lnTo>
                  <a:lnTo>
                    <a:pt x="9430" y="10948"/>
                  </a:lnTo>
                  <a:close/>
                  <a:moveTo>
                    <a:pt x="9751" y="10747"/>
                  </a:moveTo>
                  <a:lnTo>
                    <a:pt x="9751" y="10747"/>
                  </a:lnTo>
                  <a:lnTo>
                    <a:pt x="9751" y="10747"/>
                  </a:lnTo>
                  <a:lnTo>
                    <a:pt x="9681" y="10787"/>
                  </a:lnTo>
                  <a:lnTo>
                    <a:pt x="9430" y="10931"/>
                  </a:lnTo>
                  <a:lnTo>
                    <a:pt x="9430" y="10570"/>
                  </a:lnTo>
                  <a:lnTo>
                    <a:pt x="9749" y="10385"/>
                  </a:lnTo>
                  <a:lnTo>
                    <a:pt x="9751" y="10383"/>
                  </a:lnTo>
                  <a:lnTo>
                    <a:pt x="9754" y="10385"/>
                  </a:lnTo>
                  <a:lnTo>
                    <a:pt x="10070" y="10570"/>
                  </a:lnTo>
                  <a:lnTo>
                    <a:pt x="10070" y="10931"/>
                  </a:lnTo>
                  <a:lnTo>
                    <a:pt x="9751" y="10747"/>
                  </a:lnTo>
                  <a:close/>
                  <a:moveTo>
                    <a:pt x="9766" y="10376"/>
                  </a:moveTo>
                  <a:lnTo>
                    <a:pt x="10085" y="10191"/>
                  </a:lnTo>
                  <a:lnTo>
                    <a:pt x="10085" y="10189"/>
                  </a:lnTo>
                  <a:lnTo>
                    <a:pt x="10085" y="10189"/>
                  </a:lnTo>
                  <a:lnTo>
                    <a:pt x="10085" y="9823"/>
                  </a:lnTo>
                  <a:lnTo>
                    <a:pt x="10193" y="9884"/>
                  </a:lnTo>
                  <a:lnTo>
                    <a:pt x="10397" y="10002"/>
                  </a:lnTo>
                  <a:lnTo>
                    <a:pt x="10397" y="10373"/>
                  </a:lnTo>
                  <a:lnTo>
                    <a:pt x="10078" y="10555"/>
                  </a:lnTo>
                  <a:lnTo>
                    <a:pt x="9766" y="10376"/>
                  </a:lnTo>
                  <a:close/>
                  <a:moveTo>
                    <a:pt x="10085" y="9806"/>
                  </a:moveTo>
                  <a:lnTo>
                    <a:pt x="10085" y="9440"/>
                  </a:lnTo>
                  <a:lnTo>
                    <a:pt x="10397" y="9258"/>
                  </a:lnTo>
                  <a:lnTo>
                    <a:pt x="10397" y="9627"/>
                  </a:lnTo>
                  <a:lnTo>
                    <a:pt x="10397" y="9627"/>
                  </a:lnTo>
                  <a:lnTo>
                    <a:pt x="10456" y="9660"/>
                  </a:lnTo>
                  <a:lnTo>
                    <a:pt x="10716" y="9811"/>
                  </a:lnTo>
                  <a:lnTo>
                    <a:pt x="10498" y="9936"/>
                  </a:lnTo>
                  <a:lnTo>
                    <a:pt x="10404" y="9991"/>
                  </a:lnTo>
                  <a:lnTo>
                    <a:pt x="10085" y="9806"/>
                  </a:lnTo>
                  <a:close/>
                  <a:moveTo>
                    <a:pt x="10411" y="10380"/>
                  </a:moveTo>
                  <a:lnTo>
                    <a:pt x="10479" y="10340"/>
                  </a:lnTo>
                  <a:lnTo>
                    <a:pt x="10730" y="10196"/>
                  </a:lnTo>
                  <a:lnTo>
                    <a:pt x="10749" y="10206"/>
                  </a:lnTo>
                  <a:lnTo>
                    <a:pt x="11046" y="10380"/>
                  </a:lnTo>
                  <a:lnTo>
                    <a:pt x="11046" y="10749"/>
                  </a:lnTo>
                  <a:lnTo>
                    <a:pt x="10730" y="10934"/>
                  </a:lnTo>
                  <a:lnTo>
                    <a:pt x="10411" y="10749"/>
                  </a:lnTo>
                  <a:lnTo>
                    <a:pt x="10411" y="10380"/>
                  </a:lnTo>
                  <a:close/>
                  <a:moveTo>
                    <a:pt x="10730" y="10180"/>
                  </a:moveTo>
                  <a:lnTo>
                    <a:pt x="10730" y="10180"/>
                  </a:lnTo>
                  <a:lnTo>
                    <a:pt x="10730" y="10180"/>
                  </a:lnTo>
                  <a:lnTo>
                    <a:pt x="10411" y="10366"/>
                  </a:lnTo>
                  <a:lnTo>
                    <a:pt x="10411" y="10002"/>
                  </a:lnTo>
                  <a:lnTo>
                    <a:pt x="10730" y="9818"/>
                  </a:lnTo>
                  <a:lnTo>
                    <a:pt x="10926" y="9931"/>
                  </a:lnTo>
                  <a:lnTo>
                    <a:pt x="11046" y="10002"/>
                  </a:lnTo>
                  <a:lnTo>
                    <a:pt x="11046" y="10364"/>
                  </a:lnTo>
                  <a:lnTo>
                    <a:pt x="10730" y="10180"/>
                  </a:lnTo>
                  <a:close/>
                  <a:moveTo>
                    <a:pt x="10744" y="9809"/>
                  </a:moveTo>
                  <a:lnTo>
                    <a:pt x="10770" y="9794"/>
                  </a:lnTo>
                  <a:lnTo>
                    <a:pt x="11060" y="9627"/>
                  </a:lnTo>
                  <a:lnTo>
                    <a:pt x="11060" y="9627"/>
                  </a:lnTo>
                  <a:lnTo>
                    <a:pt x="11060" y="9256"/>
                  </a:lnTo>
                  <a:lnTo>
                    <a:pt x="11377" y="9442"/>
                  </a:lnTo>
                  <a:lnTo>
                    <a:pt x="11377" y="9806"/>
                  </a:lnTo>
                  <a:lnTo>
                    <a:pt x="11056" y="9991"/>
                  </a:lnTo>
                  <a:lnTo>
                    <a:pt x="10744" y="9809"/>
                  </a:lnTo>
                  <a:close/>
                  <a:moveTo>
                    <a:pt x="11060" y="10002"/>
                  </a:moveTo>
                  <a:lnTo>
                    <a:pt x="11377" y="9823"/>
                  </a:lnTo>
                  <a:lnTo>
                    <a:pt x="11377" y="10189"/>
                  </a:lnTo>
                  <a:lnTo>
                    <a:pt x="11377" y="10191"/>
                  </a:lnTo>
                  <a:lnTo>
                    <a:pt x="11694" y="10376"/>
                  </a:lnTo>
                  <a:lnTo>
                    <a:pt x="11599" y="10430"/>
                  </a:lnTo>
                  <a:lnTo>
                    <a:pt x="11379" y="10558"/>
                  </a:lnTo>
                  <a:lnTo>
                    <a:pt x="11273" y="10496"/>
                  </a:lnTo>
                  <a:lnTo>
                    <a:pt x="11060" y="10373"/>
                  </a:lnTo>
                  <a:lnTo>
                    <a:pt x="11060" y="10002"/>
                  </a:lnTo>
                  <a:close/>
                  <a:moveTo>
                    <a:pt x="11722" y="10376"/>
                  </a:moveTo>
                  <a:lnTo>
                    <a:pt x="12039" y="10191"/>
                  </a:lnTo>
                  <a:lnTo>
                    <a:pt x="12039" y="10189"/>
                  </a:lnTo>
                  <a:lnTo>
                    <a:pt x="12039" y="9825"/>
                  </a:lnTo>
                  <a:lnTo>
                    <a:pt x="12353" y="10005"/>
                  </a:lnTo>
                  <a:lnTo>
                    <a:pt x="12353" y="10373"/>
                  </a:lnTo>
                  <a:lnTo>
                    <a:pt x="12036" y="10558"/>
                  </a:lnTo>
                  <a:lnTo>
                    <a:pt x="11722" y="10376"/>
                  </a:lnTo>
                  <a:close/>
                  <a:moveTo>
                    <a:pt x="12039" y="9806"/>
                  </a:moveTo>
                  <a:lnTo>
                    <a:pt x="12039" y="9806"/>
                  </a:lnTo>
                  <a:lnTo>
                    <a:pt x="12039" y="9442"/>
                  </a:lnTo>
                  <a:lnTo>
                    <a:pt x="12294" y="9291"/>
                  </a:lnTo>
                  <a:lnTo>
                    <a:pt x="12355" y="9256"/>
                  </a:lnTo>
                  <a:lnTo>
                    <a:pt x="12355" y="9627"/>
                  </a:lnTo>
                  <a:lnTo>
                    <a:pt x="12355" y="9627"/>
                  </a:lnTo>
                  <a:lnTo>
                    <a:pt x="12592" y="9761"/>
                  </a:lnTo>
                  <a:lnTo>
                    <a:pt x="12674" y="9809"/>
                  </a:lnTo>
                  <a:lnTo>
                    <a:pt x="12358" y="9991"/>
                  </a:lnTo>
                  <a:lnTo>
                    <a:pt x="12039" y="9806"/>
                  </a:lnTo>
                  <a:close/>
                  <a:moveTo>
                    <a:pt x="12367" y="10380"/>
                  </a:moveTo>
                  <a:lnTo>
                    <a:pt x="12672" y="10203"/>
                  </a:lnTo>
                  <a:lnTo>
                    <a:pt x="12686" y="10196"/>
                  </a:lnTo>
                  <a:lnTo>
                    <a:pt x="12807" y="10265"/>
                  </a:lnTo>
                  <a:lnTo>
                    <a:pt x="13007" y="10380"/>
                  </a:lnTo>
                  <a:lnTo>
                    <a:pt x="13007" y="10749"/>
                  </a:lnTo>
                  <a:lnTo>
                    <a:pt x="12686" y="10934"/>
                  </a:lnTo>
                  <a:lnTo>
                    <a:pt x="12367" y="10749"/>
                  </a:lnTo>
                  <a:lnTo>
                    <a:pt x="12367" y="10380"/>
                  </a:lnTo>
                  <a:close/>
                  <a:moveTo>
                    <a:pt x="12686" y="10180"/>
                  </a:moveTo>
                  <a:lnTo>
                    <a:pt x="12686" y="10180"/>
                  </a:lnTo>
                  <a:lnTo>
                    <a:pt x="12686" y="10180"/>
                  </a:lnTo>
                  <a:lnTo>
                    <a:pt x="12672" y="10187"/>
                  </a:lnTo>
                  <a:lnTo>
                    <a:pt x="12367" y="10364"/>
                  </a:lnTo>
                  <a:lnTo>
                    <a:pt x="12367" y="10002"/>
                  </a:lnTo>
                  <a:lnTo>
                    <a:pt x="12514" y="9917"/>
                  </a:lnTo>
                  <a:lnTo>
                    <a:pt x="12686" y="9818"/>
                  </a:lnTo>
                  <a:lnTo>
                    <a:pt x="12714" y="9832"/>
                  </a:lnTo>
                  <a:lnTo>
                    <a:pt x="13007" y="10002"/>
                  </a:lnTo>
                  <a:lnTo>
                    <a:pt x="13007" y="10364"/>
                  </a:lnTo>
                  <a:lnTo>
                    <a:pt x="12686" y="10180"/>
                  </a:lnTo>
                  <a:close/>
                  <a:moveTo>
                    <a:pt x="12700" y="9809"/>
                  </a:moveTo>
                  <a:lnTo>
                    <a:pt x="13019" y="9627"/>
                  </a:lnTo>
                  <a:lnTo>
                    <a:pt x="13019" y="9627"/>
                  </a:lnTo>
                  <a:lnTo>
                    <a:pt x="13019" y="9258"/>
                  </a:lnTo>
                  <a:lnTo>
                    <a:pt x="13286" y="9411"/>
                  </a:lnTo>
                  <a:lnTo>
                    <a:pt x="13334" y="9440"/>
                  </a:lnTo>
                  <a:lnTo>
                    <a:pt x="13334" y="9806"/>
                  </a:lnTo>
                  <a:lnTo>
                    <a:pt x="13015" y="9991"/>
                  </a:lnTo>
                  <a:lnTo>
                    <a:pt x="12700" y="9809"/>
                  </a:lnTo>
                  <a:close/>
                  <a:moveTo>
                    <a:pt x="13019" y="10005"/>
                  </a:moveTo>
                  <a:lnTo>
                    <a:pt x="13334" y="9823"/>
                  </a:lnTo>
                  <a:lnTo>
                    <a:pt x="13334" y="10189"/>
                  </a:lnTo>
                  <a:lnTo>
                    <a:pt x="13334" y="10191"/>
                  </a:lnTo>
                  <a:lnTo>
                    <a:pt x="13549" y="10314"/>
                  </a:lnTo>
                  <a:lnTo>
                    <a:pt x="13653" y="10376"/>
                  </a:lnTo>
                  <a:lnTo>
                    <a:pt x="13338" y="10555"/>
                  </a:lnTo>
                  <a:lnTo>
                    <a:pt x="13026" y="10378"/>
                  </a:lnTo>
                  <a:lnTo>
                    <a:pt x="13019" y="10373"/>
                  </a:lnTo>
                  <a:lnTo>
                    <a:pt x="13019" y="10005"/>
                  </a:lnTo>
                  <a:close/>
                  <a:moveTo>
                    <a:pt x="13345" y="10948"/>
                  </a:moveTo>
                  <a:lnTo>
                    <a:pt x="13664" y="10761"/>
                  </a:lnTo>
                  <a:lnTo>
                    <a:pt x="13986" y="10948"/>
                  </a:lnTo>
                  <a:lnTo>
                    <a:pt x="13986" y="11312"/>
                  </a:lnTo>
                  <a:lnTo>
                    <a:pt x="13664" y="11496"/>
                  </a:lnTo>
                  <a:lnTo>
                    <a:pt x="13345" y="11312"/>
                  </a:lnTo>
                  <a:lnTo>
                    <a:pt x="13345" y="10948"/>
                  </a:lnTo>
                  <a:close/>
                  <a:moveTo>
                    <a:pt x="13667" y="10747"/>
                  </a:moveTo>
                  <a:lnTo>
                    <a:pt x="13664" y="10747"/>
                  </a:lnTo>
                  <a:lnTo>
                    <a:pt x="13664" y="10747"/>
                  </a:lnTo>
                  <a:lnTo>
                    <a:pt x="13596" y="10787"/>
                  </a:lnTo>
                  <a:lnTo>
                    <a:pt x="13345" y="10931"/>
                  </a:lnTo>
                  <a:lnTo>
                    <a:pt x="13345" y="10570"/>
                  </a:lnTo>
                  <a:lnTo>
                    <a:pt x="13664" y="10385"/>
                  </a:lnTo>
                  <a:lnTo>
                    <a:pt x="13664" y="10383"/>
                  </a:lnTo>
                  <a:lnTo>
                    <a:pt x="13669" y="10385"/>
                  </a:lnTo>
                  <a:lnTo>
                    <a:pt x="13986" y="10570"/>
                  </a:lnTo>
                  <a:lnTo>
                    <a:pt x="13986" y="10931"/>
                  </a:lnTo>
                  <a:lnTo>
                    <a:pt x="13667" y="10747"/>
                  </a:lnTo>
                  <a:close/>
                  <a:moveTo>
                    <a:pt x="13678" y="10376"/>
                  </a:moveTo>
                  <a:lnTo>
                    <a:pt x="13997" y="10191"/>
                  </a:lnTo>
                  <a:lnTo>
                    <a:pt x="13997" y="10189"/>
                  </a:lnTo>
                  <a:lnTo>
                    <a:pt x="13997" y="10189"/>
                  </a:lnTo>
                  <a:lnTo>
                    <a:pt x="13997" y="9823"/>
                  </a:lnTo>
                  <a:lnTo>
                    <a:pt x="14309" y="10002"/>
                  </a:lnTo>
                  <a:lnTo>
                    <a:pt x="14309" y="10373"/>
                  </a:lnTo>
                  <a:lnTo>
                    <a:pt x="13993" y="10555"/>
                  </a:lnTo>
                  <a:lnTo>
                    <a:pt x="13678" y="10376"/>
                  </a:lnTo>
                  <a:close/>
                  <a:moveTo>
                    <a:pt x="14000" y="9806"/>
                  </a:moveTo>
                  <a:lnTo>
                    <a:pt x="14000" y="9440"/>
                  </a:lnTo>
                  <a:lnTo>
                    <a:pt x="14312" y="9258"/>
                  </a:lnTo>
                  <a:lnTo>
                    <a:pt x="14312" y="9627"/>
                  </a:lnTo>
                  <a:lnTo>
                    <a:pt x="14312" y="9627"/>
                  </a:lnTo>
                  <a:lnTo>
                    <a:pt x="14368" y="9660"/>
                  </a:lnTo>
                  <a:lnTo>
                    <a:pt x="14628" y="9809"/>
                  </a:lnTo>
                  <a:lnTo>
                    <a:pt x="14316" y="9991"/>
                  </a:lnTo>
                  <a:lnTo>
                    <a:pt x="14000" y="9806"/>
                  </a:lnTo>
                  <a:close/>
                  <a:moveTo>
                    <a:pt x="14326" y="10380"/>
                  </a:moveTo>
                  <a:lnTo>
                    <a:pt x="14392" y="10340"/>
                  </a:lnTo>
                  <a:lnTo>
                    <a:pt x="14645" y="10196"/>
                  </a:lnTo>
                  <a:lnTo>
                    <a:pt x="14664" y="10206"/>
                  </a:lnTo>
                  <a:lnTo>
                    <a:pt x="14962" y="10380"/>
                  </a:lnTo>
                  <a:lnTo>
                    <a:pt x="14962" y="10749"/>
                  </a:lnTo>
                  <a:lnTo>
                    <a:pt x="14820" y="10832"/>
                  </a:lnTo>
                  <a:lnTo>
                    <a:pt x="14645" y="10934"/>
                  </a:lnTo>
                  <a:lnTo>
                    <a:pt x="14326" y="10749"/>
                  </a:lnTo>
                  <a:lnTo>
                    <a:pt x="14326" y="10380"/>
                  </a:lnTo>
                  <a:close/>
                  <a:moveTo>
                    <a:pt x="14645" y="10180"/>
                  </a:moveTo>
                  <a:lnTo>
                    <a:pt x="14645" y="10180"/>
                  </a:lnTo>
                  <a:lnTo>
                    <a:pt x="14645" y="10180"/>
                  </a:lnTo>
                  <a:lnTo>
                    <a:pt x="14326" y="10366"/>
                  </a:lnTo>
                  <a:lnTo>
                    <a:pt x="14326" y="10002"/>
                  </a:lnTo>
                  <a:lnTo>
                    <a:pt x="14527" y="9887"/>
                  </a:lnTo>
                  <a:lnTo>
                    <a:pt x="14643" y="9818"/>
                  </a:lnTo>
                  <a:lnTo>
                    <a:pt x="14841" y="9931"/>
                  </a:lnTo>
                  <a:lnTo>
                    <a:pt x="14962" y="10002"/>
                  </a:lnTo>
                  <a:lnTo>
                    <a:pt x="14962" y="10364"/>
                  </a:lnTo>
                  <a:lnTo>
                    <a:pt x="14645" y="10180"/>
                  </a:lnTo>
                  <a:close/>
                  <a:moveTo>
                    <a:pt x="14659" y="9809"/>
                  </a:moveTo>
                  <a:lnTo>
                    <a:pt x="14976" y="9627"/>
                  </a:lnTo>
                  <a:lnTo>
                    <a:pt x="14976" y="9627"/>
                  </a:lnTo>
                  <a:lnTo>
                    <a:pt x="14976" y="9256"/>
                  </a:lnTo>
                  <a:lnTo>
                    <a:pt x="15117" y="9338"/>
                  </a:lnTo>
                  <a:lnTo>
                    <a:pt x="15292" y="9440"/>
                  </a:lnTo>
                  <a:lnTo>
                    <a:pt x="15292" y="9806"/>
                  </a:lnTo>
                  <a:lnTo>
                    <a:pt x="14971" y="9991"/>
                  </a:lnTo>
                  <a:lnTo>
                    <a:pt x="14659" y="9809"/>
                  </a:lnTo>
                  <a:close/>
                  <a:moveTo>
                    <a:pt x="14978" y="10002"/>
                  </a:moveTo>
                  <a:lnTo>
                    <a:pt x="15177" y="9889"/>
                  </a:lnTo>
                  <a:lnTo>
                    <a:pt x="15292" y="9823"/>
                  </a:lnTo>
                  <a:lnTo>
                    <a:pt x="15292" y="10189"/>
                  </a:lnTo>
                  <a:lnTo>
                    <a:pt x="15292" y="10191"/>
                  </a:lnTo>
                  <a:lnTo>
                    <a:pt x="15573" y="10352"/>
                  </a:lnTo>
                  <a:lnTo>
                    <a:pt x="15609" y="10376"/>
                  </a:lnTo>
                  <a:lnTo>
                    <a:pt x="15332" y="10536"/>
                  </a:lnTo>
                  <a:lnTo>
                    <a:pt x="15295" y="10558"/>
                  </a:lnTo>
                  <a:lnTo>
                    <a:pt x="14978" y="10373"/>
                  </a:lnTo>
                  <a:lnTo>
                    <a:pt x="14978" y="10002"/>
                  </a:lnTo>
                  <a:close/>
                  <a:moveTo>
                    <a:pt x="15304" y="10948"/>
                  </a:moveTo>
                  <a:lnTo>
                    <a:pt x="15623" y="10761"/>
                  </a:lnTo>
                  <a:lnTo>
                    <a:pt x="15940" y="10945"/>
                  </a:lnTo>
                  <a:lnTo>
                    <a:pt x="15940" y="11312"/>
                  </a:lnTo>
                  <a:lnTo>
                    <a:pt x="15746" y="11425"/>
                  </a:lnTo>
                  <a:lnTo>
                    <a:pt x="15623" y="11496"/>
                  </a:lnTo>
                  <a:lnTo>
                    <a:pt x="15304" y="11312"/>
                  </a:lnTo>
                  <a:lnTo>
                    <a:pt x="15304" y="10948"/>
                  </a:lnTo>
                  <a:close/>
                  <a:moveTo>
                    <a:pt x="15907" y="10910"/>
                  </a:moveTo>
                  <a:lnTo>
                    <a:pt x="15623" y="10747"/>
                  </a:lnTo>
                  <a:lnTo>
                    <a:pt x="15623" y="10747"/>
                  </a:lnTo>
                  <a:lnTo>
                    <a:pt x="15623" y="10747"/>
                  </a:lnTo>
                  <a:lnTo>
                    <a:pt x="15500" y="10818"/>
                  </a:lnTo>
                  <a:lnTo>
                    <a:pt x="15304" y="10931"/>
                  </a:lnTo>
                  <a:lnTo>
                    <a:pt x="15304" y="10567"/>
                  </a:lnTo>
                  <a:lnTo>
                    <a:pt x="15517" y="10444"/>
                  </a:lnTo>
                  <a:lnTo>
                    <a:pt x="15623" y="10383"/>
                  </a:lnTo>
                  <a:lnTo>
                    <a:pt x="15758" y="10461"/>
                  </a:lnTo>
                  <a:lnTo>
                    <a:pt x="15940" y="10567"/>
                  </a:lnTo>
                  <a:lnTo>
                    <a:pt x="15940" y="10929"/>
                  </a:lnTo>
                  <a:lnTo>
                    <a:pt x="15907" y="10910"/>
                  </a:lnTo>
                  <a:close/>
                  <a:moveTo>
                    <a:pt x="15760" y="10447"/>
                  </a:moveTo>
                  <a:lnTo>
                    <a:pt x="15637" y="10376"/>
                  </a:lnTo>
                  <a:lnTo>
                    <a:pt x="15954" y="10191"/>
                  </a:lnTo>
                  <a:lnTo>
                    <a:pt x="15954" y="10189"/>
                  </a:lnTo>
                  <a:lnTo>
                    <a:pt x="15954" y="9823"/>
                  </a:lnTo>
                  <a:lnTo>
                    <a:pt x="16271" y="10005"/>
                  </a:lnTo>
                  <a:lnTo>
                    <a:pt x="16271" y="10371"/>
                  </a:lnTo>
                  <a:lnTo>
                    <a:pt x="16065" y="10492"/>
                  </a:lnTo>
                  <a:lnTo>
                    <a:pt x="15952" y="10558"/>
                  </a:lnTo>
                  <a:lnTo>
                    <a:pt x="15760" y="10447"/>
                  </a:lnTo>
                  <a:close/>
                  <a:moveTo>
                    <a:pt x="15956" y="9806"/>
                  </a:moveTo>
                  <a:lnTo>
                    <a:pt x="15956" y="9440"/>
                  </a:lnTo>
                  <a:lnTo>
                    <a:pt x="16230" y="9279"/>
                  </a:lnTo>
                  <a:lnTo>
                    <a:pt x="16271" y="9258"/>
                  </a:lnTo>
                  <a:lnTo>
                    <a:pt x="16271" y="9627"/>
                  </a:lnTo>
                  <a:lnTo>
                    <a:pt x="16271" y="9627"/>
                  </a:lnTo>
                  <a:lnTo>
                    <a:pt x="16507" y="9761"/>
                  </a:lnTo>
                  <a:lnTo>
                    <a:pt x="16590" y="9809"/>
                  </a:lnTo>
                  <a:lnTo>
                    <a:pt x="16275" y="9991"/>
                  </a:lnTo>
                  <a:lnTo>
                    <a:pt x="15956" y="9806"/>
                  </a:lnTo>
                  <a:close/>
                  <a:moveTo>
                    <a:pt x="16282" y="10380"/>
                  </a:moveTo>
                  <a:lnTo>
                    <a:pt x="16507" y="10248"/>
                  </a:lnTo>
                  <a:lnTo>
                    <a:pt x="16601" y="10196"/>
                  </a:lnTo>
                  <a:lnTo>
                    <a:pt x="16859" y="10345"/>
                  </a:lnTo>
                  <a:lnTo>
                    <a:pt x="16923" y="10380"/>
                  </a:lnTo>
                  <a:lnTo>
                    <a:pt x="16923" y="10749"/>
                  </a:lnTo>
                  <a:lnTo>
                    <a:pt x="16601" y="10934"/>
                  </a:lnTo>
                  <a:lnTo>
                    <a:pt x="16282" y="10749"/>
                  </a:lnTo>
                  <a:lnTo>
                    <a:pt x="16282" y="10380"/>
                  </a:lnTo>
                  <a:close/>
                  <a:moveTo>
                    <a:pt x="16601" y="10180"/>
                  </a:moveTo>
                  <a:lnTo>
                    <a:pt x="16601" y="10180"/>
                  </a:lnTo>
                  <a:lnTo>
                    <a:pt x="16599" y="10180"/>
                  </a:lnTo>
                  <a:lnTo>
                    <a:pt x="16495" y="10241"/>
                  </a:lnTo>
                  <a:lnTo>
                    <a:pt x="16282" y="10364"/>
                  </a:lnTo>
                  <a:lnTo>
                    <a:pt x="16282" y="10002"/>
                  </a:lnTo>
                  <a:lnTo>
                    <a:pt x="16344" y="9967"/>
                  </a:lnTo>
                  <a:lnTo>
                    <a:pt x="16601" y="9818"/>
                  </a:lnTo>
                  <a:lnTo>
                    <a:pt x="16627" y="9832"/>
                  </a:lnTo>
                  <a:lnTo>
                    <a:pt x="16923" y="10002"/>
                  </a:lnTo>
                  <a:lnTo>
                    <a:pt x="16923" y="10364"/>
                  </a:lnTo>
                  <a:lnTo>
                    <a:pt x="16601" y="10180"/>
                  </a:lnTo>
                  <a:close/>
                  <a:moveTo>
                    <a:pt x="16615" y="9809"/>
                  </a:moveTo>
                  <a:lnTo>
                    <a:pt x="16750" y="9731"/>
                  </a:lnTo>
                  <a:lnTo>
                    <a:pt x="16934" y="9627"/>
                  </a:lnTo>
                  <a:lnTo>
                    <a:pt x="16934" y="9627"/>
                  </a:lnTo>
                  <a:lnTo>
                    <a:pt x="16934" y="9258"/>
                  </a:lnTo>
                  <a:lnTo>
                    <a:pt x="17199" y="9411"/>
                  </a:lnTo>
                  <a:lnTo>
                    <a:pt x="17246" y="9440"/>
                  </a:lnTo>
                  <a:lnTo>
                    <a:pt x="17246" y="9806"/>
                  </a:lnTo>
                  <a:lnTo>
                    <a:pt x="16930" y="9991"/>
                  </a:lnTo>
                  <a:lnTo>
                    <a:pt x="16615" y="9809"/>
                  </a:lnTo>
                  <a:close/>
                  <a:moveTo>
                    <a:pt x="16934" y="10005"/>
                  </a:moveTo>
                  <a:lnTo>
                    <a:pt x="17246" y="9823"/>
                  </a:lnTo>
                  <a:lnTo>
                    <a:pt x="17246" y="10189"/>
                  </a:lnTo>
                  <a:lnTo>
                    <a:pt x="17246" y="10191"/>
                  </a:lnTo>
                  <a:lnTo>
                    <a:pt x="17511" y="10343"/>
                  </a:lnTo>
                  <a:lnTo>
                    <a:pt x="17568" y="10376"/>
                  </a:lnTo>
                  <a:lnTo>
                    <a:pt x="17253" y="10555"/>
                  </a:lnTo>
                  <a:lnTo>
                    <a:pt x="16942" y="10378"/>
                  </a:lnTo>
                  <a:lnTo>
                    <a:pt x="16934" y="10373"/>
                  </a:lnTo>
                  <a:lnTo>
                    <a:pt x="16934" y="10005"/>
                  </a:lnTo>
                  <a:close/>
                  <a:moveTo>
                    <a:pt x="17594" y="10376"/>
                  </a:moveTo>
                  <a:lnTo>
                    <a:pt x="17913" y="10191"/>
                  </a:lnTo>
                  <a:lnTo>
                    <a:pt x="17913" y="10189"/>
                  </a:lnTo>
                  <a:lnTo>
                    <a:pt x="17913" y="9823"/>
                  </a:lnTo>
                  <a:lnTo>
                    <a:pt x="18227" y="10002"/>
                  </a:lnTo>
                  <a:lnTo>
                    <a:pt x="18227" y="10373"/>
                  </a:lnTo>
                  <a:lnTo>
                    <a:pt x="18227" y="10373"/>
                  </a:lnTo>
                  <a:lnTo>
                    <a:pt x="18111" y="10440"/>
                  </a:lnTo>
                  <a:lnTo>
                    <a:pt x="17908" y="10555"/>
                  </a:lnTo>
                  <a:lnTo>
                    <a:pt x="17594" y="10376"/>
                  </a:lnTo>
                  <a:close/>
                  <a:moveTo>
                    <a:pt x="17915" y="9806"/>
                  </a:moveTo>
                  <a:lnTo>
                    <a:pt x="17915" y="9440"/>
                  </a:lnTo>
                  <a:lnTo>
                    <a:pt x="18151" y="9303"/>
                  </a:lnTo>
                  <a:lnTo>
                    <a:pt x="18227" y="9258"/>
                  </a:lnTo>
                  <a:lnTo>
                    <a:pt x="18227" y="9627"/>
                  </a:lnTo>
                  <a:lnTo>
                    <a:pt x="18227" y="9627"/>
                  </a:lnTo>
                  <a:lnTo>
                    <a:pt x="18284" y="9660"/>
                  </a:lnTo>
                  <a:lnTo>
                    <a:pt x="18544" y="9811"/>
                  </a:lnTo>
                  <a:lnTo>
                    <a:pt x="18326" y="9936"/>
                  </a:lnTo>
                  <a:lnTo>
                    <a:pt x="18232" y="9991"/>
                  </a:lnTo>
                  <a:lnTo>
                    <a:pt x="17915" y="9806"/>
                  </a:lnTo>
                  <a:close/>
                  <a:moveTo>
                    <a:pt x="18239" y="10380"/>
                  </a:moveTo>
                  <a:lnTo>
                    <a:pt x="18307" y="10340"/>
                  </a:lnTo>
                  <a:lnTo>
                    <a:pt x="18560" y="10196"/>
                  </a:lnTo>
                  <a:lnTo>
                    <a:pt x="18579" y="10206"/>
                  </a:lnTo>
                  <a:lnTo>
                    <a:pt x="18877" y="10380"/>
                  </a:lnTo>
                  <a:lnTo>
                    <a:pt x="18877" y="10749"/>
                  </a:lnTo>
                  <a:lnTo>
                    <a:pt x="18560" y="10934"/>
                  </a:lnTo>
                  <a:lnTo>
                    <a:pt x="18239" y="10749"/>
                  </a:lnTo>
                  <a:lnTo>
                    <a:pt x="18239" y="10380"/>
                  </a:lnTo>
                  <a:close/>
                  <a:moveTo>
                    <a:pt x="18560" y="10180"/>
                  </a:moveTo>
                  <a:lnTo>
                    <a:pt x="18560" y="10180"/>
                  </a:lnTo>
                  <a:lnTo>
                    <a:pt x="18560" y="10180"/>
                  </a:lnTo>
                  <a:lnTo>
                    <a:pt x="18241" y="10364"/>
                  </a:lnTo>
                  <a:lnTo>
                    <a:pt x="18241" y="10002"/>
                  </a:lnTo>
                  <a:lnTo>
                    <a:pt x="18558" y="9818"/>
                  </a:lnTo>
                  <a:lnTo>
                    <a:pt x="18756" y="9931"/>
                  </a:lnTo>
                  <a:lnTo>
                    <a:pt x="18877" y="10002"/>
                  </a:lnTo>
                  <a:lnTo>
                    <a:pt x="18877" y="10364"/>
                  </a:lnTo>
                  <a:lnTo>
                    <a:pt x="18560" y="10180"/>
                  </a:lnTo>
                  <a:close/>
                  <a:moveTo>
                    <a:pt x="18572" y="9809"/>
                  </a:moveTo>
                  <a:lnTo>
                    <a:pt x="18600" y="9794"/>
                  </a:lnTo>
                  <a:lnTo>
                    <a:pt x="18889" y="9627"/>
                  </a:lnTo>
                  <a:lnTo>
                    <a:pt x="18889" y="9627"/>
                  </a:lnTo>
                  <a:lnTo>
                    <a:pt x="18889" y="9256"/>
                  </a:lnTo>
                  <a:lnTo>
                    <a:pt x="19033" y="9338"/>
                  </a:lnTo>
                  <a:lnTo>
                    <a:pt x="19205" y="9440"/>
                  </a:lnTo>
                  <a:lnTo>
                    <a:pt x="19205" y="9806"/>
                  </a:lnTo>
                  <a:lnTo>
                    <a:pt x="18884" y="9991"/>
                  </a:lnTo>
                  <a:lnTo>
                    <a:pt x="18572" y="9809"/>
                  </a:lnTo>
                  <a:close/>
                  <a:moveTo>
                    <a:pt x="18893" y="10002"/>
                  </a:moveTo>
                  <a:lnTo>
                    <a:pt x="19011" y="9934"/>
                  </a:lnTo>
                  <a:lnTo>
                    <a:pt x="19205" y="9823"/>
                  </a:lnTo>
                  <a:lnTo>
                    <a:pt x="19205" y="10189"/>
                  </a:lnTo>
                  <a:lnTo>
                    <a:pt x="19205" y="10191"/>
                  </a:lnTo>
                  <a:lnTo>
                    <a:pt x="19522" y="10376"/>
                  </a:lnTo>
                  <a:lnTo>
                    <a:pt x="19210" y="10558"/>
                  </a:lnTo>
                  <a:lnTo>
                    <a:pt x="18893" y="10373"/>
                  </a:lnTo>
                  <a:lnTo>
                    <a:pt x="18893" y="10002"/>
                  </a:lnTo>
                  <a:close/>
                  <a:moveTo>
                    <a:pt x="19217" y="10948"/>
                  </a:moveTo>
                  <a:lnTo>
                    <a:pt x="19536" y="10761"/>
                  </a:lnTo>
                  <a:lnTo>
                    <a:pt x="19855" y="10948"/>
                  </a:lnTo>
                  <a:lnTo>
                    <a:pt x="19855" y="11312"/>
                  </a:lnTo>
                  <a:lnTo>
                    <a:pt x="19536" y="11496"/>
                  </a:lnTo>
                  <a:lnTo>
                    <a:pt x="19340" y="11383"/>
                  </a:lnTo>
                  <a:lnTo>
                    <a:pt x="19217" y="11312"/>
                  </a:lnTo>
                  <a:lnTo>
                    <a:pt x="19217" y="10948"/>
                  </a:lnTo>
                  <a:close/>
                  <a:moveTo>
                    <a:pt x="19536" y="10747"/>
                  </a:moveTo>
                  <a:lnTo>
                    <a:pt x="19536" y="10747"/>
                  </a:lnTo>
                  <a:lnTo>
                    <a:pt x="19534" y="10747"/>
                  </a:lnTo>
                  <a:lnTo>
                    <a:pt x="19441" y="10799"/>
                  </a:lnTo>
                  <a:lnTo>
                    <a:pt x="19217" y="10931"/>
                  </a:lnTo>
                  <a:lnTo>
                    <a:pt x="19217" y="10567"/>
                  </a:lnTo>
                  <a:lnTo>
                    <a:pt x="19536" y="10383"/>
                  </a:lnTo>
                  <a:lnTo>
                    <a:pt x="19746" y="10503"/>
                  </a:lnTo>
                  <a:lnTo>
                    <a:pt x="19855" y="10567"/>
                  </a:lnTo>
                  <a:lnTo>
                    <a:pt x="19855" y="10929"/>
                  </a:lnTo>
                  <a:lnTo>
                    <a:pt x="19536" y="10747"/>
                  </a:lnTo>
                  <a:close/>
                  <a:moveTo>
                    <a:pt x="19550" y="10376"/>
                  </a:moveTo>
                  <a:lnTo>
                    <a:pt x="19869" y="10191"/>
                  </a:lnTo>
                  <a:lnTo>
                    <a:pt x="19869" y="10189"/>
                  </a:lnTo>
                  <a:lnTo>
                    <a:pt x="19869" y="9823"/>
                  </a:lnTo>
                  <a:lnTo>
                    <a:pt x="20181" y="10002"/>
                  </a:lnTo>
                  <a:lnTo>
                    <a:pt x="20181" y="10373"/>
                  </a:lnTo>
                  <a:lnTo>
                    <a:pt x="20127" y="10406"/>
                  </a:lnTo>
                  <a:lnTo>
                    <a:pt x="19864" y="10558"/>
                  </a:lnTo>
                  <a:lnTo>
                    <a:pt x="19550" y="10376"/>
                  </a:lnTo>
                  <a:close/>
                  <a:moveTo>
                    <a:pt x="19869" y="9806"/>
                  </a:moveTo>
                  <a:lnTo>
                    <a:pt x="19869" y="9440"/>
                  </a:lnTo>
                  <a:lnTo>
                    <a:pt x="20013" y="9355"/>
                  </a:lnTo>
                  <a:lnTo>
                    <a:pt x="20186" y="9258"/>
                  </a:lnTo>
                  <a:lnTo>
                    <a:pt x="20186" y="9627"/>
                  </a:lnTo>
                  <a:lnTo>
                    <a:pt x="20186" y="9627"/>
                  </a:lnTo>
                  <a:lnTo>
                    <a:pt x="20422" y="9761"/>
                  </a:lnTo>
                  <a:lnTo>
                    <a:pt x="20502" y="9809"/>
                  </a:lnTo>
                  <a:lnTo>
                    <a:pt x="20190" y="9991"/>
                  </a:lnTo>
                  <a:lnTo>
                    <a:pt x="19869" y="9806"/>
                  </a:lnTo>
                  <a:close/>
                  <a:moveTo>
                    <a:pt x="20198" y="10380"/>
                  </a:moveTo>
                  <a:lnTo>
                    <a:pt x="20422" y="10248"/>
                  </a:lnTo>
                  <a:lnTo>
                    <a:pt x="20514" y="10196"/>
                  </a:lnTo>
                  <a:lnTo>
                    <a:pt x="20772" y="10345"/>
                  </a:lnTo>
                  <a:lnTo>
                    <a:pt x="20836" y="10380"/>
                  </a:lnTo>
                  <a:lnTo>
                    <a:pt x="20836" y="10749"/>
                  </a:lnTo>
                  <a:lnTo>
                    <a:pt x="20514" y="10934"/>
                  </a:lnTo>
                  <a:lnTo>
                    <a:pt x="20198" y="10749"/>
                  </a:lnTo>
                  <a:lnTo>
                    <a:pt x="20198" y="10380"/>
                  </a:lnTo>
                  <a:close/>
                  <a:moveTo>
                    <a:pt x="20514" y="10180"/>
                  </a:moveTo>
                  <a:lnTo>
                    <a:pt x="20514" y="10180"/>
                  </a:lnTo>
                  <a:lnTo>
                    <a:pt x="20514" y="10180"/>
                  </a:lnTo>
                  <a:lnTo>
                    <a:pt x="20410" y="10241"/>
                  </a:lnTo>
                  <a:lnTo>
                    <a:pt x="20198" y="10364"/>
                  </a:lnTo>
                  <a:lnTo>
                    <a:pt x="20198" y="10002"/>
                  </a:lnTo>
                  <a:lnTo>
                    <a:pt x="20257" y="9967"/>
                  </a:lnTo>
                  <a:lnTo>
                    <a:pt x="20517" y="9818"/>
                  </a:lnTo>
                  <a:lnTo>
                    <a:pt x="20543" y="9832"/>
                  </a:lnTo>
                  <a:lnTo>
                    <a:pt x="20836" y="10002"/>
                  </a:lnTo>
                  <a:lnTo>
                    <a:pt x="20836" y="10364"/>
                  </a:lnTo>
                  <a:lnTo>
                    <a:pt x="20514" y="10180"/>
                  </a:lnTo>
                  <a:close/>
                  <a:moveTo>
                    <a:pt x="20531" y="9809"/>
                  </a:moveTo>
                  <a:lnTo>
                    <a:pt x="20665" y="9731"/>
                  </a:lnTo>
                  <a:lnTo>
                    <a:pt x="20847" y="9627"/>
                  </a:lnTo>
                  <a:lnTo>
                    <a:pt x="20847" y="9627"/>
                  </a:lnTo>
                  <a:lnTo>
                    <a:pt x="20847" y="9258"/>
                  </a:lnTo>
                  <a:lnTo>
                    <a:pt x="21114" y="9411"/>
                  </a:lnTo>
                  <a:lnTo>
                    <a:pt x="21162" y="9440"/>
                  </a:lnTo>
                  <a:lnTo>
                    <a:pt x="21162" y="9806"/>
                  </a:lnTo>
                  <a:lnTo>
                    <a:pt x="20845" y="9991"/>
                  </a:lnTo>
                  <a:lnTo>
                    <a:pt x="20531" y="9809"/>
                  </a:lnTo>
                  <a:close/>
                  <a:moveTo>
                    <a:pt x="20847" y="10005"/>
                  </a:moveTo>
                  <a:lnTo>
                    <a:pt x="21162" y="9823"/>
                  </a:lnTo>
                  <a:lnTo>
                    <a:pt x="21162" y="10189"/>
                  </a:lnTo>
                  <a:lnTo>
                    <a:pt x="21162" y="10191"/>
                  </a:lnTo>
                  <a:lnTo>
                    <a:pt x="21426" y="10343"/>
                  </a:lnTo>
                  <a:lnTo>
                    <a:pt x="21481" y="10376"/>
                  </a:lnTo>
                  <a:lnTo>
                    <a:pt x="21166" y="10555"/>
                  </a:lnTo>
                  <a:lnTo>
                    <a:pt x="20854" y="10378"/>
                  </a:lnTo>
                  <a:lnTo>
                    <a:pt x="20847" y="10373"/>
                  </a:lnTo>
                  <a:lnTo>
                    <a:pt x="20847" y="10005"/>
                  </a:lnTo>
                  <a:close/>
                  <a:moveTo>
                    <a:pt x="21509" y="10376"/>
                  </a:moveTo>
                  <a:lnTo>
                    <a:pt x="21828" y="10191"/>
                  </a:lnTo>
                  <a:lnTo>
                    <a:pt x="21828" y="10189"/>
                  </a:lnTo>
                  <a:lnTo>
                    <a:pt x="21828" y="9823"/>
                  </a:lnTo>
                  <a:lnTo>
                    <a:pt x="22140" y="10005"/>
                  </a:lnTo>
                  <a:lnTo>
                    <a:pt x="22140" y="10373"/>
                  </a:lnTo>
                  <a:lnTo>
                    <a:pt x="22140" y="10373"/>
                  </a:lnTo>
                  <a:lnTo>
                    <a:pt x="22026" y="10440"/>
                  </a:lnTo>
                  <a:lnTo>
                    <a:pt x="21823" y="10555"/>
                  </a:lnTo>
                  <a:lnTo>
                    <a:pt x="21509" y="10376"/>
                  </a:lnTo>
                  <a:close/>
                  <a:moveTo>
                    <a:pt x="21828" y="9806"/>
                  </a:moveTo>
                  <a:lnTo>
                    <a:pt x="21828" y="9440"/>
                  </a:lnTo>
                  <a:lnTo>
                    <a:pt x="22064" y="9303"/>
                  </a:lnTo>
                  <a:lnTo>
                    <a:pt x="22140" y="9258"/>
                  </a:lnTo>
                  <a:lnTo>
                    <a:pt x="22140" y="9627"/>
                  </a:lnTo>
                  <a:lnTo>
                    <a:pt x="22140" y="9627"/>
                  </a:lnTo>
                  <a:lnTo>
                    <a:pt x="22213" y="9667"/>
                  </a:lnTo>
                  <a:lnTo>
                    <a:pt x="22459" y="9809"/>
                  </a:lnTo>
                  <a:lnTo>
                    <a:pt x="22145" y="9991"/>
                  </a:lnTo>
                  <a:lnTo>
                    <a:pt x="21828" y="9806"/>
                  </a:lnTo>
                  <a:close/>
                  <a:moveTo>
                    <a:pt x="22154" y="10380"/>
                  </a:moveTo>
                  <a:lnTo>
                    <a:pt x="22475" y="10196"/>
                  </a:lnTo>
                  <a:lnTo>
                    <a:pt x="22790" y="10380"/>
                  </a:lnTo>
                  <a:lnTo>
                    <a:pt x="22790" y="10749"/>
                  </a:lnTo>
                  <a:lnTo>
                    <a:pt x="22648" y="10832"/>
                  </a:lnTo>
                  <a:lnTo>
                    <a:pt x="22473" y="10934"/>
                  </a:lnTo>
                  <a:lnTo>
                    <a:pt x="22154" y="10749"/>
                  </a:lnTo>
                  <a:lnTo>
                    <a:pt x="22154" y="10380"/>
                  </a:lnTo>
                  <a:close/>
                  <a:moveTo>
                    <a:pt x="22475" y="10180"/>
                  </a:moveTo>
                  <a:lnTo>
                    <a:pt x="22475" y="10180"/>
                  </a:lnTo>
                  <a:lnTo>
                    <a:pt x="22473" y="10180"/>
                  </a:lnTo>
                  <a:lnTo>
                    <a:pt x="22241" y="10314"/>
                  </a:lnTo>
                  <a:lnTo>
                    <a:pt x="22156" y="10364"/>
                  </a:lnTo>
                  <a:lnTo>
                    <a:pt x="22156" y="10002"/>
                  </a:lnTo>
                  <a:lnTo>
                    <a:pt x="22355" y="9887"/>
                  </a:lnTo>
                  <a:lnTo>
                    <a:pt x="22473" y="9818"/>
                  </a:lnTo>
                  <a:lnTo>
                    <a:pt x="22601" y="9891"/>
                  </a:lnTo>
                  <a:lnTo>
                    <a:pt x="22790" y="10002"/>
                  </a:lnTo>
                  <a:lnTo>
                    <a:pt x="22790" y="10364"/>
                  </a:lnTo>
                  <a:lnTo>
                    <a:pt x="22475" y="10180"/>
                  </a:lnTo>
                  <a:close/>
                  <a:moveTo>
                    <a:pt x="22154" y="9617"/>
                  </a:moveTo>
                  <a:lnTo>
                    <a:pt x="22154" y="9251"/>
                  </a:lnTo>
                  <a:lnTo>
                    <a:pt x="22445" y="9083"/>
                  </a:lnTo>
                  <a:lnTo>
                    <a:pt x="22475" y="9066"/>
                  </a:lnTo>
                  <a:lnTo>
                    <a:pt x="22775" y="9239"/>
                  </a:lnTo>
                  <a:lnTo>
                    <a:pt x="22790" y="9248"/>
                  </a:lnTo>
                  <a:lnTo>
                    <a:pt x="22790" y="9617"/>
                  </a:lnTo>
                  <a:lnTo>
                    <a:pt x="22473" y="9801"/>
                  </a:lnTo>
                  <a:lnTo>
                    <a:pt x="22154" y="9617"/>
                  </a:lnTo>
                  <a:close/>
                  <a:moveTo>
                    <a:pt x="22475" y="9050"/>
                  </a:moveTo>
                  <a:lnTo>
                    <a:pt x="22475" y="9050"/>
                  </a:lnTo>
                  <a:lnTo>
                    <a:pt x="22473" y="9050"/>
                  </a:lnTo>
                  <a:lnTo>
                    <a:pt x="22156" y="9234"/>
                  </a:lnTo>
                  <a:lnTo>
                    <a:pt x="22156" y="8870"/>
                  </a:lnTo>
                  <a:lnTo>
                    <a:pt x="22367" y="8750"/>
                  </a:lnTo>
                  <a:lnTo>
                    <a:pt x="22473" y="8688"/>
                  </a:lnTo>
                  <a:lnTo>
                    <a:pt x="22768" y="8858"/>
                  </a:lnTo>
                  <a:lnTo>
                    <a:pt x="22790" y="8870"/>
                  </a:lnTo>
                  <a:lnTo>
                    <a:pt x="22790" y="9232"/>
                  </a:lnTo>
                  <a:lnTo>
                    <a:pt x="22475" y="9050"/>
                  </a:lnTo>
                  <a:close/>
                  <a:moveTo>
                    <a:pt x="22473" y="8672"/>
                  </a:moveTo>
                  <a:lnTo>
                    <a:pt x="22154" y="8487"/>
                  </a:lnTo>
                  <a:lnTo>
                    <a:pt x="22154" y="8121"/>
                  </a:lnTo>
                  <a:lnTo>
                    <a:pt x="22156" y="8121"/>
                  </a:lnTo>
                  <a:lnTo>
                    <a:pt x="22156" y="8119"/>
                  </a:lnTo>
                  <a:lnTo>
                    <a:pt x="22397" y="7979"/>
                  </a:lnTo>
                  <a:lnTo>
                    <a:pt x="22475" y="7934"/>
                  </a:lnTo>
                  <a:lnTo>
                    <a:pt x="22790" y="8119"/>
                  </a:lnTo>
                  <a:lnTo>
                    <a:pt x="22790" y="8487"/>
                  </a:lnTo>
                  <a:lnTo>
                    <a:pt x="22648" y="8570"/>
                  </a:lnTo>
                  <a:lnTo>
                    <a:pt x="22473" y="8672"/>
                  </a:lnTo>
                  <a:close/>
                  <a:moveTo>
                    <a:pt x="22475" y="7920"/>
                  </a:moveTo>
                  <a:lnTo>
                    <a:pt x="22475" y="7923"/>
                  </a:lnTo>
                  <a:lnTo>
                    <a:pt x="22473" y="7920"/>
                  </a:lnTo>
                  <a:lnTo>
                    <a:pt x="22423" y="7951"/>
                  </a:lnTo>
                  <a:lnTo>
                    <a:pt x="22156" y="8102"/>
                  </a:lnTo>
                  <a:lnTo>
                    <a:pt x="22156" y="7743"/>
                  </a:lnTo>
                  <a:lnTo>
                    <a:pt x="22315" y="7651"/>
                  </a:lnTo>
                  <a:lnTo>
                    <a:pt x="22473" y="7559"/>
                  </a:lnTo>
                  <a:lnTo>
                    <a:pt x="22674" y="7674"/>
                  </a:lnTo>
                  <a:lnTo>
                    <a:pt x="22790" y="7743"/>
                  </a:lnTo>
                  <a:lnTo>
                    <a:pt x="22790" y="8102"/>
                  </a:lnTo>
                  <a:lnTo>
                    <a:pt x="22475" y="7920"/>
                  </a:lnTo>
                  <a:close/>
                  <a:moveTo>
                    <a:pt x="22473" y="7542"/>
                  </a:moveTo>
                  <a:lnTo>
                    <a:pt x="22154" y="7358"/>
                  </a:lnTo>
                  <a:lnTo>
                    <a:pt x="22154" y="6989"/>
                  </a:lnTo>
                  <a:lnTo>
                    <a:pt x="22397" y="6850"/>
                  </a:lnTo>
                  <a:lnTo>
                    <a:pt x="22475" y="6805"/>
                  </a:lnTo>
                  <a:lnTo>
                    <a:pt x="22790" y="6989"/>
                  </a:lnTo>
                  <a:lnTo>
                    <a:pt x="22790" y="7358"/>
                  </a:lnTo>
                  <a:lnTo>
                    <a:pt x="22615" y="7459"/>
                  </a:lnTo>
                  <a:lnTo>
                    <a:pt x="22473" y="7542"/>
                  </a:lnTo>
                  <a:close/>
                  <a:moveTo>
                    <a:pt x="22475" y="6788"/>
                  </a:moveTo>
                  <a:lnTo>
                    <a:pt x="22475" y="6790"/>
                  </a:lnTo>
                  <a:lnTo>
                    <a:pt x="22473" y="6788"/>
                  </a:lnTo>
                  <a:lnTo>
                    <a:pt x="22367" y="6852"/>
                  </a:lnTo>
                  <a:lnTo>
                    <a:pt x="22156" y="6972"/>
                  </a:lnTo>
                  <a:lnTo>
                    <a:pt x="22156" y="6609"/>
                  </a:lnTo>
                  <a:lnTo>
                    <a:pt x="22473" y="6427"/>
                  </a:lnTo>
                  <a:lnTo>
                    <a:pt x="22473" y="6429"/>
                  </a:lnTo>
                  <a:lnTo>
                    <a:pt x="22475" y="6427"/>
                  </a:lnTo>
                  <a:lnTo>
                    <a:pt x="22790" y="6611"/>
                  </a:lnTo>
                  <a:lnTo>
                    <a:pt x="22790" y="6972"/>
                  </a:lnTo>
                  <a:lnTo>
                    <a:pt x="22475" y="6788"/>
                  </a:lnTo>
                  <a:close/>
                  <a:moveTo>
                    <a:pt x="22473" y="6410"/>
                  </a:moveTo>
                  <a:lnTo>
                    <a:pt x="22473" y="6410"/>
                  </a:lnTo>
                  <a:lnTo>
                    <a:pt x="22473" y="6412"/>
                  </a:lnTo>
                  <a:lnTo>
                    <a:pt x="22154" y="6228"/>
                  </a:lnTo>
                  <a:lnTo>
                    <a:pt x="22154" y="5859"/>
                  </a:lnTo>
                  <a:lnTo>
                    <a:pt x="22156" y="5859"/>
                  </a:lnTo>
                  <a:lnTo>
                    <a:pt x="22156" y="5859"/>
                  </a:lnTo>
                  <a:lnTo>
                    <a:pt x="22397" y="5720"/>
                  </a:lnTo>
                  <a:lnTo>
                    <a:pt x="22475" y="5675"/>
                  </a:lnTo>
                  <a:lnTo>
                    <a:pt x="22790" y="5859"/>
                  </a:lnTo>
                  <a:lnTo>
                    <a:pt x="22790" y="6228"/>
                  </a:lnTo>
                  <a:lnTo>
                    <a:pt x="22473" y="6410"/>
                  </a:lnTo>
                  <a:close/>
                  <a:moveTo>
                    <a:pt x="22475" y="5661"/>
                  </a:moveTo>
                  <a:lnTo>
                    <a:pt x="22475" y="5661"/>
                  </a:lnTo>
                  <a:lnTo>
                    <a:pt x="22473" y="5661"/>
                  </a:lnTo>
                  <a:lnTo>
                    <a:pt x="22367" y="5722"/>
                  </a:lnTo>
                  <a:lnTo>
                    <a:pt x="22156" y="5843"/>
                  </a:lnTo>
                  <a:lnTo>
                    <a:pt x="22156" y="5479"/>
                  </a:lnTo>
                  <a:lnTo>
                    <a:pt x="22315" y="5387"/>
                  </a:lnTo>
                  <a:lnTo>
                    <a:pt x="22473" y="5294"/>
                  </a:lnTo>
                  <a:lnTo>
                    <a:pt x="22622" y="5382"/>
                  </a:lnTo>
                  <a:lnTo>
                    <a:pt x="22790" y="5481"/>
                  </a:lnTo>
                  <a:lnTo>
                    <a:pt x="22790" y="5843"/>
                  </a:lnTo>
                  <a:lnTo>
                    <a:pt x="22475" y="5661"/>
                  </a:lnTo>
                  <a:close/>
                  <a:moveTo>
                    <a:pt x="22154" y="5096"/>
                  </a:moveTo>
                  <a:lnTo>
                    <a:pt x="22154" y="4730"/>
                  </a:lnTo>
                  <a:lnTo>
                    <a:pt x="22156" y="4730"/>
                  </a:lnTo>
                  <a:lnTo>
                    <a:pt x="22156" y="4727"/>
                  </a:lnTo>
                  <a:lnTo>
                    <a:pt x="22419" y="4574"/>
                  </a:lnTo>
                  <a:lnTo>
                    <a:pt x="22475" y="4543"/>
                  </a:lnTo>
                  <a:lnTo>
                    <a:pt x="22790" y="4727"/>
                  </a:lnTo>
                  <a:lnTo>
                    <a:pt x="22790" y="5096"/>
                  </a:lnTo>
                  <a:lnTo>
                    <a:pt x="22556" y="5233"/>
                  </a:lnTo>
                  <a:lnTo>
                    <a:pt x="22473" y="5280"/>
                  </a:lnTo>
                  <a:lnTo>
                    <a:pt x="22154" y="5096"/>
                  </a:lnTo>
                  <a:close/>
                  <a:moveTo>
                    <a:pt x="22475" y="4531"/>
                  </a:moveTo>
                  <a:lnTo>
                    <a:pt x="22475" y="4531"/>
                  </a:lnTo>
                  <a:lnTo>
                    <a:pt x="22473" y="4531"/>
                  </a:lnTo>
                  <a:lnTo>
                    <a:pt x="22423" y="4559"/>
                  </a:lnTo>
                  <a:lnTo>
                    <a:pt x="22156" y="4711"/>
                  </a:lnTo>
                  <a:lnTo>
                    <a:pt x="22156" y="4349"/>
                  </a:lnTo>
                  <a:lnTo>
                    <a:pt x="22272" y="4283"/>
                  </a:lnTo>
                  <a:lnTo>
                    <a:pt x="22473" y="4165"/>
                  </a:lnTo>
                  <a:lnTo>
                    <a:pt x="22551" y="4210"/>
                  </a:lnTo>
                  <a:lnTo>
                    <a:pt x="22790" y="4349"/>
                  </a:lnTo>
                  <a:lnTo>
                    <a:pt x="22790" y="4713"/>
                  </a:lnTo>
                  <a:lnTo>
                    <a:pt x="22475" y="4531"/>
                  </a:lnTo>
                  <a:close/>
                  <a:moveTo>
                    <a:pt x="22473" y="4151"/>
                  </a:moveTo>
                  <a:lnTo>
                    <a:pt x="22473" y="4151"/>
                  </a:lnTo>
                  <a:lnTo>
                    <a:pt x="22154" y="3966"/>
                  </a:lnTo>
                  <a:lnTo>
                    <a:pt x="22154" y="3600"/>
                  </a:lnTo>
                  <a:lnTo>
                    <a:pt x="22156" y="3600"/>
                  </a:lnTo>
                  <a:lnTo>
                    <a:pt x="22156" y="3598"/>
                  </a:lnTo>
                  <a:lnTo>
                    <a:pt x="22345" y="3486"/>
                  </a:lnTo>
                  <a:lnTo>
                    <a:pt x="22475" y="3413"/>
                  </a:lnTo>
                  <a:lnTo>
                    <a:pt x="22790" y="3598"/>
                  </a:lnTo>
                  <a:lnTo>
                    <a:pt x="22790" y="3966"/>
                  </a:lnTo>
                  <a:lnTo>
                    <a:pt x="22556" y="4103"/>
                  </a:lnTo>
                  <a:lnTo>
                    <a:pt x="22475" y="4151"/>
                  </a:lnTo>
                  <a:lnTo>
                    <a:pt x="22473" y="4151"/>
                  </a:lnTo>
                  <a:close/>
                  <a:moveTo>
                    <a:pt x="22475" y="3401"/>
                  </a:moveTo>
                  <a:lnTo>
                    <a:pt x="22475" y="3401"/>
                  </a:lnTo>
                  <a:lnTo>
                    <a:pt x="22473" y="3401"/>
                  </a:lnTo>
                  <a:lnTo>
                    <a:pt x="22423" y="3432"/>
                  </a:lnTo>
                  <a:lnTo>
                    <a:pt x="22156" y="3583"/>
                  </a:lnTo>
                  <a:lnTo>
                    <a:pt x="22156" y="3219"/>
                  </a:lnTo>
                  <a:lnTo>
                    <a:pt x="22473" y="3035"/>
                  </a:lnTo>
                  <a:lnTo>
                    <a:pt x="22790" y="3219"/>
                  </a:lnTo>
                  <a:lnTo>
                    <a:pt x="22790" y="3583"/>
                  </a:lnTo>
                  <a:lnTo>
                    <a:pt x="22475" y="3401"/>
                  </a:lnTo>
                  <a:close/>
                  <a:moveTo>
                    <a:pt x="22140" y="3222"/>
                  </a:moveTo>
                  <a:lnTo>
                    <a:pt x="22140" y="3590"/>
                  </a:lnTo>
                  <a:lnTo>
                    <a:pt x="22140" y="3590"/>
                  </a:lnTo>
                  <a:lnTo>
                    <a:pt x="21882" y="3742"/>
                  </a:lnTo>
                  <a:lnTo>
                    <a:pt x="21826" y="3775"/>
                  </a:lnTo>
                  <a:lnTo>
                    <a:pt x="21507" y="3593"/>
                  </a:lnTo>
                  <a:lnTo>
                    <a:pt x="21828" y="3411"/>
                  </a:lnTo>
                  <a:lnTo>
                    <a:pt x="21828" y="3408"/>
                  </a:lnTo>
                  <a:lnTo>
                    <a:pt x="21828" y="3042"/>
                  </a:lnTo>
                  <a:lnTo>
                    <a:pt x="22140" y="3222"/>
                  </a:lnTo>
                  <a:close/>
                  <a:moveTo>
                    <a:pt x="21162" y="3026"/>
                  </a:moveTo>
                  <a:lnTo>
                    <a:pt x="21062" y="3085"/>
                  </a:lnTo>
                  <a:lnTo>
                    <a:pt x="20843" y="3210"/>
                  </a:lnTo>
                  <a:lnTo>
                    <a:pt x="20528" y="3028"/>
                  </a:lnTo>
                  <a:lnTo>
                    <a:pt x="20847" y="2844"/>
                  </a:lnTo>
                  <a:lnTo>
                    <a:pt x="20847" y="2844"/>
                  </a:lnTo>
                  <a:lnTo>
                    <a:pt x="20847" y="2475"/>
                  </a:lnTo>
                  <a:lnTo>
                    <a:pt x="21162" y="2657"/>
                  </a:lnTo>
                  <a:lnTo>
                    <a:pt x="21162" y="3026"/>
                  </a:lnTo>
                  <a:close/>
                  <a:moveTo>
                    <a:pt x="20836" y="2451"/>
                  </a:moveTo>
                  <a:lnTo>
                    <a:pt x="20514" y="2267"/>
                  </a:lnTo>
                  <a:lnTo>
                    <a:pt x="20514" y="2267"/>
                  </a:lnTo>
                  <a:lnTo>
                    <a:pt x="20514" y="2267"/>
                  </a:lnTo>
                  <a:lnTo>
                    <a:pt x="20410" y="2328"/>
                  </a:lnTo>
                  <a:lnTo>
                    <a:pt x="20198" y="2451"/>
                  </a:lnTo>
                  <a:lnTo>
                    <a:pt x="20198" y="2092"/>
                  </a:lnTo>
                  <a:lnTo>
                    <a:pt x="20356" y="1998"/>
                  </a:lnTo>
                  <a:lnTo>
                    <a:pt x="20517" y="1905"/>
                  </a:lnTo>
                  <a:lnTo>
                    <a:pt x="20836" y="2092"/>
                  </a:lnTo>
                  <a:lnTo>
                    <a:pt x="20836" y="2451"/>
                  </a:lnTo>
                  <a:close/>
                  <a:moveTo>
                    <a:pt x="20387" y="2357"/>
                  </a:moveTo>
                  <a:lnTo>
                    <a:pt x="20514" y="2284"/>
                  </a:lnTo>
                  <a:lnTo>
                    <a:pt x="20836" y="2468"/>
                  </a:lnTo>
                  <a:lnTo>
                    <a:pt x="20836" y="2837"/>
                  </a:lnTo>
                  <a:lnTo>
                    <a:pt x="20517" y="3021"/>
                  </a:lnTo>
                  <a:lnTo>
                    <a:pt x="20318" y="2907"/>
                  </a:lnTo>
                  <a:lnTo>
                    <a:pt x="20198" y="2837"/>
                  </a:lnTo>
                  <a:lnTo>
                    <a:pt x="20198" y="2468"/>
                  </a:lnTo>
                  <a:lnTo>
                    <a:pt x="20387" y="2357"/>
                  </a:lnTo>
                  <a:close/>
                  <a:moveTo>
                    <a:pt x="20181" y="3224"/>
                  </a:moveTo>
                  <a:lnTo>
                    <a:pt x="20181" y="3590"/>
                  </a:lnTo>
                  <a:lnTo>
                    <a:pt x="19968" y="3716"/>
                  </a:lnTo>
                  <a:lnTo>
                    <a:pt x="19867" y="3775"/>
                  </a:lnTo>
                  <a:lnTo>
                    <a:pt x="19621" y="3635"/>
                  </a:lnTo>
                  <a:lnTo>
                    <a:pt x="19550" y="3593"/>
                  </a:lnTo>
                  <a:lnTo>
                    <a:pt x="19869" y="3411"/>
                  </a:lnTo>
                  <a:lnTo>
                    <a:pt x="19869" y="3408"/>
                  </a:lnTo>
                  <a:lnTo>
                    <a:pt x="19869" y="3042"/>
                  </a:lnTo>
                  <a:lnTo>
                    <a:pt x="20181" y="3224"/>
                  </a:lnTo>
                  <a:close/>
                  <a:moveTo>
                    <a:pt x="19536" y="2851"/>
                  </a:moveTo>
                  <a:lnTo>
                    <a:pt x="19855" y="3035"/>
                  </a:lnTo>
                  <a:lnTo>
                    <a:pt x="19855" y="3401"/>
                  </a:lnTo>
                  <a:lnTo>
                    <a:pt x="19763" y="3456"/>
                  </a:lnTo>
                  <a:lnTo>
                    <a:pt x="19536" y="3586"/>
                  </a:lnTo>
                  <a:lnTo>
                    <a:pt x="19430" y="3524"/>
                  </a:lnTo>
                  <a:lnTo>
                    <a:pt x="19217" y="3401"/>
                  </a:lnTo>
                  <a:lnTo>
                    <a:pt x="19217" y="3035"/>
                  </a:lnTo>
                  <a:lnTo>
                    <a:pt x="19536" y="2851"/>
                  </a:lnTo>
                  <a:close/>
                  <a:moveTo>
                    <a:pt x="19205" y="3026"/>
                  </a:moveTo>
                  <a:lnTo>
                    <a:pt x="19141" y="3063"/>
                  </a:lnTo>
                  <a:lnTo>
                    <a:pt x="18884" y="3210"/>
                  </a:lnTo>
                  <a:lnTo>
                    <a:pt x="18834" y="3182"/>
                  </a:lnTo>
                  <a:lnTo>
                    <a:pt x="18572" y="3028"/>
                  </a:lnTo>
                  <a:lnTo>
                    <a:pt x="18889" y="2844"/>
                  </a:lnTo>
                  <a:lnTo>
                    <a:pt x="18889" y="2844"/>
                  </a:lnTo>
                  <a:lnTo>
                    <a:pt x="18889" y="2473"/>
                  </a:lnTo>
                  <a:lnTo>
                    <a:pt x="19042" y="2562"/>
                  </a:lnTo>
                  <a:lnTo>
                    <a:pt x="19205" y="2657"/>
                  </a:lnTo>
                  <a:lnTo>
                    <a:pt x="19205" y="3026"/>
                  </a:lnTo>
                  <a:close/>
                  <a:moveTo>
                    <a:pt x="18877" y="2451"/>
                  </a:moveTo>
                  <a:lnTo>
                    <a:pt x="18603" y="2293"/>
                  </a:lnTo>
                  <a:lnTo>
                    <a:pt x="18560" y="2267"/>
                  </a:lnTo>
                  <a:lnTo>
                    <a:pt x="18560" y="2267"/>
                  </a:lnTo>
                  <a:lnTo>
                    <a:pt x="18560" y="2267"/>
                  </a:lnTo>
                  <a:lnTo>
                    <a:pt x="18241" y="2451"/>
                  </a:lnTo>
                  <a:lnTo>
                    <a:pt x="18241" y="2090"/>
                  </a:lnTo>
                  <a:lnTo>
                    <a:pt x="18418" y="1986"/>
                  </a:lnTo>
                  <a:lnTo>
                    <a:pt x="18558" y="1905"/>
                  </a:lnTo>
                  <a:lnTo>
                    <a:pt x="18674" y="1972"/>
                  </a:lnTo>
                  <a:lnTo>
                    <a:pt x="18877" y="2092"/>
                  </a:lnTo>
                  <a:lnTo>
                    <a:pt x="18877" y="2451"/>
                  </a:lnTo>
                  <a:close/>
                  <a:moveTo>
                    <a:pt x="18560" y="2284"/>
                  </a:moveTo>
                  <a:lnTo>
                    <a:pt x="18584" y="2295"/>
                  </a:lnTo>
                  <a:lnTo>
                    <a:pt x="18877" y="2468"/>
                  </a:lnTo>
                  <a:lnTo>
                    <a:pt x="18877" y="2837"/>
                  </a:lnTo>
                  <a:lnTo>
                    <a:pt x="18714" y="2931"/>
                  </a:lnTo>
                  <a:lnTo>
                    <a:pt x="18560" y="3021"/>
                  </a:lnTo>
                  <a:lnTo>
                    <a:pt x="18560" y="3021"/>
                  </a:lnTo>
                  <a:lnTo>
                    <a:pt x="18558" y="3021"/>
                  </a:lnTo>
                  <a:lnTo>
                    <a:pt x="18239" y="2837"/>
                  </a:lnTo>
                  <a:lnTo>
                    <a:pt x="18239" y="2468"/>
                  </a:lnTo>
                  <a:lnTo>
                    <a:pt x="18241" y="2468"/>
                  </a:lnTo>
                  <a:lnTo>
                    <a:pt x="18241" y="2468"/>
                  </a:lnTo>
                  <a:lnTo>
                    <a:pt x="18560" y="2284"/>
                  </a:lnTo>
                  <a:close/>
                  <a:moveTo>
                    <a:pt x="18227" y="3222"/>
                  </a:moveTo>
                  <a:lnTo>
                    <a:pt x="18227" y="3590"/>
                  </a:lnTo>
                  <a:lnTo>
                    <a:pt x="18227" y="3590"/>
                  </a:lnTo>
                  <a:lnTo>
                    <a:pt x="17967" y="3742"/>
                  </a:lnTo>
                  <a:lnTo>
                    <a:pt x="17910" y="3775"/>
                  </a:lnTo>
                  <a:lnTo>
                    <a:pt x="17594" y="3593"/>
                  </a:lnTo>
                  <a:lnTo>
                    <a:pt x="17913" y="3411"/>
                  </a:lnTo>
                  <a:lnTo>
                    <a:pt x="17913" y="3408"/>
                  </a:lnTo>
                  <a:lnTo>
                    <a:pt x="17913" y="3042"/>
                  </a:lnTo>
                  <a:lnTo>
                    <a:pt x="18227" y="3222"/>
                  </a:lnTo>
                  <a:close/>
                  <a:moveTo>
                    <a:pt x="17246" y="3026"/>
                  </a:moveTo>
                  <a:lnTo>
                    <a:pt x="17147" y="3085"/>
                  </a:lnTo>
                  <a:lnTo>
                    <a:pt x="16930" y="3210"/>
                  </a:lnTo>
                  <a:lnTo>
                    <a:pt x="16613" y="3028"/>
                  </a:lnTo>
                  <a:lnTo>
                    <a:pt x="16934" y="2844"/>
                  </a:lnTo>
                  <a:lnTo>
                    <a:pt x="16934" y="2844"/>
                  </a:lnTo>
                  <a:lnTo>
                    <a:pt x="16934" y="2475"/>
                  </a:lnTo>
                  <a:lnTo>
                    <a:pt x="17246" y="2657"/>
                  </a:lnTo>
                  <a:lnTo>
                    <a:pt x="17246" y="3026"/>
                  </a:lnTo>
                  <a:close/>
                  <a:moveTo>
                    <a:pt x="16923" y="2451"/>
                  </a:moveTo>
                  <a:lnTo>
                    <a:pt x="16601" y="2267"/>
                  </a:lnTo>
                  <a:lnTo>
                    <a:pt x="16601" y="2267"/>
                  </a:lnTo>
                  <a:lnTo>
                    <a:pt x="16599" y="2267"/>
                  </a:lnTo>
                  <a:lnTo>
                    <a:pt x="16495" y="2328"/>
                  </a:lnTo>
                  <a:lnTo>
                    <a:pt x="16282" y="2451"/>
                  </a:lnTo>
                  <a:lnTo>
                    <a:pt x="16282" y="2092"/>
                  </a:lnTo>
                  <a:lnTo>
                    <a:pt x="16443" y="1998"/>
                  </a:lnTo>
                  <a:lnTo>
                    <a:pt x="16601" y="1905"/>
                  </a:lnTo>
                  <a:lnTo>
                    <a:pt x="16923" y="2092"/>
                  </a:lnTo>
                  <a:lnTo>
                    <a:pt x="16923" y="2451"/>
                  </a:lnTo>
                  <a:close/>
                  <a:moveTo>
                    <a:pt x="16474" y="2357"/>
                  </a:moveTo>
                  <a:lnTo>
                    <a:pt x="16601" y="2284"/>
                  </a:lnTo>
                  <a:lnTo>
                    <a:pt x="16923" y="2468"/>
                  </a:lnTo>
                  <a:lnTo>
                    <a:pt x="16923" y="2837"/>
                  </a:lnTo>
                  <a:lnTo>
                    <a:pt x="16601" y="3021"/>
                  </a:lnTo>
                  <a:lnTo>
                    <a:pt x="16405" y="2907"/>
                  </a:lnTo>
                  <a:lnTo>
                    <a:pt x="16282" y="2837"/>
                  </a:lnTo>
                  <a:lnTo>
                    <a:pt x="16282" y="2468"/>
                  </a:lnTo>
                  <a:lnTo>
                    <a:pt x="16474" y="2357"/>
                  </a:lnTo>
                  <a:close/>
                  <a:moveTo>
                    <a:pt x="16271" y="3224"/>
                  </a:moveTo>
                  <a:lnTo>
                    <a:pt x="16271" y="3590"/>
                  </a:lnTo>
                  <a:lnTo>
                    <a:pt x="16126" y="3676"/>
                  </a:lnTo>
                  <a:lnTo>
                    <a:pt x="15952" y="3775"/>
                  </a:lnTo>
                  <a:lnTo>
                    <a:pt x="15635" y="3593"/>
                  </a:lnTo>
                  <a:lnTo>
                    <a:pt x="15647" y="3588"/>
                  </a:lnTo>
                  <a:lnTo>
                    <a:pt x="15954" y="3411"/>
                  </a:lnTo>
                  <a:lnTo>
                    <a:pt x="15954" y="3408"/>
                  </a:lnTo>
                  <a:lnTo>
                    <a:pt x="15954" y="3040"/>
                  </a:lnTo>
                  <a:lnTo>
                    <a:pt x="16271" y="3224"/>
                  </a:lnTo>
                  <a:close/>
                  <a:moveTo>
                    <a:pt x="15623" y="2851"/>
                  </a:moveTo>
                  <a:lnTo>
                    <a:pt x="15940" y="3033"/>
                  </a:lnTo>
                  <a:lnTo>
                    <a:pt x="15940" y="3401"/>
                  </a:lnTo>
                  <a:lnTo>
                    <a:pt x="15789" y="3491"/>
                  </a:lnTo>
                  <a:lnTo>
                    <a:pt x="15623" y="3583"/>
                  </a:lnTo>
                  <a:lnTo>
                    <a:pt x="15396" y="3456"/>
                  </a:lnTo>
                  <a:lnTo>
                    <a:pt x="15304" y="3401"/>
                  </a:lnTo>
                  <a:lnTo>
                    <a:pt x="15304" y="3035"/>
                  </a:lnTo>
                  <a:lnTo>
                    <a:pt x="15623" y="2851"/>
                  </a:lnTo>
                  <a:close/>
                  <a:moveTo>
                    <a:pt x="15292" y="3026"/>
                  </a:moveTo>
                  <a:lnTo>
                    <a:pt x="14971" y="3210"/>
                  </a:lnTo>
                  <a:lnTo>
                    <a:pt x="14919" y="3182"/>
                  </a:lnTo>
                  <a:lnTo>
                    <a:pt x="14657" y="3028"/>
                  </a:lnTo>
                  <a:lnTo>
                    <a:pt x="14801" y="2943"/>
                  </a:lnTo>
                  <a:lnTo>
                    <a:pt x="14976" y="2844"/>
                  </a:lnTo>
                  <a:lnTo>
                    <a:pt x="14976" y="2844"/>
                  </a:lnTo>
                  <a:lnTo>
                    <a:pt x="14976" y="2473"/>
                  </a:lnTo>
                  <a:lnTo>
                    <a:pt x="15127" y="2562"/>
                  </a:lnTo>
                  <a:lnTo>
                    <a:pt x="15292" y="2657"/>
                  </a:lnTo>
                  <a:lnTo>
                    <a:pt x="15292" y="3026"/>
                  </a:lnTo>
                  <a:close/>
                  <a:moveTo>
                    <a:pt x="14962" y="2451"/>
                  </a:moveTo>
                  <a:lnTo>
                    <a:pt x="14690" y="2293"/>
                  </a:lnTo>
                  <a:lnTo>
                    <a:pt x="14645" y="2267"/>
                  </a:lnTo>
                  <a:lnTo>
                    <a:pt x="14645" y="2267"/>
                  </a:lnTo>
                  <a:lnTo>
                    <a:pt x="14645" y="2267"/>
                  </a:lnTo>
                  <a:lnTo>
                    <a:pt x="14326" y="2454"/>
                  </a:lnTo>
                  <a:lnTo>
                    <a:pt x="14326" y="2092"/>
                  </a:lnTo>
                  <a:lnTo>
                    <a:pt x="14638" y="1910"/>
                  </a:lnTo>
                  <a:lnTo>
                    <a:pt x="14643" y="1905"/>
                  </a:lnTo>
                  <a:lnTo>
                    <a:pt x="14761" y="1972"/>
                  </a:lnTo>
                  <a:lnTo>
                    <a:pt x="14962" y="2092"/>
                  </a:lnTo>
                  <a:lnTo>
                    <a:pt x="14962" y="2451"/>
                  </a:lnTo>
                  <a:close/>
                  <a:moveTo>
                    <a:pt x="14645" y="2284"/>
                  </a:moveTo>
                  <a:lnTo>
                    <a:pt x="14669" y="2295"/>
                  </a:lnTo>
                  <a:lnTo>
                    <a:pt x="14962" y="2468"/>
                  </a:lnTo>
                  <a:lnTo>
                    <a:pt x="14962" y="2837"/>
                  </a:lnTo>
                  <a:lnTo>
                    <a:pt x="14884" y="2881"/>
                  </a:lnTo>
                  <a:lnTo>
                    <a:pt x="14645" y="3021"/>
                  </a:lnTo>
                  <a:lnTo>
                    <a:pt x="14645" y="3021"/>
                  </a:lnTo>
                  <a:lnTo>
                    <a:pt x="14643" y="3021"/>
                  </a:lnTo>
                  <a:lnTo>
                    <a:pt x="14326" y="2837"/>
                  </a:lnTo>
                  <a:lnTo>
                    <a:pt x="14326" y="2468"/>
                  </a:lnTo>
                  <a:lnTo>
                    <a:pt x="14645" y="2284"/>
                  </a:lnTo>
                  <a:close/>
                  <a:moveTo>
                    <a:pt x="14309" y="3224"/>
                  </a:moveTo>
                  <a:lnTo>
                    <a:pt x="14309" y="3590"/>
                  </a:lnTo>
                  <a:lnTo>
                    <a:pt x="13995" y="3775"/>
                  </a:lnTo>
                  <a:lnTo>
                    <a:pt x="13678" y="3593"/>
                  </a:lnTo>
                  <a:lnTo>
                    <a:pt x="13997" y="3411"/>
                  </a:lnTo>
                  <a:lnTo>
                    <a:pt x="13997" y="3042"/>
                  </a:lnTo>
                  <a:lnTo>
                    <a:pt x="14309" y="3224"/>
                  </a:lnTo>
                  <a:close/>
                  <a:moveTo>
                    <a:pt x="13664" y="2851"/>
                  </a:moveTo>
                  <a:lnTo>
                    <a:pt x="13986" y="3035"/>
                  </a:lnTo>
                  <a:lnTo>
                    <a:pt x="13986" y="3401"/>
                  </a:lnTo>
                  <a:lnTo>
                    <a:pt x="13901" y="3451"/>
                  </a:lnTo>
                  <a:lnTo>
                    <a:pt x="13664" y="3583"/>
                  </a:lnTo>
                  <a:lnTo>
                    <a:pt x="13437" y="3456"/>
                  </a:lnTo>
                  <a:lnTo>
                    <a:pt x="13345" y="3401"/>
                  </a:lnTo>
                  <a:lnTo>
                    <a:pt x="13345" y="3035"/>
                  </a:lnTo>
                  <a:lnTo>
                    <a:pt x="13664" y="2851"/>
                  </a:lnTo>
                  <a:close/>
                  <a:moveTo>
                    <a:pt x="13334" y="3026"/>
                  </a:moveTo>
                  <a:lnTo>
                    <a:pt x="13232" y="3085"/>
                  </a:lnTo>
                  <a:lnTo>
                    <a:pt x="13015" y="3210"/>
                  </a:lnTo>
                  <a:lnTo>
                    <a:pt x="12698" y="3028"/>
                  </a:lnTo>
                  <a:lnTo>
                    <a:pt x="13019" y="2844"/>
                  </a:lnTo>
                  <a:lnTo>
                    <a:pt x="13019" y="2844"/>
                  </a:lnTo>
                  <a:lnTo>
                    <a:pt x="13019" y="2475"/>
                  </a:lnTo>
                  <a:lnTo>
                    <a:pt x="13334" y="2657"/>
                  </a:lnTo>
                  <a:lnTo>
                    <a:pt x="13334" y="3026"/>
                  </a:lnTo>
                  <a:close/>
                  <a:moveTo>
                    <a:pt x="13007" y="2451"/>
                  </a:moveTo>
                  <a:lnTo>
                    <a:pt x="12686" y="2267"/>
                  </a:lnTo>
                  <a:lnTo>
                    <a:pt x="12686" y="2267"/>
                  </a:lnTo>
                  <a:lnTo>
                    <a:pt x="12686" y="2267"/>
                  </a:lnTo>
                  <a:lnTo>
                    <a:pt x="12672" y="2274"/>
                  </a:lnTo>
                  <a:lnTo>
                    <a:pt x="12367" y="2451"/>
                  </a:lnTo>
                  <a:lnTo>
                    <a:pt x="12367" y="2092"/>
                  </a:lnTo>
                  <a:lnTo>
                    <a:pt x="12589" y="1962"/>
                  </a:lnTo>
                  <a:lnTo>
                    <a:pt x="12686" y="1905"/>
                  </a:lnTo>
                  <a:lnTo>
                    <a:pt x="13007" y="2092"/>
                  </a:lnTo>
                  <a:lnTo>
                    <a:pt x="13007" y="2451"/>
                  </a:lnTo>
                  <a:close/>
                  <a:moveTo>
                    <a:pt x="12670" y="2293"/>
                  </a:moveTo>
                  <a:lnTo>
                    <a:pt x="12686" y="2284"/>
                  </a:lnTo>
                  <a:lnTo>
                    <a:pt x="13007" y="2468"/>
                  </a:lnTo>
                  <a:lnTo>
                    <a:pt x="13007" y="2837"/>
                  </a:lnTo>
                  <a:lnTo>
                    <a:pt x="12686" y="3021"/>
                  </a:lnTo>
                  <a:lnTo>
                    <a:pt x="12490" y="2907"/>
                  </a:lnTo>
                  <a:lnTo>
                    <a:pt x="12367" y="2837"/>
                  </a:lnTo>
                  <a:lnTo>
                    <a:pt x="12367" y="2468"/>
                  </a:lnTo>
                  <a:lnTo>
                    <a:pt x="12670" y="2293"/>
                  </a:lnTo>
                  <a:close/>
                  <a:moveTo>
                    <a:pt x="12353" y="3224"/>
                  </a:moveTo>
                  <a:lnTo>
                    <a:pt x="12353" y="3590"/>
                  </a:lnTo>
                  <a:lnTo>
                    <a:pt x="12235" y="3659"/>
                  </a:lnTo>
                  <a:lnTo>
                    <a:pt x="12036" y="3775"/>
                  </a:lnTo>
                  <a:lnTo>
                    <a:pt x="11793" y="3635"/>
                  </a:lnTo>
                  <a:lnTo>
                    <a:pt x="11720" y="3593"/>
                  </a:lnTo>
                  <a:lnTo>
                    <a:pt x="12039" y="3411"/>
                  </a:lnTo>
                  <a:lnTo>
                    <a:pt x="12039" y="3408"/>
                  </a:lnTo>
                  <a:lnTo>
                    <a:pt x="12039" y="3042"/>
                  </a:lnTo>
                  <a:lnTo>
                    <a:pt x="12353" y="3224"/>
                  </a:lnTo>
                  <a:close/>
                  <a:moveTo>
                    <a:pt x="11377" y="3026"/>
                  </a:moveTo>
                  <a:lnTo>
                    <a:pt x="11056" y="3210"/>
                  </a:lnTo>
                  <a:lnTo>
                    <a:pt x="11004" y="3182"/>
                  </a:lnTo>
                  <a:lnTo>
                    <a:pt x="10741" y="3028"/>
                  </a:lnTo>
                  <a:lnTo>
                    <a:pt x="11060" y="2844"/>
                  </a:lnTo>
                  <a:lnTo>
                    <a:pt x="11060" y="2844"/>
                  </a:lnTo>
                  <a:lnTo>
                    <a:pt x="11060" y="2475"/>
                  </a:lnTo>
                  <a:lnTo>
                    <a:pt x="11377" y="2659"/>
                  </a:lnTo>
                  <a:lnTo>
                    <a:pt x="11377" y="3026"/>
                  </a:lnTo>
                  <a:close/>
                  <a:moveTo>
                    <a:pt x="11046" y="2451"/>
                  </a:moveTo>
                  <a:lnTo>
                    <a:pt x="10775" y="2293"/>
                  </a:lnTo>
                  <a:lnTo>
                    <a:pt x="10730" y="2267"/>
                  </a:lnTo>
                  <a:lnTo>
                    <a:pt x="10730" y="2267"/>
                  </a:lnTo>
                  <a:lnTo>
                    <a:pt x="10730" y="2267"/>
                  </a:lnTo>
                  <a:lnTo>
                    <a:pt x="10411" y="2454"/>
                  </a:lnTo>
                  <a:lnTo>
                    <a:pt x="10411" y="2092"/>
                  </a:lnTo>
                  <a:lnTo>
                    <a:pt x="10590" y="1986"/>
                  </a:lnTo>
                  <a:lnTo>
                    <a:pt x="10730" y="1905"/>
                  </a:lnTo>
                  <a:lnTo>
                    <a:pt x="10845" y="1972"/>
                  </a:lnTo>
                  <a:lnTo>
                    <a:pt x="11046" y="2092"/>
                  </a:lnTo>
                  <a:lnTo>
                    <a:pt x="11046" y="2451"/>
                  </a:lnTo>
                  <a:close/>
                  <a:moveTo>
                    <a:pt x="10730" y="2284"/>
                  </a:moveTo>
                  <a:lnTo>
                    <a:pt x="10753" y="2295"/>
                  </a:lnTo>
                  <a:lnTo>
                    <a:pt x="11046" y="2468"/>
                  </a:lnTo>
                  <a:lnTo>
                    <a:pt x="11046" y="2837"/>
                  </a:lnTo>
                  <a:lnTo>
                    <a:pt x="10886" y="2931"/>
                  </a:lnTo>
                  <a:lnTo>
                    <a:pt x="10732" y="3021"/>
                  </a:lnTo>
                  <a:lnTo>
                    <a:pt x="10730" y="3021"/>
                  </a:lnTo>
                  <a:lnTo>
                    <a:pt x="10730" y="3021"/>
                  </a:lnTo>
                  <a:lnTo>
                    <a:pt x="10411" y="2837"/>
                  </a:lnTo>
                  <a:lnTo>
                    <a:pt x="10411" y="2468"/>
                  </a:lnTo>
                  <a:lnTo>
                    <a:pt x="10730" y="2284"/>
                  </a:lnTo>
                  <a:close/>
                  <a:moveTo>
                    <a:pt x="10397" y="3224"/>
                  </a:moveTo>
                  <a:lnTo>
                    <a:pt x="10397" y="3590"/>
                  </a:lnTo>
                  <a:lnTo>
                    <a:pt x="10080" y="3775"/>
                  </a:lnTo>
                  <a:lnTo>
                    <a:pt x="9763" y="3593"/>
                  </a:lnTo>
                  <a:lnTo>
                    <a:pt x="10085" y="3411"/>
                  </a:lnTo>
                  <a:lnTo>
                    <a:pt x="10085" y="3042"/>
                  </a:lnTo>
                  <a:lnTo>
                    <a:pt x="10397" y="3224"/>
                  </a:lnTo>
                  <a:close/>
                  <a:moveTo>
                    <a:pt x="9751" y="2851"/>
                  </a:moveTo>
                  <a:lnTo>
                    <a:pt x="10070" y="3035"/>
                  </a:lnTo>
                  <a:lnTo>
                    <a:pt x="10070" y="3401"/>
                  </a:lnTo>
                  <a:lnTo>
                    <a:pt x="9985" y="3451"/>
                  </a:lnTo>
                  <a:lnTo>
                    <a:pt x="9749" y="3583"/>
                  </a:lnTo>
                  <a:lnTo>
                    <a:pt x="9525" y="3456"/>
                  </a:lnTo>
                  <a:lnTo>
                    <a:pt x="9430" y="3401"/>
                  </a:lnTo>
                  <a:lnTo>
                    <a:pt x="9430" y="3035"/>
                  </a:lnTo>
                  <a:lnTo>
                    <a:pt x="9751" y="2851"/>
                  </a:lnTo>
                  <a:close/>
                  <a:moveTo>
                    <a:pt x="9418" y="3026"/>
                  </a:moveTo>
                  <a:lnTo>
                    <a:pt x="9319" y="3085"/>
                  </a:lnTo>
                  <a:lnTo>
                    <a:pt x="9099" y="3210"/>
                  </a:lnTo>
                  <a:lnTo>
                    <a:pt x="8783" y="3028"/>
                  </a:lnTo>
                  <a:lnTo>
                    <a:pt x="9104" y="2844"/>
                  </a:lnTo>
                  <a:lnTo>
                    <a:pt x="9104" y="2844"/>
                  </a:lnTo>
                  <a:lnTo>
                    <a:pt x="9104" y="2475"/>
                  </a:lnTo>
                  <a:lnTo>
                    <a:pt x="9418" y="2657"/>
                  </a:lnTo>
                  <a:lnTo>
                    <a:pt x="9418" y="3026"/>
                  </a:lnTo>
                  <a:close/>
                  <a:moveTo>
                    <a:pt x="9092" y="2451"/>
                  </a:moveTo>
                  <a:lnTo>
                    <a:pt x="8771" y="2267"/>
                  </a:lnTo>
                  <a:lnTo>
                    <a:pt x="8771" y="2267"/>
                  </a:lnTo>
                  <a:lnTo>
                    <a:pt x="8771" y="2267"/>
                  </a:lnTo>
                  <a:lnTo>
                    <a:pt x="8757" y="2274"/>
                  </a:lnTo>
                  <a:lnTo>
                    <a:pt x="8454" y="2451"/>
                  </a:lnTo>
                  <a:lnTo>
                    <a:pt x="8454" y="2092"/>
                  </a:lnTo>
                  <a:lnTo>
                    <a:pt x="8674" y="1962"/>
                  </a:lnTo>
                  <a:lnTo>
                    <a:pt x="8773" y="1905"/>
                  </a:lnTo>
                  <a:lnTo>
                    <a:pt x="9092" y="2092"/>
                  </a:lnTo>
                  <a:lnTo>
                    <a:pt x="9092" y="2451"/>
                  </a:lnTo>
                  <a:close/>
                  <a:moveTo>
                    <a:pt x="8754" y="2293"/>
                  </a:moveTo>
                  <a:lnTo>
                    <a:pt x="8771" y="2284"/>
                  </a:lnTo>
                  <a:lnTo>
                    <a:pt x="9092" y="2468"/>
                  </a:lnTo>
                  <a:lnTo>
                    <a:pt x="9092" y="2837"/>
                  </a:lnTo>
                  <a:lnTo>
                    <a:pt x="8773" y="3021"/>
                  </a:lnTo>
                  <a:lnTo>
                    <a:pt x="8575" y="2907"/>
                  </a:lnTo>
                  <a:lnTo>
                    <a:pt x="8454" y="2837"/>
                  </a:lnTo>
                  <a:lnTo>
                    <a:pt x="8454" y="2468"/>
                  </a:lnTo>
                  <a:lnTo>
                    <a:pt x="8754" y="2293"/>
                  </a:lnTo>
                  <a:close/>
                  <a:moveTo>
                    <a:pt x="8190" y="3078"/>
                  </a:moveTo>
                  <a:lnTo>
                    <a:pt x="8442" y="3224"/>
                  </a:lnTo>
                  <a:lnTo>
                    <a:pt x="8442" y="3590"/>
                  </a:lnTo>
                  <a:lnTo>
                    <a:pt x="8428" y="3598"/>
                  </a:lnTo>
                  <a:lnTo>
                    <a:pt x="8121" y="3775"/>
                  </a:lnTo>
                  <a:lnTo>
                    <a:pt x="7807" y="3593"/>
                  </a:lnTo>
                  <a:lnTo>
                    <a:pt x="7859" y="3562"/>
                  </a:lnTo>
                  <a:lnTo>
                    <a:pt x="8126" y="3411"/>
                  </a:lnTo>
                  <a:lnTo>
                    <a:pt x="8126" y="3408"/>
                  </a:lnTo>
                  <a:lnTo>
                    <a:pt x="8126" y="3042"/>
                  </a:lnTo>
                  <a:lnTo>
                    <a:pt x="8190" y="3078"/>
                  </a:lnTo>
                  <a:close/>
                  <a:moveTo>
                    <a:pt x="7462" y="3026"/>
                  </a:moveTo>
                  <a:lnTo>
                    <a:pt x="7143" y="3210"/>
                  </a:lnTo>
                  <a:lnTo>
                    <a:pt x="6982" y="3118"/>
                  </a:lnTo>
                  <a:lnTo>
                    <a:pt x="6829" y="3028"/>
                  </a:lnTo>
                  <a:lnTo>
                    <a:pt x="7148" y="2844"/>
                  </a:lnTo>
                  <a:lnTo>
                    <a:pt x="7148" y="2844"/>
                  </a:lnTo>
                  <a:lnTo>
                    <a:pt x="7148" y="2475"/>
                  </a:lnTo>
                  <a:lnTo>
                    <a:pt x="7252" y="2534"/>
                  </a:lnTo>
                  <a:lnTo>
                    <a:pt x="7462" y="2657"/>
                  </a:lnTo>
                  <a:lnTo>
                    <a:pt x="7462" y="3026"/>
                  </a:lnTo>
                  <a:close/>
                  <a:moveTo>
                    <a:pt x="7136" y="2451"/>
                  </a:moveTo>
                  <a:lnTo>
                    <a:pt x="6871" y="2300"/>
                  </a:lnTo>
                  <a:lnTo>
                    <a:pt x="6814" y="2267"/>
                  </a:lnTo>
                  <a:lnTo>
                    <a:pt x="6814" y="2267"/>
                  </a:lnTo>
                  <a:lnTo>
                    <a:pt x="6814" y="2267"/>
                  </a:lnTo>
                  <a:lnTo>
                    <a:pt x="6495" y="2451"/>
                  </a:lnTo>
                  <a:lnTo>
                    <a:pt x="6495" y="2092"/>
                  </a:lnTo>
                  <a:lnTo>
                    <a:pt x="6656" y="1998"/>
                  </a:lnTo>
                  <a:lnTo>
                    <a:pt x="6708" y="1967"/>
                  </a:lnTo>
                  <a:lnTo>
                    <a:pt x="6814" y="1905"/>
                  </a:lnTo>
                  <a:lnTo>
                    <a:pt x="7098" y="2068"/>
                  </a:lnTo>
                  <a:lnTo>
                    <a:pt x="7136" y="2092"/>
                  </a:lnTo>
                  <a:lnTo>
                    <a:pt x="7136" y="2451"/>
                  </a:lnTo>
                  <a:close/>
                  <a:moveTo>
                    <a:pt x="6814" y="2284"/>
                  </a:moveTo>
                  <a:lnTo>
                    <a:pt x="6980" y="2378"/>
                  </a:lnTo>
                  <a:lnTo>
                    <a:pt x="7136" y="2468"/>
                  </a:lnTo>
                  <a:lnTo>
                    <a:pt x="7136" y="2837"/>
                  </a:lnTo>
                  <a:lnTo>
                    <a:pt x="6817" y="3021"/>
                  </a:lnTo>
                  <a:lnTo>
                    <a:pt x="6817" y="3021"/>
                  </a:lnTo>
                  <a:lnTo>
                    <a:pt x="6814" y="3021"/>
                  </a:lnTo>
                  <a:lnTo>
                    <a:pt x="6495" y="2837"/>
                  </a:lnTo>
                  <a:lnTo>
                    <a:pt x="6495" y="2468"/>
                  </a:lnTo>
                  <a:lnTo>
                    <a:pt x="6814" y="2284"/>
                  </a:lnTo>
                  <a:close/>
                  <a:moveTo>
                    <a:pt x="6481" y="3224"/>
                  </a:moveTo>
                  <a:lnTo>
                    <a:pt x="6481" y="3590"/>
                  </a:lnTo>
                  <a:lnTo>
                    <a:pt x="6252" y="3725"/>
                  </a:lnTo>
                  <a:lnTo>
                    <a:pt x="6165" y="3775"/>
                  </a:lnTo>
                  <a:lnTo>
                    <a:pt x="6002" y="3680"/>
                  </a:lnTo>
                  <a:lnTo>
                    <a:pt x="5850" y="3593"/>
                  </a:lnTo>
                  <a:lnTo>
                    <a:pt x="6169" y="3411"/>
                  </a:lnTo>
                  <a:lnTo>
                    <a:pt x="6169" y="3408"/>
                  </a:lnTo>
                  <a:lnTo>
                    <a:pt x="6169" y="3042"/>
                  </a:lnTo>
                  <a:lnTo>
                    <a:pt x="6481" y="3224"/>
                  </a:lnTo>
                  <a:close/>
                  <a:moveTo>
                    <a:pt x="5503" y="3026"/>
                  </a:moveTo>
                  <a:lnTo>
                    <a:pt x="5404" y="3085"/>
                  </a:lnTo>
                  <a:lnTo>
                    <a:pt x="5184" y="3210"/>
                  </a:lnTo>
                  <a:lnTo>
                    <a:pt x="4870" y="3028"/>
                  </a:lnTo>
                  <a:lnTo>
                    <a:pt x="5189" y="2844"/>
                  </a:lnTo>
                  <a:lnTo>
                    <a:pt x="5189" y="2844"/>
                  </a:lnTo>
                  <a:lnTo>
                    <a:pt x="5189" y="2475"/>
                  </a:lnTo>
                  <a:lnTo>
                    <a:pt x="5503" y="2657"/>
                  </a:lnTo>
                  <a:lnTo>
                    <a:pt x="5503" y="3026"/>
                  </a:lnTo>
                  <a:close/>
                  <a:moveTo>
                    <a:pt x="5177" y="2451"/>
                  </a:moveTo>
                  <a:lnTo>
                    <a:pt x="4858" y="2267"/>
                  </a:lnTo>
                  <a:lnTo>
                    <a:pt x="4856" y="2267"/>
                  </a:lnTo>
                  <a:lnTo>
                    <a:pt x="4856" y="2267"/>
                  </a:lnTo>
                  <a:lnTo>
                    <a:pt x="4723" y="2345"/>
                  </a:lnTo>
                  <a:lnTo>
                    <a:pt x="4539" y="2454"/>
                  </a:lnTo>
                  <a:lnTo>
                    <a:pt x="4539" y="2092"/>
                  </a:lnTo>
                  <a:lnTo>
                    <a:pt x="4721" y="1983"/>
                  </a:lnTo>
                  <a:lnTo>
                    <a:pt x="4858" y="1905"/>
                  </a:lnTo>
                  <a:lnTo>
                    <a:pt x="5177" y="2092"/>
                  </a:lnTo>
                  <a:lnTo>
                    <a:pt x="5177" y="2451"/>
                  </a:lnTo>
                  <a:close/>
                  <a:moveTo>
                    <a:pt x="4721" y="2362"/>
                  </a:moveTo>
                  <a:lnTo>
                    <a:pt x="4856" y="2284"/>
                  </a:lnTo>
                  <a:lnTo>
                    <a:pt x="5177" y="2468"/>
                  </a:lnTo>
                  <a:lnTo>
                    <a:pt x="5177" y="2837"/>
                  </a:lnTo>
                  <a:lnTo>
                    <a:pt x="4858" y="3021"/>
                  </a:lnTo>
                  <a:lnTo>
                    <a:pt x="4660" y="2907"/>
                  </a:lnTo>
                  <a:lnTo>
                    <a:pt x="4539" y="2837"/>
                  </a:lnTo>
                  <a:lnTo>
                    <a:pt x="4539" y="2468"/>
                  </a:lnTo>
                  <a:lnTo>
                    <a:pt x="4721" y="2362"/>
                  </a:lnTo>
                  <a:close/>
                  <a:moveTo>
                    <a:pt x="4527" y="3224"/>
                  </a:moveTo>
                  <a:lnTo>
                    <a:pt x="4527" y="3590"/>
                  </a:lnTo>
                  <a:lnTo>
                    <a:pt x="4211" y="3775"/>
                  </a:lnTo>
                  <a:lnTo>
                    <a:pt x="3892" y="3593"/>
                  </a:lnTo>
                  <a:lnTo>
                    <a:pt x="3944" y="3562"/>
                  </a:lnTo>
                  <a:lnTo>
                    <a:pt x="4211" y="3411"/>
                  </a:lnTo>
                  <a:lnTo>
                    <a:pt x="4211" y="3408"/>
                  </a:lnTo>
                  <a:lnTo>
                    <a:pt x="4211" y="3040"/>
                  </a:lnTo>
                  <a:lnTo>
                    <a:pt x="4527" y="3224"/>
                  </a:lnTo>
                  <a:close/>
                  <a:moveTo>
                    <a:pt x="3880" y="2851"/>
                  </a:moveTo>
                  <a:lnTo>
                    <a:pt x="4196" y="3033"/>
                  </a:lnTo>
                  <a:lnTo>
                    <a:pt x="4196" y="3401"/>
                  </a:lnTo>
                  <a:lnTo>
                    <a:pt x="4024" y="3501"/>
                  </a:lnTo>
                  <a:lnTo>
                    <a:pt x="3880" y="3583"/>
                  </a:lnTo>
                  <a:lnTo>
                    <a:pt x="3653" y="3456"/>
                  </a:lnTo>
                  <a:lnTo>
                    <a:pt x="3558" y="3401"/>
                  </a:lnTo>
                  <a:lnTo>
                    <a:pt x="3558" y="3035"/>
                  </a:lnTo>
                  <a:lnTo>
                    <a:pt x="3880" y="2851"/>
                  </a:lnTo>
                  <a:close/>
                  <a:moveTo>
                    <a:pt x="3547" y="3026"/>
                  </a:moveTo>
                  <a:lnTo>
                    <a:pt x="3228" y="3210"/>
                  </a:lnTo>
                  <a:lnTo>
                    <a:pt x="3067" y="3118"/>
                  </a:lnTo>
                  <a:lnTo>
                    <a:pt x="2913" y="3028"/>
                  </a:lnTo>
                  <a:lnTo>
                    <a:pt x="3235" y="2844"/>
                  </a:lnTo>
                  <a:lnTo>
                    <a:pt x="3235" y="2844"/>
                  </a:lnTo>
                  <a:lnTo>
                    <a:pt x="3235" y="2475"/>
                  </a:lnTo>
                  <a:lnTo>
                    <a:pt x="3336" y="2534"/>
                  </a:lnTo>
                  <a:lnTo>
                    <a:pt x="3547" y="2657"/>
                  </a:lnTo>
                  <a:lnTo>
                    <a:pt x="3547" y="3026"/>
                  </a:lnTo>
                  <a:close/>
                  <a:moveTo>
                    <a:pt x="3223" y="2451"/>
                  </a:moveTo>
                  <a:lnTo>
                    <a:pt x="2958" y="2300"/>
                  </a:lnTo>
                  <a:lnTo>
                    <a:pt x="2902" y="2267"/>
                  </a:lnTo>
                  <a:lnTo>
                    <a:pt x="2902" y="2267"/>
                  </a:lnTo>
                  <a:lnTo>
                    <a:pt x="2902" y="2267"/>
                  </a:lnTo>
                  <a:lnTo>
                    <a:pt x="2583" y="2451"/>
                  </a:lnTo>
                  <a:lnTo>
                    <a:pt x="2583" y="2092"/>
                  </a:lnTo>
                  <a:lnTo>
                    <a:pt x="2741" y="1998"/>
                  </a:lnTo>
                  <a:lnTo>
                    <a:pt x="2795" y="1967"/>
                  </a:lnTo>
                  <a:lnTo>
                    <a:pt x="2902" y="1905"/>
                  </a:lnTo>
                  <a:lnTo>
                    <a:pt x="3183" y="2068"/>
                  </a:lnTo>
                  <a:lnTo>
                    <a:pt x="3223" y="2092"/>
                  </a:lnTo>
                  <a:lnTo>
                    <a:pt x="3223" y="2451"/>
                  </a:lnTo>
                  <a:close/>
                  <a:moveTo>
                    <a:pt x="2644" y="2430"/>
                  </a:moveTo>
                  <a:lnTo>
                    <a:pt x="2902" y="2284"/>
                  </a:lnTo>
                  <a:lnTo>
                    <a:pt x="3065" y="2378"/>
                  </a:lnTo>
                  <a:lnTo>
                    <a:pt x="3223" y="2468"/>
                  </a:lnTo>
                  <a:lnTo>
                    <a:pt x="3223" y="2837"/>
                  </a:lnTo>
                  <a:lnTo>
                    <a:pt x="2902" y="3021"/>
                  </a:lnTo>
                  <a:lnTo>
                    <a:pt x="2902" y="3021"/>
                  </a:lnTo>
                  <a:lnTo>
                    <a:pt x="2899" y="3021"/>
                  </a:lnTo>
                  <a:lnTo>
                    <a:pt x="2583" y="2837"/>
                  </a:lnTo>
                  <a:lnTo>
                    <a:pt x="2583" y="2468"/>
                  </a:lnTo>
                  <a:lnTo>
                    <a:pt x="2644" y="2430"/>
                  </a:lnTo>
                  <a:close/>
                  <a:moveTo>
                    <a:pt x="2566" y="3224"/>
                  </a:moveTo>
                  <a:lnTo>
                    <a:pt x="2566" y="3590"/>
                  </a:lnTo>
                  <a:lnTo>
                    <a:pt x="2408" y="3683"/>
                  </a:lnTo>
                  <a:lnTo>
                    <a:pt x="2252" y="3775"/>
                  </a:lnTo>
                  <a:lnTo>
                    <a:pt x="1985" y="3621"/>
                  </a:lnTo>
                  <a:lnTo>
                    <a:pt x="1935" y="3593"/>
                  </a:lnTo>
                  <a:lnTo>
                    <a:pt x="2254" y="3411"/>
                  </a:lnTo>
                  <a:lnTo>
                    <a:pt x="2254" y="3408"/>
                  </a:lnTo>
                  <a:lnTo>
                    <a:pt x="2254" y="3042"/>
                  </a:lnTo>
                  <a:lnTo>
                    <a:pt x="2566" y="3224"/>
                  </a:lnTo>
                  <a:close/>
                  <a:moveTo>
                    <a:pt x="1590" y="3026"/>
                  </a:moveTo>
                  <a:lnTo>
                    <a:pt x="1269" y="3210"/>
                  </a:lnTo>
                  <a:lnTo>
                    <a:pt x="1087" y="3104"/>
                  </a:lnTo>
                  <a:lnTo>
                    <a:pt x="957" y="3028"/>
                  </a:lnTo>
                  <a:lnTo>
                    <a:pt x="1111" y="2938"/>
                  </a:lnTo>
                  <a:lnTo>
                    <a:pt x="1217" y="2874"/>
                  </a:lnTo>
                  <a:lnTo>
                    <a:pt x="1271" y="2844"/>
                  </a:lnTo>
                  <a:lnTo>
                    <a:pt x="1271" y="2844"/>
                  </a:lnTo>
                  <a:lnTo>
                    <a:pt x="1271" y="2475"/>
                  </a:lnTo>
                  <a:lnTo>
                    <a:pt x="1590" y="2657"/>
                  </a:lnTo>
                  <a:lnTo>
                    <a:pt x="1590" y="3026"/>
                  </a:lnTo>
                  <a:close/>
                  <a:moveTo>
                    <a:pt x="624" y="2468"/>
                  </a:moveTo>
                  <a:lnTo>
                    <a:pt x="624" y="2468"/>
                  </a:lnTo>
                  <a:lnTo>
                    <a:pt x="945" y="2284"/>
                  </a:lnTo>
                  <a:lnTo>
                    <a:pt x="1122" y="2388"/>
                  </a:lnTo>
                  <a:lnTo>
                    <a:pt x="1259" y="2468"/>
                  </a:lnTo>
                  <a:lnTo>
                    <a:pt x="1259" y="2837"/>
                  </a:lnTo>
                  <a:lnTo>
                    <a:pt x="1200" y="2872"/>
                  </a:lnTo>
                  <a:lnTo>
                    <a:pt x="943" y="3021"/>
                  </a:lnTo>
                  <a:lnTo>
                    <a:pt x="624" y="2837"/>
                  </a:lnTo>
                  <a:lnTo>
                    <a:pt x="624" y="2468"/>
                  </a:lnTo>
                  <a:close/>
                  <a:moveTo>
                    <a:pt x="945" y="3035"/>
                  </a:moveTo>
                  <a:lnTo>
                    <a:pt x="1259" y="3219"/>
                  </a:lnTo>
                  <a:lnTo>
                    <a:pt x="1259" y="3583"/>
                  </a:lnTo>
                  <a:lnTo>
                    <a:pt x="945" y="3401"/>
                  </a:lnTo>
                  <a:lnTo>
                    <a:pt x="945" y="3401"/>
                  </a:lnTo>
                  <a:lnTo>
                    <a:pt x="943" y="3401"/>
                  </a:lnTo>
                  <a:lnTo>
                    <a:pt x="747" y="3515"/>
                  </a:lnTo>
                  <a:lnTo>
                    <a:pt x="624" y="3583"/>
                  </a:lnTo>
                  <a:lnTo>
                    <a:pt x="624" y="3219"/>
                  </a:lnTo>
                  <a:lnTo>
                    <a:pt x="945" y="3035"/>
                  </a:lnTo>
                  <a:close/>
                  <a:moveTo>
                    <a:pt x="624" y="3598"/>
                  </a:moveTo>
                  <a:lnTo>
                    <a:pt x="624" y="3598"/>
                  </a:lnTo>
                  <a:lnTo>
                    <a:pt x="945" y="3413"/>
                  </a:lnTo>
                  <a:lnTo>
                    <a:pt x="1153" y="3536"/>
                  </a:lnTo>
                  <a:lnTo>
                    <a:pt x="1259" y="3598"/>
                  </a:lnTo>
                  <a:lnTo>
                    <a:pt x="1259" y="3966"/>
                  </a:lnTo>
                  <a:lnTo>
                    <a:pt x="1063" y="4080"/>
                  </a:lnTo>
                  <a:lnTo>
                    <a:pt x="943" y="4151"/>
                  </a:lnTo>
                  <a:lnTo>
                    <a:pt x="624" y="3966"/>
                  </a:lnTo>
                  <a:lnTo>
                    <a:pt x="624" y="3598"/>
                  </a:lnTo>
                  <a:close/>
                  <a:moveTo>
                    <a:pt x="945" y="4165"/>
                  </a:moveTo>
                  <a:lnTo>
                    <a:pt x="1056" y="4231"/>
                  </a:lnTo>
                  <a:lnTo>
                    <a:pt x="1259" y="4349"/>
                  </a:lnTo>
                  <a:lnTo>
                    <a:pt x="1259" y="4713"/>
                  </a:lnTo>
                  <a:lnTo>
                    <a:pt x="945" y="4531"/>
                  </a:lnTo>
                  <a:lnTo>
                    <a:pt x="945" y="4531"/>
                  </a:lnTo>
                  <a:lnTo>
                    <a:pt x="943" y="4531"/>
                  </a:lnTo>
                  <a:lnTo>
                    <a:pt x="747" y="4645"/>
                  </a:lnTo>
                  <a:lnTo>
                    <a:pt x="624" y="4713"/>
                  </a:lnTo>
                  <a:lnTo>
                    <a:pt x="624" y="4349"/>
                  </a:lnTo>
                  <a:lnTo>
                    <a:pt x="945" y="4165"/>
                  </a:lnTo>
                  <a:close/>
                  <a:moveTo>
                    <a:pt x="624" y="4727"/>
                  </a:moveTo>
                  <a:lnTo>
                    <a:pt x="655" y="4711"/>
                  </a:lnTo>
                  <a:lnTo>
                    <a:pt x="945" y="4543"/>
                  </a:lnTo>
                  <a:lnTo>
                    <a:pt x="1153" y="4666"/>
                  </a:lnTo>
                  <a:lnTo>
                    <a:pt x="1259" y="4727"/>
                  </a:lnTo>
                  <a:lnTo>
                    <a:pt x="1259" y="5096"/>
                  </a:lnTo>
                  <a:lnTo>
                    <a:pt x="1063" y="5209"/>
                  </a:lnTo>
                  <a:lnTo>
                    <a:pt x="943" y="5280"/>
                  </a:lnTo>
                  <a:lnTo>
                    <a:pt x="624" y="5096"/>
                  </a:lnTo>
                  <a:lnTo>
                    <a:pt x="624" y="4727"/>
                  </a:lnTo>
                  <a:close/>
                  <a:moveTo>
                    <a:pt x="1101" y="5387"/>
                  </a:moveTo>
                  <a:lnTo>
                    <a:pt x="1259" y="5481"/>
                  </a:lnTo>
                  <a:lnTo>
                    <a:pt x="1259" y="5843"/>
                  </a:lnTo>
                  <a:lnTo>
                    <a:pt x="945" y="5661"/>
                  </a:lnTo>
                  <a:lnTo>
                    <a:pt x="945" y="5661"/>
                  </a:lnTo>
                  <a:lnTo>
                    <a:pt x="943" y="5661"/>
                  </a:lnTo>
                  <a:lnTo>
                    <a:pt x="624" y="5845"/>
                  </a:lnTo>
                  <a:lnTo>
                    <a:pt x="624" y="5481"/>
                  </a:lnTo>
                  <a:lnTo>
                    <a:pt x="924" y="5306"/>
                  </a:lnTo>
                  <a:lnTo>
                    <a:pt x="943" y="5294"/>
                  </a:lnTo>
                  <a:lnTo>
                    <a:pt x="1101" y="5387"/>
                  </a:lnTo>
                  <a:close/>
                  <a:moveTo>
                    <a:pt x="624" y="5859"/>
                  </a:moveTo>
                  <a:lnTo>
                    <a:pt x="624" y="5859"/>
                  </a:lnTo>
                  <a:lnTo>
                    <a:pt x="945" y="5677"/>
                  </a:lnTo>
                  <a:lnTo>
                    <a:pt x="1118" y="5777"/>
                  </a:lnTo>
                  <a:lnTo>
                    <a:pt x="1259" y="5859"/>
                  </a:lnTo>
                  <a:lnTo>
                    <a:pt x="1259" y="6228"/>
                  </a:lnTo>
                  <a:lnTo>
                    <a:pt x="943" y="6412"/>
                  </a:lnTo>
                  <a:lnTo>
                    <a:pt x="624" y="6228"/>
                  </a:lnTo>
                  <a:lnTo>
                    <a:pt x="624" y="5859"/>
                  </a:lnTo>
                  <a:close/>
                  <a:moveTo>
                    <a:pt x="943" y="6427"/>
                  </a:moveTo>
                  <a:lnTo>
                    <a:pt x="945" y="6429"/>
                  </a:lnTo>
                  <a:lnTo>
                    <a:pt x="945" y="6427"/>
                  </a:lnTo>
                  <a:lnTo>
                    <a:pt x="1259" y="6611"/>
                  </a:lnTo>
                  <a:lnTo>
                    <a:pt x="1259" y="6972"/>
                  </a:lnTo>
                  <a:lnTo>
                    <a:pt x="945" y="6788"/>
                  </a:lnTo>
                  <a:lnTo>
                    <a:pt x="945" y="6790"/>
                  </a:lnTo>
                  <a:lnTo>
                    <a:pt x="943" y="6788"/>
                  </a:lnTo>
                  <a:lnTo>
                    <a:pt x="624" y="6975"/>
                  </a:lnTo>
                  <a:lnTo>
                    <a:pt x="624" y="6611"/>
                  </a:lnTo>
                  <a:lnTo>
                    <a:pt x="943" y="6427"/>
                  </a:lnTo>
                  <a:close/>
                  <a:moveTo>
                    <a:pt x="624" y="6989"/>
                  </a:moveTo>
                  <a:lnTo>
                    <a:pt x="624" y="6989"/>
                  </a:lnTo>
                  <a:lnTo>
                    <a:pt x="945" y="6805"/>
                  </a:lnTo>
                  <a:lnTo>
                    <a:pt x="1125" y="6911"/>
                  </a:lnTo>
                  <a:lnTo>
                    <a:pt x="1259" y="6989"/>
                  </a:lnTo>
                  <a:lnTo>
                    <a:pt x="1259" y="7358"/>
                  </a:lnTo>
                  <a:lnTo>
                    <a:pt x="1113" y="7443"/>
                  </a:lnTo>
                  <a:lnTo>
                    <a:pt x="943" y="7542"/>
                  </a:lnTo>
                  <a:lnTo>
                    <a:pt x="624" y="7358"/>
                  </a:lnTo>
                  <a:lnTo>
                    <a:pt x="624" y="6989"/>
                  </a:lnTo>
                  <a:close/>
                  <a:moveTo>
                    <a:pt x="945" y="7559"/>
                  </a:moveTo>
                  <a:lnTo>
                    <a:pt x="1106" y="7651"/>
                  </a:lnTo>
                  <a:lnTo>
                    <a:pt x="1259" y="7743"/>
                  </a:lnTo>
                  <a:lnTo>
                    <a:pt x="1259" y="8102"/>
                  </a:lnTo>
                  <a:lnTo>
                    <a:pt x="945" y="7920"/>
                  </a:lnTo>
                  <a:lnTo>
                    <a:pt x="945" y="7923"/>
                  </a:lnTo>
                  <a:lnTo>
                    <a:pt x="943" y="7920"/>
                  </a:lnTo>
                  <a:lnTo>
                    <a:pt x="747" y="8034"/>
                  </a:lnTo>
                  <a:lnTo>
                    <a:pt x="624" y="8105"/>
                  </a:lnTo>
                  <a:lnTo>
                    <a:pt x="624" y="7741"/>
                  </a:lnTo>
                  <a:lnTo>
                    <a:pt x="647" y="7729"/>
                  </a:lnTo>
                  <a:lnTo>
                    <a:pt x="945" y="7559"/>
                  </a:lnTo>
                  <a:close/>
                  <a:moveTo>
                    <a:pt x="624" y="8119"/>
                  </a:moveTo>
                  <a:lnTo>
                    <a:pt x="624" y="8119"/>
                  </a:lnTo>
                  <a:lnTo>
                    <a:pt x="945" y="7934"/>
                  </a:lnTo>
                  <a:lnTo>
                    <a:pt x="1080" y="8015"/>
                  </a:lnTo>
                  <a:lnTo>
                    <a:pt x="1259" y="8119"/>
                  </a:lnTo>
                  <a:lnTo>
                    <a:pt x="1259" y="8487"/>
                  </a:lnTo>
                  <a:lnTo>
                    <a:pt x="1148" y="8554"/>
                  </a:lnTo>
                  <a:lnTo>
                    <a:pt x="943" y="8672"/>
                  </a:lnTo>
                  <a:lnTo>
                    <a:pt x="624" y="8487"/>
                  </a:lnTo>
                  <a:lnTo>
                    <a:pt x="624" y="8119"/>
                  </a:lnTo>
                  <a:close/>
                  <a:moveTo>
                    <a:pt x="945" y="8688"/>
                  </a:moveTo>
                  <a:lnTo>
                    <a:pt x="1259" y="8870"/>
                  </a:lnTo>
                  <a:lnTo>
                    <a:pt x="1259" y="9232"/>
                  </a:lnTo>
                  <a:lnTo>
                    <a:pt x="945" y="9050"/>
                  </a:lnTo>
                  <a:lnTo>
                    <a:pt x="945" y="9050"/>
                  </a:lnTo>
                  <a:lnTo>
                    <a:pt x="943" y="9050"/>
                  </a:lnTo>
                  <a:lnTo>
                    <a:pt x="624" y="9234"/>
                  </a:lnTo>
                  <a:lnTo>
                    <a:pt x="624" y="8870"/>
                  </a:lnTo>
                  <a:lnTo>
                    <a:pt x="945" y="8688"/>
                  </a:lnTo>
                  <a:close/>
                  <a:moveTo>
                    <a:pt x="624" y="9251"/>
                  </a:moveTo>
                  <a:lnTo>
                    <a:pt x="839" y="9126"/>
                  </a:lnTo>
                  <a:lnTo>
                    <a:pt x="945" y="9066"/>
                  </a:lnTo>
                  <a:lnTo>
                    <a:pt x="1148" y="9185"/>
                  </a:lnTo>
                  <a:lnTo>
                    <a:pt x="1259" y="9248"/>
                  </a:lnTo>
                  <a:lnTo>
                    <a:pt x="1259" y="9617"/>
                  </a:lnTo>
                  <a:lnTo>
                    <a:pt x="943" y="9801"/>
                  </a:lnTo>
                  <a:lnTo>
                    <a:pt x="624" y="9617"/>
                  </a:lnTo>
                  <a:lnTo>
                    <a:pt x="624" y="9251"/>
                  </a:lnTo>
                  <a:close/>
                  <a:moveTo>
                    <a:pt x="943" y="9818"/>
                  </a:moveTo>
                  <a:lnTo>
                    <a:pt x="1080" y="9896"/>
                  </a:lnTo>
                  <a:lnTo>
                    <a:pt x="1259" y="10002"/>
                  </a:lnTo>
                  <a:lnTo>
                    <a:pt x="1259" y="10364"/>
                  </a:lnTo>
                  <a:lnTo>
                    <a:pt x="945" y="10180"/>
                  </a:lnTo>
                  <a:lnTo>
                    <a:pt x="945" y="10180"/>
                  </a:lnTo>
                  <a:lnTo>
                    <a:pt x="943" y="10180"/>
                  </a:lnTo>
                  <a:lnTo>
                    <a:pt x="624" y="10364"/>
                  </a:lnTo>
                  <a:lnTo>
                    <a:pt x="624" y="10002"/>
                  </a:lnTo>
                  <a:lnTo>
                    <a:pt x="943" y="9818"/>
                  </a:lnTo>
                  <a:close/>
                  <a:moveTo>
                    <a:pt x="624" y="10380"/>
                  </a:moveTo>
                  <a:lnTo>
                    <a:pt x="624" y="10380"/>
                  </a:lnTo>
                  <a:lnTo>
                    <a:pt x="945" y="10196"/>
                  </a:lnTo>
                  <a:lnTo>
                    <a:pt x="1122" y="10300"/>
                  </a:lnTo>
                  <a:lnTo>
                    <a:pt x="1259" y="10380"/>
                  </a:lnTo>
                  <a:lnTo>
                    <a:pt x="1259" y="10749"/>
                  </a:lnTo>
                  <a:lnTo>
                    <a:pt x="1165" y="10804"/>
                  </a:lnTo>
                  <a:lnTo>
                    <a:pt x="943" y="10934"/>
                  </a:lnTo>
                  <a:lnTo>
                    <a:pt x="624" y="10749"/>
                  </a:lnTo>
                  <a:lnTo>
                    <a:pt x="624" y="10380"/>
                  </a:lnTo>
                  <a:close/>
                  <a:moveTo>
                    <a:pt x="1014" y="10974"/>
                  </a:moveTo>
                  <a:lnTo>
                    <a:pt x="955" y="10941"/>
                  </a:lnTo>
                  <a:lnTo>
                    <a:pt x="1111" y="10848"/>
                  </a:lnTo>
                  <a:lnTo>
                    <a:pt x="1196" y="10799"/>
                  </a:lnTo>
                  <a:lnTo>
                    <a:pt x="1271" y="10756"/>
                  </a:lnTo>
                  <a:lnTo>
                    <a:pt x="1271" y="10754"/>
                  </a:lnTo>
                  <a:lnTo>
                    <a:pt x="1271" y="10385"/>
                  </a:lnTo>
                  <a:lnTo>
                    <a:pt x="1590" y="10570"/>
                  </a:lnTo>
                  <a:lnTo>
                    <a:pt x="1590" y="10936"/>
                  </a:lnTo>
                  <a:lnTo>
                    <a:pt x="1526" y="10974"/>
                  </a:lnTo>
                  <a:lnTo>
                    <a:pt x="1269" y="11120"/>
                  </a:lnTo>
                  <a:lnTo>
                    <a:pt x="1014" y="10974"/>
                  </a:lnTo>
                  <a:close/>
                  <a:moveTo>
                    <a:pt x="1274" y="11134"/>
                  </a:moveTo>
                  <a:lnTo>
                    <a:pt x="1491" y="11009"/>
                  </a:lnTo>
                  <a:lnTo>
                    <a:pt x="1593" y="10952"/>
                  </a:lnTo>
                  <a:lnTo>
                    <a:pt x="1593" y="11321"/>
                  </a:lnTo>
                  <a:lnTo>
                    <a:pt x="1593" y="11321"/>
                  </a:lnTo>
                  <a:lnTo>
                    <a:pt x="1909" y="11503"/>
                  </a:lnTo>
                  <a:lnTo>
                    <a:pt x="1595" y="11685"/>
                  </a:lnTo>
                  <a:lnTo>
                    <a:pt x="1274" y="11503"/>
                  </a:lnTo>
                  <a:lnTo>
                    <a:pt x="1274" y="11134"/>
                  </a:lnTo>
                  <a:close/>
                  <a:moveTo>
                    <a:pt x="1604" y="12077"/>
                  </a:moveTo>
                  <a:lnTo>
                    <a:pt x="1921" y="11893"/>
                  </a:lnTo>
                  <a:lnTo>
                    <a:pt x="2051" y="11966"/>
                  </a:lnTo>
                  <a:lnTo>
                    <a:pt x="2240" y="12077"/>
                  </a:lnTo>
                  <a:lnTo>
                    <a:pt x="2240" y="12080"/>
                  </a:lnTo>
                  <a:lnTo>
                    <a:pt x="2242" y="12082"/>
                  </a:lnTo>
                  <a:lnTo>
                    <a:pt x="2242" y="12446"/>
                  </a:lnTo>
                  <a:lnTo>
                    <a:pt x="1923" y="12630"/>
                  </a:lnTo>
                  <a:lnTo>
                    <a:pt x="1604" y="12446"/>
                  </a:lnTo>
                  <a:lnTo>
                    <a:pt x="1604" y="12077"/>
                  </a:lnTo>
                  <a:close/>
                  <a:moveTo>
                    <a:pt x="1938" y="11505"/>
                  </a:moveTo>
                  <a:lnTo>
                    <a:pt x="2254" y="11321"/>
                  </a:lnTo>
                  <a:lnTo>
                    <a:pt x="2254" y="11321"/>
                  </a:lnTo>
                  <a:lnTo>
                    <a:pt x="2254" y="10955"/>
                  </a:lnTo>
                  <a:lnTo>
                    <a:pt x="2566" y="11134"/>
                  </a:lnTo>
                  <a:lnTo>
                    <a:pt x="2566" y="11503"/>
                  </a:lnTo>
                  <a:lnTo>
                    <a:pt x="2249" y="11685"/>
                  </a:lnTo>
                  <a:lnTo>
                    <a:pt x="1938" y="11505"/>
                  </a:lnTo>
                  <a:close/>
                  <a:moveTo>
                    <a:pt x="2554" y="11111"/>
                  </a:moveTo>
                  <a:lnTo>
                    <a:pt x="2254" y="10936"/>
                  </a:lnTo>
                  <a:lnTo>
                    <a:pt x="2254" y="10570"/>
                  </a:lnTo>
                  <a:lnTo>
                    <a:pt x="2415" y="10475"/>
                  </a:lnTo>
                  <a:lnTo>
                    <a:pt x="2507" y="10423"/>
                  </a:lnTo>
                  <a:lnTo>
                    <a:pt x="2568" y="10388"/>
                  </a:lnTo>
                  <a:lnTo>
                    <a:pt x="2568" y="10754"/>
                  </a:lnTo>
                  <a:lnTo>
                    <a:pt x="2568" y="10756"/>
                  </a:lnTo>
                  <a:lnTo>
                    <a:pt x="2701" y="10832"/>
                  </a:lnTo>
                  <a:lnTo>
                    <a:pt x="2734" y="10851"/>
                  </a:lnTo>
                  <a:lnTo>
                    <a:pt x="2890" y="10941"/>
                  </a:lnTo>
                  <a:lnTo>
                    <a:pt x="2573" y="11123"/>
                  </a:lnTo>
                  <a:lnTo>
                    <a:pt x="2554" y="11111"/>
                  </a:lnTo>
                  <a:close/>
                  <a:moveTo>
                    <a:pt x="2583" y="11515"/>
                  </a:moveTo>
                  <a:lnTo>
                    <a:pt x="2717" y="11437"/>
                  </a:lnTo>
                  <a:lnTo>
                    <a:pt x="2902" y="11331"/>
                  </a:lnTo>
                  <a:lnTo>
                    <a:pt x="2975" y="11373"/>
                  </a:lnTo>
                  <a:lnTo>
                    <a:pt x="3223" y="11515"/>
                  </a:lnTo>
                  <a:lnTo>
                    <a:pt x="3223" y="11884"/>
                  </a:lnTo>
                  <a:lnTo>
                    <a:pt x="2902" y="12068"/>
                  </a:lnTo>
                  <a:lnTo>
                    <a:pt x="2583" y="11884"/>
                  </a:lnTo>
                  <a:lnTo>
                    <a:pt x="2583" y="11515"/>
                  </a:lnTo>
                  <a:close/>
                  <a:moveTo>
                    <a:pt x="2942" y="11338"/>
                  </a:moveTo>
                  <a:lnTo>
                    <a:pt x="2902" y="11314"/>
                  </a:lnTo>
                  <a:lnTo>
                    <a:pt x="2902" y="11314"/>
                  </a:lnTo>
                  <a:lnTo>
                    <a:pt x="2902" y="11314"/>
                  </a:lnTo>
                  <a:lnTo>
                    <a:pt x="2583" y="11498"/>
                  </a:lnTo>
                  <a:lnTo>
                    <a:pt x="2583" y="11137"/>
                  </a:lnTo>
                  <a:lnTo>
                    <a:pt x="2741" y="11045"/>
                  </a:lnTo>
                  <a:lnTo>
                    <a:pt x="2902" y="10950"/>
                  </a:lnTo>
                  <a:lnTo>
                    <a:pt x="3223" y="11137"/>
                  </a:lnTo>
                  <a:lnTo>
                    <a:pt x="3223" y="11498"/>
                  </a:lnTo>
                  <a:lnTo>
                    <a:pt x="2942" y="11338"/>
                  </a:lnTo>
                  <a:close/>
                  <a:moveTo>
                    <a:pt x="2911" y="10941"/>
                  </a:moveTo>
                  <a:lnTo>
                    <a:pt x="3235" y="10756"/>
                  </a:lnTo>
                  <a:lnTo>
                    <a:pt x="3235" y="10754"/>
                  </a:lnTo>
                  <a:lnTo>
                    <a:pt x="3235" y="10388"/>
                  </a:lnTo>
                  <a:lnTo>
                    <a:pt x="3351" y="10454"/>
                  </a:lnTo>
                  <a:lnTo>
                    <a:pt x="3547" y="10570"/>
                  </a:lnTo>
                  <a:lnTo>
                    <a:pt x="3547" y="10936"/>
                  </a:lnTo>
                  <a:lnTo>
                    <a:pt x="3228" y="11123"/>
                  </a:lnTo>
                  <a:lnTo>
                    <a:pt x="2911" y="10941"/>
                  </a:lnTo>
                  <a:close/>
                  <a:moveTo>
                    <a:pt x="3235" y="11134"/>
                  </a:moveTo>
                  <a:lnTo>
                    <a:pt x="3547" y="10955"/>
                  </a:lnTo>
                  <a:lnTo>
                    <a:pt x="3547" y="11321"/>
                  </a:lnTo>
                  <a:lnTo>
                    <a:pt x="3547" y="11321"/>
                  </a:lnTo>
                  <a:lnTo>
                    <a:pt x="3866" y="11505"/>
                  </a:lnTo>
                  <a:lnTo>
                    <a:pt x="3551" y="11685"/>
                  </a:lnTo>
                  <a:lnTo>
                    <a:pt x="3393" y="11595"/>
                  </a:lnTo>
                  <a:lnTo>
                    <a:pt x="3235" y="11503"/>
                  </a:lnTo>
                  <a:lnTo>
                    <a:pt x="3235" y="11134"/>
                  </a:lnTo>
                  <a:close/>
                  <a:moveTo>
                    <a:pt x="3558" y="12077"/>
                  </a:moveTo>
                  <a:lnTo>
                    <a:pt x="3880" y="11893"/>
                  </a:lnTo>
                  <a:lnTo>
                    <a:pt x="3967" y="11943"/>
                  </a:lnTo>
                  <a:lnTo>
                    <a:pt x="4137" y="12042"/>
                  </a:lnTo>
                  <a:lnTo>
                    <a:pt x="4196" y="12077"/>
                  </a:lnTo>
                  <a:lnTo>
                    <a:pt x="4196" y="12446"/>
                  </a:lnTo>
                  <a:lnTo>
                    <a:pt x="3880" y="12630"/>
                  </a:lnTo>
                  <a:lnTo>
                    <a:pt x="3558" y="12446"/>
                  </a:lnTo>
                  <a:lnTo>
                    <a:pt x="3558" y="12077"/>
                  </a:lnTo>
                  <a:close/>
                  <a:moveTo>
                    <a:pt x="3998" y="11947"/>
                  </a:moveTo>
                  <a:lnTo>
                    <a:pt x="3880" y="11881"/>
                  </a:lnTo>
                  <a:lnTo>
                    <a:pt x="3880" y="11881"/>
                  </a:lnTo>
                  <a:lnTo>
                    <a:pt x="3880" y="11881"/>
                  </a:lnTo>
                  <a:lnTo>
                    <a:pt x="3558" y="12063"/>
                  </a:lnTo>
                  <a:lnTo>
                    <a:pt x="3558" y="11702"/>
                  </a:lnTo>
                  <a:lnTo>
                    <a:pt x="3880" y="11517"/>
                  </a:lnTo>
                  <a:lnTo>
                    <a:pt x="4196" y="11702"/>
                  </a:lnTo>
                  <a:lnTo>
                    <a:pt x="4196" y="12063"/>
                  </a:lnTo>
                  <a:lnTo>
                    <a:pt x="3998" y="11947"/>
                  </a:lnTo>
                  <a:close/>
                  <a:moveTo>
                    <a:pt x="3894" y="11505"/>
                  </a:moveTo>
                  <a:lnTo>
                    <a:pt x="4100" y="11385"/>
                  </a:lnTo>
                  <a:lnTo>
                    <a:pt x="4211" y="11321"/>
                  </a:lnTo>
                  <a:lnTo>
                    <a:pt x="4211" y="11321"/>
                  </a:lnTo>
                  <a:lnTo>
                    <a:pt x="4211" y="10952"/>
                  </a:lnTo>
                  <a:lnTo>
                    <a:pt x="4527" y="11134"/>
                  </a:lnTo>
                  <a:lnTo>
                    <a:pt x="4527" y="11503"/>
                  </a:lnTo>
                  <a:lnTo>
                    <a:pt x="4208" y="11685"/>
                  </a:lnTo>
                  <a:lnTo>
                    <a:pt x="3894" y="11505"/>
                  </a:lnTo>
                  <a:close/>
                  <a:moveTo>
                    <a:pt x="4447" y="11073"/>
                  </a:moveTo>
                  <a:lnTo>
                    <a:pt x="4371" y="11028"/>
                  </a:lnTo>
                  <a:lnTo>
                    <a:pt x="4213" y="10936"/>
                  </a:lnTo>
                  <a:lnTo>
                    <a:pt x="4213" y="10570"/>
                  </a:lnTo>
                  <a:lnTo>
                    <a:pt x="4400" y="10461"/>
                  </a:lnTo>
                  <a:lnTo>
                    <a:pt x="4527" y="10388"/>
                  </a:lnTo>
                  <a:lnTo>
                    <a:pt x="4527" y="10754"/>
                  </a:lnTo>
                  <a:lnTo>
                    <a:pt x="4527" y="10756"/>
                  </a:lnTo>
                  <a:lnTo>
                    <a:pt x="4565" y="10778"/>
                  </a:lnTo>
                  <a:lnTo>
                    <a:pt x="4846" y="10941"/>
                  </a:lnTo>
                  <a:lnTo>
                    <a:pt x="4532" y="11123"/>
                  </a:lnTo>
                  <a:lnTo>
                    <a:pt x="4447" y="11073"/>
                  </a:lnTo>
                  <a:close/>
                  <a:moveTo>
                    <a:pt x="4539" y="11515"/>
                  </a:moveTo>
                  <a:lnTo>
                    <a:pt x="4856" y="11331"/>
                  </a:lnTo>
                  <a:lnTo>
                    <a:pt x="5177" y="11515"/>
                  </a:lnTo>
                  <a:lnTo>
                    <a:pt x="5177" y="11884"/>
                  </a:lnTo>
                  <a:lnTo>
                    <a:pt x="4858" y="12068"/>
                  </a:lnTo>
                  <a:lnTo>
                    <a:pt x="4539" y="11884"/>
                  </a:lnTo>
                  <a:lnTo>
                    <a:pt x="4539" y="11515"/>
                  </a:lnTo>
                  <a:close/>
                  <a:moveTo>
                    <a:pt x="4858" y="11314"/>
                  </a:moveTo>
                  <a:lnTo>
                    <a:pt x="4856" y="11314"/>
                  </a:lnTo>
                  <a:lnTo>
                    <a:pt x="4856" y="11314"/>
                  </a:lnTo>
                  <a:lnTo>
                    <a:pt x="4565" y="11487"/>
                  </a:lnTo>
                  <a:lnTo>
                    <a:pt x="4539" y="11501"/>
                  </a:lnTo>
                  <a:lnTo>
                    <a:pt x="4539" y="11137"/>
                  </a:lnTo>
                  <a:lnTo>
                    <a:pt x="4856" y="10950"/>
                  </a:lnTo>
                  <a:lnTo>
                    <a:pt x="5177" y="11137"/>
                  </a:lnTo>
                  <a:lnTo>
                    <a:pt x="5177" y="11498"/>
                  </a:lnTo>
                  <a:lnTo>
                    <a:pt x="4858" y="11314"/>
                  </a:lnTo>
                  <a:close/>
                  <a:moveTo>
                    <a:pt x="4870" y="10941"/>
                  </a:moveTo>
                  <a:lnTo>
                    <a:pt x="5189" y="10756"/>
                  </a:lnTo>
                  <a:lnTo>
                    <a:pt x="5189" y="10754"/>
                  </a:lnTo>
                  <a:lnTo>
                    <a:pt x="5189" y="10388"/>
                  </a:lnTo>
                  <a:lnTo>
                    <a:pt x="5453" y="10539"/>
                  </a:lnTo>
                  <a:lnTo>
                    <a:pt x="5503" y="10570"/>
                  </a:lnTo>
                  <a:lnTo>
                    <a:pt x="5503" y="10936"/>
                  </a:lnTo>
                  <a:lnTo>
                    <a:pt x="5345" y="11028"/>
                  </a:lnTo>
                  <a:lnTo>
                    <a:pt x="5276" y="11068"/>
                  </a:lnTo>
                  <a:lnTo>
                    <a:pt x="5186" y="11123"/>
                  </a:lnTo>
                  <a:lnTo>
                    <a:pt x="4870" y="10941"/>
                  </a:lnTo>
                  <a:close/>
                  <a:moveTo>
                    <a:pt x="5189" y="11134"/>
                  </a:moveTo>
                  <a:lnTo>
                    <a:pt x="5503" y="10955"/>
                  </a:lnTo>
                  <a:lnTo>
                    <a:pt x="5503" y="11321"/>
                  </a:lnTo>
                  <a:lnTo>
                    <a:pt x="5503" y="11321"/>
                  </a:lnTo>
                  <a:lnTo>
                    <a:pt x="5822" y="11505"/>
                  </a:lnTo>
                  <a:lnTo>
                    <a:pt x="5510" y="11685"/>
                  </a:lnTo>
                  <a:lnTo>
                    <a:pt x="5189" y="11503"/>
                  </a:lnTo>
                  <a:lnTo>
                    <a:pt x="5189" y="11134"/>
                  </a:lnTo>
                  <a:close/>
                  <a:moveTo>
                    <a:pt x="5515" y="12077"/>
                  </a:moveTo>
                  <a:lnTo>
                    <a:pt x="5836" y="11893"/>
                  </a:lnTo>
                  <a:lnTo>
                    <a:pt x="6155" y="12077"/>
                  </a:lnTo>
                  <a:lnTo>
                    <a:pt x="6155" y="12080"/>
                  </a:lnTo>
                  <a:lnTo>
                    <a:pt x="6155" y="12082"/>
                  </a:lnTo>
                  <a:lnTo>
                    <a:pt x="6155" y="12446"/>
                  </a:lnTo>
                  <a:lnTo>
                    <a:pt x="5933" y="12576"/>
                  </a:lnTo>
                  <a:lnTo>
                    <a:pt x="5836" y="12633"/>
                  </a:lnTo>
                  <a:lnTo>
                    <a:pt x="5836" y="12630"/>
                  </a:lnTo>
                  <a:lnTo>
                    <a:pt x="5836" y="12633"/>
                  </a:lnTo>
                  <a:lnTo>
                    <a:pt x="5515" y="12446"/>
                  </a:lnTo>
                  <a:lnTo>
                    <a:pt x="5515" y="12077"/>
                  </a:lnTo>
                  <a:close/>
                  <a:moveTo>
                    <a:pt x="5850" y="11505"/>
                  </a:moveTo>
                  <a:lnTo>
                    <a:pt x="6169" y="11321"/>
                  </a:lnTo>
                  <a:lnTo>
                    <a:pt x="6169" y="11321"/>
                  </a:lnTo>
                  <a:lnTo>
                    <a:pt x="6169" y="10955"/>
                  </a:lnTo>
                  <a:lnTo>
                    <a:pt x="6481" y="11134"/>
                  </a:lnTo>
                  <a:lnTo>
                    <a:pt x="6481" y="11503"/>
                  </a:lnTo>
                  <a:lnTo>
                    <a:pt x="6162" y="11685"/>
                  </a:lnTo>
                  <a:lnTo>
                    <a:pt x="5850" y="11505"/>
                  </a:lnTo>
                  <a:close/>
                  <a:moveTo>
                    <a:pt x="6469" y="11113"/>
                  </a:moveTo>
                  <a:lnTo>
                    <a:pt x="6169" y="10936"/>
                  </a:lnTo>
                  <a:lnTo>
                    <a:pt x="6169" y="10570"/>
                  </a:lnTo>
                  <a:lnTo>
                    <a:pt x="6366" y="10454"/>
                  </a:lnTo>
                  <a:lnTo>
                    <a:pt x="6484" y="10388"/>
                  </a:lnTo>
                  <a:lnTo>
                    <a:pt x="6484" y="10754"/>
                  </a:lnTo>
                  <a:lnTo>
                    <a:pt x="6484" y="10756"/>
                  </a:lnTo>
                  <a:lnTo>
                    <a:pt x="6614" y="10832"/>
                  </a:lnTo>
                  <a:lnTo>
                    <a:pt x="6649" y="10851"/>
                  </a:lnTo>
                  <a:lnTo>
                    <a:pt x="6805" y="10941"/>
                  </a:lnTo>
                  <a:lnTo>
                    <a:pt x="6488" y="11123"/>
                  </a:lnTo>
                  <a:lnTo>
                    <a:pt x="6469" y="11113"/>
                  </a:lnTo>
                  <a:close/>
                  <a:moveTo>
                    <a:pt x="6495" y="11515"/>
                  </a:moveTo>
                  <a:lnTo>
                    <a:pt x="6633" y="11437"/>
                  </a:lnTo>
                  <a:lnTo>
                    <a:pt x="6814" y="11331"/>
                  </a:lnTo>
                  <a:lnTo>
                    <a:pt x="6890" y="11373"/>
                  </a:lnTo>
                  <a:lnTo>
                    <a:pt x="7136" y="11515"/>
                  </a:lnTo>
                  <a:lnTo>
                    <a:pt x="7136" y="11884"/>
                  </a:lnTo>
                  <a:lnTo>
                    <a:pt x="6817" y="12068"/>
                  </a:lnTo>
                  <a:lnTo>
                    <a:pt x="6495" y="11884"/>
                  </a:lnTo>
                  <a:lnTo>
                    <a:pt x="6495" y="11515"/>
                  </a:lnTo>
                  <a:close/>
                  <a:moveTo>
                    <a:pt x="6855" y="11338"/>
                  </a:moveTo>
                  <a:lnTo>
                    <a:pt x="6814" y="11314"/>
                  </a:lnTo>
                  <a:lnTo>
                    <a:pt x="6814" y="11314"/>
                  </a:lnTo>
                  <a:lnTo>
                    <a:pt x="6814" y="11314"/>
                  </a:lnTo>
                  <a:lnTo>
                    <a:pt x="6495" y="11498"/>
                  </a:lnTo>
                  <a:lnTo>
                    <a:pt x="6495" y="11137"/>
                  </a:lnTo>
                  <a:lnTo>
                    <a:pt x="6656" y="11045"/>
                  </a:lnTo>
                  <a:lnTo>
                    <a:pt x="6817" y="10950"/>
                  </a:lnTo>
                  <a:lnTo>
                    <a:pt x="7136" y="11137"/>
                  </a:lnTo>
                  <a:lnTo>
                    <a:pt x="7136" y="11498"/>
                  </a:lnTo>
                  <a:lnTo>
                    <a:pt x="6855" y="11338"/>
                  </a:lnTo>
                  <a:close/>
                  <a:moveTo>
                    <a:pt x="6826" y="10941"/>
                  </a:moveTo>
                  <a:lnTo>
                    <a:pt x="7148" y="10756"/>
                  </a:lnTo>
                  <a:lnTo>
                    <a:pt x="7148" y="10754"/>
                  </a:lnTo>
                  <a:lnTo>
                    <a:pt x="7148" y="10388"/>
                  </a:lnTo>
                  <a:lnTo>
                    <a:pt x="7266" y="10454"/>
                  </a:lnTo>
                  <a:lnTo>
                    <a:pt x="7462" y="10570"/>
                  </a:lnTo>
                  <a:lnTo>
                    <a:pt x="7462" y="10936"/>
                  </a:lnTo>
                  <a:lnTo>
                    <a:pt x="7141" y="11123"/>
                  </a:lnTo>
                  <a:lnTo>
                    <a:pt x="6826" y="10941"/>
                  </a:lnTo>
                  <a:close/>
                  <a:moveTo>
                    <a:pt x="7148" y="11134"/>
                  </a:moveTo>
                  <a:lnTo>
                    <a:pt x="7462" y="10955"/>
                  </a:lnTo>
                  <a:lnTo>
                    <a:pt x="7462" y="11321"/>
                  </a:lnTo>
                  <a:lnTo>
                    <a:pt x="7462" y="11321"/>
                  </a:lnTo>
                  <a:lnTo>
                    <a:pt x="7779" y="11505"/>
                  </a:lnTo>
                  <a:lnTo>
                    <a:pt x="7467" y="11685"/>
                  </a:lnTo>
                  <a:lnTo>
                    <a:pt x="7148" y="11503"/>
                  </a:lnTo>
                  <a:lnTo>
                    <a:pt x="7148" y="11134"/>
                  </a:lnTo>
                  <a:close/>
                  <a:moveTo>
                    <a:pt x="7474" y="12077"/>
                  </a:moveTo>
                  <a:lnTo>
                    <a:pt x="7795" y="11893"/>
                  </a:lnTo>
                  <a:lnTo>
                    <a:pt x="7882" y="11943"/>
                  </a:lnTo>
                  <a:lnTo>
                    <a:pt x="8109" y="12077"/>
                  </a:lnTo>
                  <a:lnTo>
                    <a:pt x="8109" y="12080"/>
                  </a:lnTo>
                  <a:lnTo>
                    <a:pt x="8112" y="12082"/>
                  </a:lnTo>
                  <a:lnTo>
                    <a:pt x="8112" y="12446"/>
                  </a:lnTo>
                  <a:lnTo>
                    <a:pt x="7793" y="12630"/>
                  </a:lnTo>
                  <a:lnTo>
                    <a:pt x="7474" y="12446"/>
                  </a:lnTo>
                  <a:lnTo>
                    <a:pt x="7474" y="12077"/>
                  </a:lnTo>
                  <a:close/>
                  <a:moveTo>
                    <a:pt x="7809" y="11505"/>
                  </a:moveTo>
                  <a:lnTo>
                    <a:pt x="8015" y="11385"/>
                  </a:lnTo>
                  <a:lnTo>
                    <a:pt x="8126" y="11321"/>
                  </a:lnTo>
                  <a:lnTo>
                    <a:pt x="8126" y="11321"/>
                  </a:lnTo>
                  <a:lnTo>
                    <a:pt x="8126" y="10952"/>
                  </a:lnTo>
                  <a:lnTo>
                    <a:pt x="8227" y="11012"/>
                  </a:lnTo>
                  <a:lnTo>
                    <a:pt x="8442" y="11134"/>
                  </a:lnTo>
                  <a:lnTo>
                    <a:pt x="8442" y="11503"/>
                  </a:lnTo>
                  <a:lnTo>
                    <a:pt x="8121" y="11685"/>
                  </a:lnTo>
                  <a:lnTo>
                    <a:pt x="7809" y="11505"/>
                  </a:lnTo>
                  <a:close/>
                  <a:moveTo>
                    <a:pt x="8171" y="10962"/>
                  </a:moveTo>
                  <a:lnTo>
                    <a:pt x="8126" y="10936"/>
                  </a:lnTo>
                  <a:lnTo>
                    <a:pt x="8126" y="10570"/>
                  </a:lnTo>
                  <a:lnTo>
                    <a:pt x="8442" y="10385"/>
                  </a:lnTo>
                  <a:lnTo>
                    <a:pt x="8442" y="10754"/>
                  </a:lnTo>
                  <a:lnTo>
                    <a:pt x="8442" y="10756"/>
                  </a:lnTo>
                  <a:lnTo>
                    <a:pt x="8480" y="10778"/>
                  </a:lnTo>
                  <a:lnTo>
                    <a:pt x="8759" y="10941"/>
                  </a:lnTo>
                  <a:lnTo>
                    <a:pt x="8445" y="11123"/>
                  </a:lnTo>
                  <a:lnTo>
                    <a:pt x="8171" y="10962"/>
                  </a:lnTo>
                  <a:close/>
                  <a:moveTo>
                    <a:pt x="8454" y="11515"/>
                  </a:moveTo>
                  <a:lnTo>
                    <a:pt x="8747" y="11345"/>
                  </a:lnTo>
                  <a:lnTo>
                    <a:pt x="8771" y="11331"/>
                  </a:lnTo>
                  <a:lnTo>
                    <a:pt x="9092" y="11515"/>
                  </a:lnTo>
                  <a:lnTo>
                    <a:pt x="9092" y="11884"/>
                  </a:lnTo>
                  <a:lnTo>
                    <a:pt x="8771" y="12068"/>
                  </a:lnTo>
                  <a:lnTo>
                    <a:pt x="8454" y="11884"/>
                  </a:lnTo>
                  <a:lnTo>
                    <a:pt x="8454" y="11515"/>
                  </a:lnTo>
                  <a:close/>
                  <a:moveTo>
                    <a:pt x="8771" y="11314"/>
                  </a:moveTo>
                  <a:lnTo>
                    <a:pt x="8771" y="11314"/>
                  </a:lnTo>
                  <a:lnTo>
                    <a:pt x="8771" y="11314"/>
                  </a:lnTo>
                  <a:lnTo>
                    <a:pt x="8752" y="11326"/>
                  </a:lnTo>
                  <a:lnTo>
                    <a:pt x="8454" y="11498"/>
                  </a:lnTo>
                  <a:lnTo>
                    <a:pt x="8454" y="11137"/>
                  </a:lnTo>
                  <a:lnTo>
                    <a:pt x="8771" y="10950"/>
                  </a:lnTo>
                  <a:lnTo>
                    <a:pt x="9092" y="11137"/>
                  </a:lnTo>
                  <a:lnTo>
                    <a:pt x="9092" y="11498"/>
                  </a:lnTo>
                  <a:lnTo>
                    <a:pt x="8771" y="11314"/>
                  </a:lnTo>
                  <a:close/>
                  <a:moveTo>
                    <a:pt x="8783" y="10941"/>
                  </a:moveTo>
                  <a:lnTo>
                    <a:pt x="9104" y="10756"/>
                  </a:lnTo>
                  <a:lnTo>
                    <a:pt x="9104" y="10754"/>
                  </a:lnTo>
                  <a:lnTo>
                    <a:pt x="9104" y="10388"/>
                  </a:lnTo>
                  <a:lnTo>
                    <a:pt x="9366" y="10539"/>
                  </a:lnTo>
                  <a:lnTo>
                    <a:pt x="9418" y="10570"/>
                  </a:lnTo>
                  <a:lnTo>
                    <a:pt x="9418" y="10936"/>
                  </a:lnTo>
                  <a:lnTo>
                    <a:pt x="9191" y="11068"/>
                  </a:lnTo>
                  <a:lnTo>
                    <a:pt x="9099" y="11123"/>
                  </a:lnTo>
                  <a:lnTo>
                    <a:pt x="8783" y="10941"/>
                  </a:lnTo>
                  <a:close/>
                  <a:moveTo>
                    <a:pt x="9104" y="11134"/>
                  </a:moveTo>
                  <a:lnTo>
                    <a:pt x="9418" y="10955"/>
                  </a:lnTo>
                  <a:lnTo>
                    <a:pt x="9418" y="11321"/>
                  </a:lnTo>
                  <a:lnTo>
                    <a:pt x="9418" y="11321"/>
                  </a:lnTo>
                  <a:lnTo>
                    <a:pt x="9737" y="11505"/>
                  </a:lnTo>
                  <a:lnTo>
                    <a:pt x="9425" y="11685"/>
                  </a:lnTo>
                  <a:lnTo>
                    <a:pt x="9104" y="11503"/>
                  </a:lnTo>
                  <a:lnTo>
                    <a:pt x="9104" y="11134"/>
                  </a:lnTo>
                  <a:close/>
                  <a:moveTo>
                    <a:pt x="9430" y="12077"/>
                  </a:moveTo>
                  <a:lnTo>
                    <a:pt x="9751" y="11893"/>
                  </a:lnTo>
                  <a:lnTo>
                    <a:pt x="10070" y="12077"/>
                  </a:lnTo>
                  <a:lnTo>
                    <a:pt x="10070" y="12446"/>
                  </a:lnTo>
                  <a:lnTo>
                    <a:pt x="9848" y="12576"/>
                  </a:lnTo>
                  <a:lnTo>
                    <a:pt x="9751" y="12633"/>
                  </a:lnTo>
                  <a:lnTo>
                    <a:pt x="9751" y="12630"/>
                  </a:lnTo>
                  <a:lnTo>
                    <a:pt x="9749" y="12633"/>
                  </a:lnTo>
                  <a:lnTo>
                    <a:pt x="9430" y="12446"/>
                  </a:lnTo>
                  <a:lnTo>
                    <a:pt x="9430" y="12077"/>
                  </a:lnTo>
                  <a:close/>
                  <a:moveTo>
                    <a:pt x="10004" y="12028"/>
                  </a:moveTo>
                  <a:lnTo>
                    <a:pt x="9751" y="11881"/>
                  </a:lnTo>
                  <a:lnTo>
                    <a:pt x="9751" y="11881"/>
                  </a:lnTo>
                  <a:lnTo>
                    <a:pt x="9751" y="11881"/>
                  </a:lnTo>
                  <a:lnTo>
                    <a:pt x="9430" y="12063"/>
                  </a:lnTo>
                  <a:lnTo>
                    <a:pt x="9430" y="11702"/>
                  </a:lnTo>
                  <a:lnTo>
                    <a:pt x="9751" y="11517"/>
                  </a:lnTo>
                  <a:lnTo>
                    <a:pt x="10070" y="11702"/>
                  </a:lnTo>
                  <a:lnTo>
                    <a:pt x="10070" y="12066"/>
                  </a:lnTo>
                  <a:lnTo>
                    <a:pt x="10004" y="12028"/>
                  </a:lnTo>
                  <a:close/>
                  <a:moveTo>
                    <a:pt x="9766" y="11505"/>
                  </a:moveTo>
                  <a:lnTo>
                    <a:pt x="10085" y="11321"/>
                  </a:lnTo>
                  <a:lnTo>
                    <a:pt x="10085" y="10955"/>
                  </a:lnTo>
                  <a:lnTo>
                    <a:pt x="10397" y="11134"/>
                  </a:lnTo>
                  <a:lnTo>
                    <a:pt x="10397" y="11503"/>
                  </a:lnTo>
                  <a:lnTo>
                    <a:pt x="10078" y="11685"/>
                  </a:lnTo>
                  <a:lnTo>
                    <a:pt x="9766" y="11505"/>
                  </a:lnTo>
                  <a:close/>
                  <a:moveTo>
                    <a:pt x="10085" y="10936"/>
                  </a:moveTo>
                  <a:lnTo>
                    <a:pt x="10085" y="10567"/>
                  </a:lnTo>
                  <a:lnTo>
                    <a:pt x="10397" y="10388"/>
                  </a:lnTo>
                  <a:lnTo>
                    <a:pt x="10397" y="10754"/>
                  </a:lnTo>
                  <a:lnTo>
                    <a:pt x="10397" y="10756"/>
                  </a:lnTo>
                  <a:lnTo>
                    <a:pt x="10517" y="10825"/>
                  </a:lnTo>
                  <a:lnTo>
                    <a:pt x="10718" y="10941"/>
                  </a:lnTo>
                  <a:lnTo>
                    <a:pt x="10404" y="11123"/>
                  </a:lnTo>
                  <a:lnTo>
                    <a:pt x="10085" y="10936"/>
                  </a:lnTo>
                  <a:close/>
                  <a:moveTo>
                    <a:pt x="10411" y="11515"/>
                  </a:moveTo>
                  <a:lnTo>
                    <a:pt x="10730" y="11331"/>
                  </a:lnTo>
                  <a:lnTo>
                    <a:pt x="10763" y="11349"/>
                  </a:lnTo>
                  <a:lnTo>
                    <a:pt x="11046" y="11515"/>
                  </a:lnTo>
                  <a:lnTo>
                    <a:pt x="11046" y="11884"/>
                  </a:lnTo>
                  <a:lnTo>
                    <a:pt x="10730" y="12068"/>
                  </a:lnTo>
                  <a:lnTo>
                    <a:pt x="10411" y="11884"/>
                  </a:lnTo>
                  <a:lnTo>
                    <a:pt x="10411" y="11515"/>
                  </a:lnTo>
                  <a:close/>
                  <a:moveTo>
                    <a:pt x="10819" y="11366"/>
                  </a:moveTo>
                  <a:lnTo>
                    <a:pt x="10730" y="11314"/>
                  </a:lnTo>
                  <a:lnTo>
                    <a:pt x="10730" y="11314"/>
                  </a:lnTo>
                  <a:lnTo>
                    <a:pt x="10730" y="11314"/>
                  </a:lnTo>
                  <a:lnTo>
                    <a:pt x="10411" y="11501"/>
                  </a:lnTo>
                  <a:lnTo>
                    <a:pt x="10411" y="11137"/>
                  </a:lnTo>
                  <a:lnTo>
                    <a:pt x="10730" y="10950"/>
                  </a:lnTo>
                  <a:lnTo>
                    <a:pt x="11046" y="11137"/>
                  </a:lnTo>
                  <a:lnTo>
                    <a:pt x="11046" y="11498"/>
                  </a:lnTo>
                  <a:lnTo>
                    <a:pt x="10819" y="11366"/>
                  </a:lnTo>
                  <a:close/>
                  <a:moveTo>
                    <a:pt x="10741" y="10941"/>
                  </a:moveTo>
                  <a:lnTo>
                    <a:pt x="11060" y="10756"/>
                  </a:lnTo>
                  <a:lnTo>
                    <a:pt x="11060" y="10754"/>
                  </a:lnTo>
                  <a:lnTo>
                    <a:pt x="11060" y="10385"/>
                  </a:lnTo>
                  <a:lnTo>
                    <a:pt x="11377" y="10572"/>
                  </a:lnTo>
                  <a:lnTo>
                    <a:pt x="11377" y="10936"/>
                  </a:lnTo>
                  <a:lnTo>
                    <a:pt x="11212" y="11030"/>
                  </a:lnTo>
                  <a:lnTo>
                    <a:pt x="11056" y="11123"/>
                  </a:lnTo>
                  <a:lnTo>
                    <a:pt x="10741" y="10941"/>
                  </a:lnTo>
                  <a:close/>
                  <a:moveTo>
                    <a:pt x="11060" y="11134"/>
                  </a:moveTo>
                  <a:lnTo>
                    <a:pt x="11377" y="10952"/>
                  </a:lnTo>
                  <a:lnTo>
                    <a:pt x="11377" y="11321"/>
                  </a:lnTo>
                  <a:lnTo>
                    <a:pt x="11377" y="11321"/>
                  </a:lnTo>
                  <a:lnTo>
                    <a:pt x="11694" y="11503"/>
                  </a:lnTo>
                  <a:lnTo>
                    <a:pt x="11379" y="11685"/>
                  </a:lnTo>
                  <a:lnTo>
                    <a:pt x="11060" y="11503"/>
                  </a:lnTo>
                  <a:lnTo>
                    <a:pt x="11060" y="11134"/>
                  </a:lnTo>
                  <a:close/>
                  <a:moveTo>
                    <a:pt x="11389" y="12077"/>
                  </a:moveTo>
                  <a:lnTo>
                    <a:pt x="11668" y="11914"/>
                  </a:lnTo>
                  <a:lnTo>
                    <a:pt x="11706" y="11893"/>
                  </a:lnTo>
                  <a:lnTo>
                    <a:pt x="12025" y="12077"/>
                  </a:lnTo>
                  <a:lnTo>
                    <a:pt x="12025" y="12080"/>
                  </a:lnTo>
                  <a:lnTo>
                    <a:pt x="12027" y="12082"/>
                  </a:lnTo>
                  <a:lnTo>
                    <a:pt x="12027" y="12446"/>
                  </a:lnTo>
                  <a:lnTo>
                    <a:pt x="11708" y="12630"/>
                  </a:lnTo>
                  <a:lnTo>
                    <a:pt x="11389" y="12446"/>
                  </a:lnTo>
                  <a:lnTo>
                    <a:pt x="11389" y="12077"/>
                  </a:lnTo>
                  <a:close/>
                  <a:moveTo>
                    <a:pt x="11722" y="11505"/>
                  </a:moveTo>
                  <a:lnTo>
                    <a:pt x="12039" y="11321"/>
                  </a:lnTo>
                  <a:lnTo>
                    <a:pt x="12039" y="11321"/>
                  </a:lnTo>
                  <a:lnTo>
                    <a:pt x="12039" y="10955"/>
                  </a:lnTo>
                  <a:lnTo>
                    <a:pt x="12353" y="11134"/>
                  </a:lnTo>
                  <a:lnTo>
                    <a:pt x="12353" y="11503"/>
                  </a:lnTo>
                  <a:lnTo>
                    <a:pt x="12036" y="11685"/>
                  </a:lnTo>
                  <a:lnTo>
                    <a:pt x="11722" y="11505"/>
                  </a:lnTo>
                  <a:close/>
                  <a:moveTo>
                    <a:pt x="12343" y="11113"/>
                  </a:moveTo>
                  <a:lnTo>
                    <a:pt x="12039" y="10936"/>
                  </a:lnTo>
                  <a:lnTo>
                    <a:pt x="12039" y="10570"/>
                  </a:lnTo>
                  <a:lnTo>
                    <a:pt x="12301" y="10418"/>
                  </a:lnTo>
                  <a:lnTo>
                    <a:pt x="12355" y="10385"/>
                  </a:lnTo>
                  <a:lnTo>
                    <a:pt x="12355" y="10754"/>
                  </a:lnTo>
                  <a:lnTo>
                    <a:pt x="12355" y="10756"/>
                  </a:lnTo>
                  <a:lnTo>
                    <a:pt x="12393" y="10778"/>
                  </a:lnTo>
                  <a:lnTo>
                    <a:pt x="12674" y="10941"/>
                  </a:lnTo>
                  <a:lnTo>
                    <a:pt x="12358" y="11123"/>
                  </a:lnTo>
                  <a:lnTo>
                    <a:pt x="12343" y="11113"/>
                  </a:lnTo>
                  <a:close/>
                  <a:moveTo>
                    <a:pt x="12367" y="11515"/>
                  </a:moveTo>
                  <a:lnTo>
                    <a:pt x="12662" y="11345"/>
                  </a:lnTo>
                  <a:lnTo>
                    <a:pt x="12686" y="11331"/>
                  </a:lnTo>
                  <a:lnTo>
                    <a:pt x="13007" y="11515"/>
                  </a:lnTo>
                  <a:lnTo>
                    <a:pt x="13007" y="11884"/>
                  </a:lnTo>
                  <a:lnTo>
                    <a:pt x="12686" y="12068"/>
                  </a:lnTo>
                  <a:lnTo>
                    <a:pt x="12367" y="11884"/>
                  </a:lnTo>
                  <a:lnTo>
                    <a:pt x="12367" y="11515"/>
                  </a:lnTo>
                  <a:close/>
                  <a:moveTo>
                    <a:pt x="12686" y="11314"/>
                  </a:moveTo>
                  <a:lnTo>
                    <a:pt x="12686" y="11314"/>
                  </a:lnTo>
                  <a:lnTo>
                    <a:pt x="12686" y="11314"/>
                  </a:lnTo>
                  <a:lnTo>
                    <a:pt x="12667" y="11326"/>
                  </a:lnTo>
                  <a:lnTo>
                    <a:pt x="12367" y="11498"/>
                  </a:lnTo>
                  <a:lnTo>
                    <a:pt x="12367" y="11137"/>
                  </a:lnTo>
                  <a:lnTo>
                    <a:pt x="12686" y="10950"/>
                  </a:lnTo>
                  <a:lnTo>
                    <a:pt x="13007" y="11137"/>
                  </a:lnTo>
                  <a:lnTo>
                    <a:pt x="13007" y="11498"/>
                  </a:lnTo>
                  <a:lnTo>
                    <a:pt x="12686" y="11314"/>
                  </a:lnTo>
                  <a:close/>
                  <a:moveTo>
                    <a:pt x="12698" y="10941"/>
                  </a:moveTo>
                  <a:lnTo>
                    <a:pt x="13019" y="10756"/>
                  </a:lnTo>
                  <a:lnTo>
                    <a:pt x="13019" y="10754"/>
                  </a:lnTo>
                  <a:lnTo>
                    <a:pt x="13019" y="10388"/>
                  </a:lnTo>
                  <a:lnTo>
                    <a:pt x="13282" y="10539"/>
                  </a:lnTo>
                  <a:lnTo>
                    <a:pt x="13334" y="10570"/>
                  </a:lnTo>
                  <a:lnTo>
                    <a:pt x="13334" y="10936"/>
                  </a:lnTo>
                  <a:lnTo>
                    <a:pt x="13107" y="11068"/>
                  </a:lnTo>
                  <a:lnTo>
                    <a:pt x="13015" y="11123"/>
                  </a:lnTo>
                  <a:lnTo>
                    <a:pt x="12698" y="10941"/>
                  </a:lnTo>
                  <a:close/>
                  <a:moveTo>
                    <a:pt x="13019" y="11134"/>
                  </a:moveTo>
                  <a:lnTo>
                    <a:pt x="13334" y="10955"/>
                  </a:lnTo>
                  <a:lnTo>
                    <a:pt x="13334" y="11321"/>
                  </a:lnTo>
                  <a:lnTo>
                    <a:pt x="13334" y="11321"/>
                  </a:lnTo>
                  <a:lnTo>
                    <a:pt x="13650" y="11505"/>
                  </a:lnTo>
                  <a:lnTo>
                    <a:pt x="13341" y="11685"/>
                  </a:lnTo>
                  <a:lnTo>
                    <a:pt x="13019" y="11503"/>
                  </a:lnTo>
                  <a:lnTo>
                    <a:pt x="13019" y="11134"/>
                  </a:lnTo>
                  <a:close/>
                  <a:moveTo>
                    <a:pt x="13345" y="12077"/>
                  </a:moveTo>
                  <a:lnTo>
                    <a:pt x="13664" y="11893"/>
                  </a:lnTo>
                  <a:lnTo>
                    <a:pt x="13986" y="12077"/>
                  </a:lnTo>
                  <a:lnTo>
                    <a:pt x="13986" y="12446"/>
                  </a:lnTo>
                  <a:lnTo>
                    <a:pt x="13764" y="12576"/>
                  </a:lnTo>
                  <a:lnTo>
                    <a:pt x="13667" y="12633"/>
                  </a:lnTo>
                  <a:lnTo>
                    <a:pt x="13664" y="12630"/>
                  </a:lnTo>
                  <a:lnTo>
                    <a:pt x="13664" y="12633"/>
                  </a:lnTo>
                  <a:lnTo>
                    <a:pt x="13345" y="12446"/>
                  </a:lnTo>
                  <a:lnTo>
                    <a:pt x="13345" y="12077"/>
                  </a:lnTo>
                  <a:close/>
                  <a:moveTo>
                    <a:pt x="13920" y="12028"/>
                  </a:moveTo>
                  <a:lnTo>
                    <a:pt x="13667" y="11881"/>
                  </a:lnTo>
                  <a:lnTo>
                    <a:pt x="13664" y="11881"/>
                  </a:lnTo>
                  <a:lnTo>
                    <a:pt x="13664" y="11881"/>
                  </a:lnTo>
                  <a:lnTo>
                    <a:pt x="13345" y="12063"/>
                  </a:lnTo>
                  <a:lnTo>
                    <a:pt x="13345" y="11702"/>
                  </a:lnTo>
                  <a:lnTo>
                    <a:pt x="13664" y="11517"/>
                  </a:lnTo>
                  <a:lnTo>
                    <a:pt x="13986" y="11702"/>
                  </a:lnTo>
                  <a:lnTo>
                    <a:pt x="13986" y="12066"/>
                  </a:lnTo>
                  <a:lnTo>
                    <a:pt x="13920" y="12028"/>
                  </a:lnTo>
                  <a:close/>
                  <a:moveTo>
                    <a:pt x="13678" y="11505"/>
                  </a:moveTo>
                  <a:lnTo>
                    <a:pt x="13997" y="11321"/>
                  </a:lnTo>
                  <a:lnTo>
                    <a:pt x="13997" y="10955"/>
                  </a:lnTo>
                  <a:lnTo>
                    <a:pt x="14309" y="11134"/>
                  </a:lnTo>
                  <a:lnTo>
                    <a:pt x="14309" y="11503"/>
                  </a:lnTo>
                  <a:lnTo>
                    <a:pt x="13990" y="11685"/>
                  </a:lnTo>
                  <a:lnTo>
                    <a:pt x="13678" y="11505"/>
                  </a:lnTo>
                  <a:close/>
                  <a:moveTo>
                    <a:pt x="14272" y="11097"/>
                  </a:moveTo>
                  <a:lnTo>
                    <a:pt x="14000" y="10936"/>
                  </a:lnTo>
                  <a:lnTo>
                    <a:pt x="14000" y="10567"/>
                  </a:lnTo>
                  <a:lnTo>
                    <a:pt x="14312" y="10388"/>
                  </a:lnTo>
                  <a:lnTo>
                    <a:pt x="14312" y="10754"/>
                  </a:lnTo>
                  <a:lnTo>
                    <a:pt x="14312" y="10756"/>
                  </a:lnTo>
                  <a:lnTo>
                    <a:pt x="14432" y="10825"/>
                  </a:lnTo>
                  <a:lnTo>
                    <a:pt x="14631" y="10941"/>
                  </a:lnTo>
                  <a:lnTo>
                    <a:pt x="14316" y="11123"/>
                  </a:lnTo>
                  <a:lnTo>
                    <a:pt x="14272" y="11097"/>
                  </a:lnTo>
                  <a:close/>
                  <a:moveTo>
                    <a:pt x="14326" y="11515"/>
                  </a:moveTo>
                  <a:lnTo>
                    <a:pt x="14645" y="11331"/>
                  </a:lnTo>
                  <a:lnTo>
                    <a:pt x="14678" y="11349"/>
                  </a:lnTo>
                  <a:lnTo>
                    <a:pt x="14962" y="11515"/>
                  </a:lnTo>
                  <a:lnTo>
                    <a:pt x="14962" y="11884"/>
                  </a:lnTo>
                  <a:lnTo>
                    <a:pt x="14661" y="12058"/>
                  </a:lnTo>
                  <a:lnTo>
                    <a:pt x="14645" y="12068"/>
                  </a:lnTo>
                  <a:lnTo>
                    <a:pt x="14326" y="11884"/>
                  </a:lnTo>
                  <a:lnTo>
                    <a:pt x="14326" y="11515"/>
                  </a:lnTo>
                  <a:close/>
                  <a:moveTo>
                    <a:pt x="14732" y="11366"/>
                  </a:moveTo>
                  <a:lnTo>
                    <a:pt x="14645" y="11314"/>
                  </a:lnTo>
                  <a:lnTo>
                    <a:pt x="14645" y="11314"/>
                  </a:lnTo>
                  <a:lnTo>
                    <a:pt x="14645" y="11314"/>
                  </a:lnTo>
                  <a:lnTo>
                    <a:pt x="14326" y="11501"/>
                  </a:lnTo>
                  <a:lnTo>
                    <a:pt x="14326" y="11137"/>
                  </a:lnTo>
                  <a:lnTo>
                    <a:pt x="14645" y="10950"/>
                  </a:lnTo>
                  <a:lnTo>
                    <a:pt x="14962" y="11137"/>
                  </a:lnTo>
                  <a:lnTo>
                    <a:pt x="14962" y="11498"/>
                  </a:lnTo>
                  <a:lnTo>
                    <a:pt x="14732" y="11366"/>
                  </a:lnTo>
                  <a:close/>
                  <a:moveTo>
                    <a:pt x="14654" y="10941"/>
                  </a:moveTo>
                  <a:lnTo>
                    <a:pt x="14976" y="10756"/>
                  </a:lnTo>
                  <a:lnTo>
                    <a:pt x="14976" y="10754"/>
                  </a:lnTo>
                  <a:lnTo>
                    <a:pt x="14976" y="10385"/>
                  </a:lnTo>
                  <a:lnTo>
                    <a:pt x="15113" y="10466"/>
                  </a:lnTo>
                  <a:lnTo>
                    <a:pt x="15292" y="10570"/>
                  </a:lnTo>
                  <a:lnTo>
                    <a:pt x="15292" y="10936"/>
                  </a:lnTo>
                  <a:lnTo>
                    <a:pt x="14971" y="11123"/>
                  </a:lnTo>
                  <a:lnTo>
                    <a:pt x="14654" y="10941"/>
                  </a:lnTo>
                  <a:close/>
                  <a:moveTo>
                    <a:pt x="14978" y="11134"/>
                  </a:moveTo>
                  <a:lnTo>
                    <a:pt x="15292" y="10955"/>
                  </a:lnTo>
                  <a:lnTo>
                    <a:pt x="15292" y="11321"/>
                  </a:lnTo>
                  <a:lnTo>
                    <a:pt x="15292" y="11321"/>
                  </a:lnTo>
                  <a:lnTo>
                    <a:pt x="15609" y="11505"/>
                  </a:lnTo>
                  <a:lnTo>
                    <a:pt x="15295" y="11685"/>
                  </a:lnTo>
                  <a:lnTo>
                    <a:pt x="14978" y="11503"/>
                  </a:lnTo>
                  <a:lnTo>
                    <a:pt x="14978" y="11134"/>
                  </a:lnTo>
                  <a:close/>
                  <a:moveTo>
                    <a:pt x="15304" y="12080"/>
                  </a:moveTo>
                  <a:lnTo>
                    <a:pt x="15623" y="11893"/>
                  </a:lnTo>
                  <a:lnTo>
                    <a:pt x="15744" y="11962"/>
                  </a:lnTo>
                  <a:lnTo>
                    <a:pt x="15940" y="12077"/>
                  </a:lnTo>
                  <a:lnTo>
                    <a:pt x="15940" y="12446"/>
                  </a:lnTo>
                  <a:lnTo>
                    <a:pt x="15623" y="12630"/>
                  </a:lnTo>
                  <a:lnTo>
                    <a:pt x="15304" y="12446"/>
                  </a:lnTo>
                  <a:lnTo>
                    <a:pt x="15304" y="12080"/>
                  </a:lnTo>
                  <a:close/>
                  <a:moveTo>
                    <a:pt x="15777" y="11969"/>
                  </a:moveTo>
                  <a:lnTo>
                    <a:pt x="15623" y="11881"/>
                  </a:lnTo>
                  <a:lnTo>
                    <a:pt x="15623" y="11881"/>
                  </a:lnTo>
                  <a:lnTo>
                    <a:pt x="15623" y="11881"/>
                  </a:lnTo>
                  <a:lnTo>
                    <a:pt x="15304" y="12063"/>
                  </a:lnTo>
                  <a:lnTo>
                    <a:pt x="15304" y="11702"/>
                  </a:lnTo>
                  <a:lnTo>
                    <a:pt x="15623" y="11517"/>
                  </a:lnTo>
                  <a:lnTo>
                    <a:pt x="15940" y="11702"/>
                  </a:lnTo>
                  <a:lnTo>
                    <a:pt x="15940" y="12063"/>
                  </a:lnTo>
                  <a:lnTo>
                    <a:pt x="15777" y="11969"/>
                  </a:lnTo>
                  <a:close/>
                  <a:moveTo>
                    <a:pt x="15637" y="11505"/>
                  </a:moveTo>
                  <a:lnTo>
                    <a:pt x="15829" y="11394"/>
                  </a:lnTo>
                  <a:lnTo>
                    <a:pt x="15954" y="11321"/>
                  </a:lnTo>
                  <a:lnTo>
                    <a:pt x="15954" y="11321"/>
                  </a:lnTo>
                  <a:lnTo>
                    <a:pt x="15954" y="10952"/>
                  </a:lnTo>
                  <a:lnTo>
                    <a:pt x="16271" y="11134"/>
                  </a:lnTo>
                  <a:lnTo>
                    <a:pt x="16271" y="11503"/>
                  </a:lnTo>
                  <a:lnTo>
                    <a:pt x="15952" y="11685"/>
                  </a:lnTo>
                  <a:lnTo>
                    <a:pt x="15637" y="11505"/>
                  </a:lnTo>
                  <a:close/>
                  <a:moveTo>
                    <a:pt x="16195" y="11075"/>
                  </a:moveTo>
                  <a:lnTo>
                    <a:pt x="15956" y="10936"/>
                  </a:lnTo>
                  <a:lnTo>
                    <a:pt x="15956" y="10570"/>
                  </a:lnTo>
                  <a:lnTo>
                    <a:pt x="16242" y="10402"/>
                  </a:lnTo>
                  <a:lnTo>
                    <a:pt x="16271" y="10385"/>
                  </a:lnTo>
                  <a:lnTo>
                    <a:pt x="16271" y="10754"/>
                  </a:lnTo>
                  <a:lnTo>
                    <a:pt x="16271" y="10756"/>
                  </a:lnTo>
                  <a:lnTo>
                    <a:pt x="16308" y="10778"/>
                  </a:lnTo>
                  <a:lnTo>
                    <a:pt x="16590" y="10941"/>
                  </a:lnTo>
                  <a:lnTo>
                    <a:pt x="16275" y="11123"/>
                  </a:lnTo>
                  <a:lnTo>
                    <a:pt x="16195" y="11075"/>
                  </a:lnTo>
                  <a:close/>
                  <a:moveTo>
                    <a:pt x="16282" y="11515"/>
                  </a:moveTo>
                  <a:lnTo>
                    <a:pt x="16393" y="11451"/>
                  </a:lnTo>
                  <a:lnTo>
                    <a:pt x="16601" y="11331"/>
                  </a:lnTo>
                  <a:lnTo>
                    <a:pt x="16923" y="11515"/>
                  </a:lnTo>
                  <a:lnTo>
                    <a:pt x="16923" y="11884"/>
                  </a:lnTo>
                  <a:lnTo>
                    <a:pt x="16601" y="12068"/>
                  </a:lnTo>
                  <a:lnTo>
                    <a:pt x="16282" y="11884"/>
                  </a:lnTo>
                  <a:lnTo>
                    <a:pt x="16282" y="11515"/>
                  </a:lnTo>
                  <a:close/>
                  <a:moveTo>
                    <a:pt x="16601" y="11314"/>
                  </a:moveTo>
                  <a:lnTo>
                    <a:pt x="16601" y="11314"/>
                  </a:lnTo>
                  <a:lnTo>
                    <a:pt x="16599" y="11314"/>
                  </a:lnTo>
                  <a:lnTo>
                    <a:pt x="16450" y="11401"/>
                  </a:lnTo>
                  <a:lnTo>
                    <a:pt x="16282" y="11498"/>
                  </a:lnTo>
                  <a:lnTo>
                    <a:pt x="16282" y="11137"/>
                  </a:lnTo>
                  <a:lnTo>
                    <a:pt x="16599" y="10950"/>
                  </a:lnTo>
                  <a:lnTo>
                    <a:pt x="16923" y="11137"/>
                  </a:lnTo>
                  <a:lnTo>
                    <a:pt x="16923" y="11498"/>
                  </a:lnTo>
                  <a:lnTo>
                    <a:pt x="16601" y="11314"/>
                  </a:lnTo>
                  <a:close/>
                  <a:moveTo>
                    <a:pt x="16613" y="10941"/>
                  </a:moveTo>
                  <a:lnTo>
                    <a:pt x="16934" y="10756"/>
                  </a:lnTo>
                  <a:lnTo>
                    <a:pt x="16934" y="10754"/>
                  </a:lnTo>
                  <a:lnTo>
                    <a:pt x="16934" y="10388"/>
                  </a:lnTo>
                  <a:lnTo>
                    <a:pt x="17197" y="10539"/>
                  </a:lnTo>
                  <a:lnTo>
                    <a:pt x="17246" y="10570"/>
                  </a:lnTo>
                  <a:lnTo>
                    <a:pt x="17246" y="10936"/>
                  </a:lnTo>
                  <a:lnTo>
                    <a:pt x="17020" y="11068"/>
                  </a:lnTo>
                  <a:lnTo>
                    <a:pt x="16930" y="11123"/>
                  </a:lnTo>
                  <a:lnTo>
                    <a:pt x="16613" y="10941"/>
                  </a:lnTo>
                  <a:close/>
                  <a:moveTo>
                    <a:pt x="16934" y="11134"/>
                  </a:moveTo>
                  <a:lnTo>
                    <a:pt x="17246" y="10955"/>
                  </a:lnTo>
                  <a:lnTo>
                    <a:pt x="17246" y="11321"/>
                  </a:lnTo>
                  <a:lnTo>
                    <a:pt x="17246" y="11321"/>
                  </a:lnTo>
                  <a:lnTo>
                    <a:pt x="17565" y="11505"/>
                  </a:lnTo>
                  <a:lnTo>
                    <a:pt x="17253" y="11685"/>
                  </a:lnTo>
                  <a:lnTo>
                    <a:pt x="16934" y="11503"/>
                  </a:lnTo>
                  <a:lnTo>
                    <a:pt x="16934" y="11134"/>
                  </a:lnTo>
                  <a:close/>
                  <a:moveTo>
                    <a:pt x="17594" y="11505"/>
                  </a:moveTo>
                  <a:lnTo>
                    <a:pt x="17913" y="11321"/>
                  </a:lnTo>
                  <a:lnTo>
                    <a:pt x="17913" y="11321"/>
                  </a:lnTo>
                  <a:lnTo>
                    <a:pt x="17913" y="10952"/>
                  </a:lnTo>
                  <a:lnTo>
                    <a:pt x="18227" y="11134"/>
                  </a:lnTo>
                  <a:lnTo>
                    <a:pt x="18227" y="11503"/>
                  </a:lnTo>
                  <a:lnTo>
                    <a:pt x="17908" y="11685"/>
                  </a:lnTo>
                  <a:lnTo>
                    <a:pt x="17594" y="11505"/>
                  </a:lnTo>
                  <a:close/>
                  <a:moveTo>
                    <a:pt x="18156" y="11078"/>
                  </a:moveTo>
                  <a:lnTo>
                    <a:pt x="17915" y="10936"/>
                  </a:lnTo>
                  <a:lnTo>
                    <a:pt x="17915" y="10570"/>
                  </a:lnTo>
                  <a:lnTo>
                    <a:pt x="18173" y="10418"/>
                  </a:lnTo>
                  <a:lnTo>
                    <a:pt x="18227" y="10388"/>
                  </a:lnTo>
                  <a:lnTo>
                    <a:pt x="18227" y="10754"/>
                  </a:lnTo>
                  <a:lnTo>
                    <a:pt x="18227" y="10756"/>
                  </a:lnTo>
                  <a:lnTo>
                    <a:pt x="18345" y="10825"/>
                  </a:lnTo>
                  <a:lnTo>
                    <a:pt x="18546" y="10941"/>
                  </a:lnTo>
                  <a:lnTo>
                    <a:pt x="18234" y="11123"/>
                  </a:lnTo>
                  <a:lnTo>
                    <a:pt x="18156" y="11078"/>
                  </a:lnTo>
                  <a:close/>
                  <a:moveTo>
                    <a:pt x="18239" y="11515"/>
                  </a:moveTo>
                  <a:lnTo>
                    <a:pt x="18560" y="11331"/>
                  </a:lnTo>
                  <a:lnTo>
                    <a:pt x="18593" y="11349"/>
                  </a:lnTo>
                  <a:lnTo>
                    <a:pt x="18877" y="11515"/>
                  </a:lnTo>
                  <a:lnTo>
                    <a:pt x="18877" y="11884"/>
                  </a:lnTo>
                  <a:lnTo>
                    <a:pt x="18560" y="12068"/>
                  </a:lnTo>
                  <a:lnTo>
                    <a:pt x="18239" y="11884"/>
                  </a:lnTo>
                  <a:lnTo>
                    <a:pt x="18239" y="11515"/>
                  </a:lnTo>
                  <a:close/>
                  <a:moveTo>
                    <a:pt x="18648" y="11366"/>
                  </a:moveTo>
                  <a:lnTo>
                    <a:pt x="18560" y="11314"/>
                  </a:lnTo>
                  <a:lnTo>
                    <a:pt x="18560" y="11314"/>
                  </a:lnTo>
                  <a:lnTo>
                    <a:pt x="18560" y="11314"/>
                  </a:lnTo>
                  <a:lnTo>
                    <a:pt x="18241" y="11498"/>
                  </a:lnTo>
                  <a:lnTo>
                    <a:pt x="18241" y="11137"/>
                  </a:lnTo>
                  <a:lnTo>
                    <a:pt x="18560" y="10950"/>
                  </a:lnTo>
                  <a:lnTo>
                    <a:pt x="18877" y="11137"/>
                  </a:lnTo>
                  <a:lnTo>
                    <a:pt x="18877" y="11498"/>
                  </a:lnTo>
                  <a:lnTo>
                    <a:pt x="18648" y="11366"/>
                  </a:lnTo>
                  <a:close/>
                  <a:moveTo>
                    <a:pt x="18570" y="10941"/>
                  </a:moveTo>
                  <a:lnTo>
                    <a:pt x="18889" y="10756"/>
                  </a:lnTo>
                  <a:lnTo>
                    <a:pt x="18889" y="10754"/>
                  </a:lnTo>
                  <a:lnTo>
                    <a:pt x="18889" y="10385"/>
                  </a:lnTo>
                  <a:lnTo>
                    <a:pt x="19028" y="10466"/>
                  </a:lnTo>
                  <a:lnTo>
                    <a:pt x="19205" y="10570"/>
                  </a:lnTo>
                  <a:lnTo>
                    <a:pt x="19205" y="10936"/>
                  </a:lnTo>
                  <a:lnTo>
                    <a:pt x="18884" y="11123"/>
                  </a:lnTo>
                  <a:lnTo>
                    <a:pt x="18570" y="10941"/>
                  </a:lnTo>
                  <a:close/>
                  <a:moveTo>
                    <a:pt x="18893" y="11134"/>
                  </a:moveTo>
                  <a:lnTo>
                    <a:pt x="19205" y="10955"/>
                  </a:lnTo>
                  <a:lnTo>
                    <a:pt x="19205" y="11321"/>
                  </a:lnTo>
                  <a:lnTo>
                    <a:pt x="19205" y="11321"/>
                  </a:lnTo>
                  <a:lnTo>
                    <a:pt x="19524" y="11505"/>
                  </a:lnTo>
                  <a:lnTo>
                    <a:pt x="19210" y="11685"/>
                  </a:lnTo>
                  <a:lnTo>
                    <a:pt x="18893" y="11503"/>
                  </a:lnTo>
                  <a:lnTo>
                    <a:pt x="18893" y="11134"/>
                  </a:lnTo>
                  <a:close/>
                  <a:moveTo>
                    <a:pt x="19217" y="12077"/>
                  </a:moveTo>
                  <a:lnTo>
                    <a:pt x="19271" y="12047"/>
                  </a:lnTo>
                  <a:lnTo>
                    <a:pt x="19536" y="11893"/>
                  </a:lnTo>
                  <a:lnTo>
                    <a:pt x="19855" y="12077"/>
                  </a:lnTo>
                  <a:lnTo>
                    <a:pt x="19855" y="12446"/>
                  </a:lnTo>
                  <a:lnTo>
                    <a:pt x="19536" y="12630"/>
                  </a:lnTo>
                  <a:lnTo>
                    <a:pt x="19217" y="12446"/>
                  </a:lnTo>
                  <a:lnTo>
                    <a:pt x="19217" y="12077"/>
                  </a:lnTo>
                  <a:close/>
                  <a:moveTo>
                    <a:pt x="19536" y="11881"/>
                  </a:moveTo>
                  <a:lnTo>
                    <a:pt x="19536" y="11881"/>
                  </a:lnTo>
                  <a:lnTo>
                    <a:pt x="19534" y="11881"/>
                  </a:lnTo>
                  <a:lnTo>
                    <a:pt x="19217" y="12063"/>
                  </a:lnTo>
                  <a:lnTo>
                    <a:pt x="19217" y="11702"/>
                  </a:lnTo>
                  <a:lnTo>
                    <a:pt x="19536" y="11517"/>
                  </a:lnTo>
                  <a:lnTo>
                    <a:pt x="19855" y="11702"/>
                  </a:lnTo>
                  <a:lnTo>
                    <a:pt x="19855" y="12063"/>
                  </a:lnTo>
                  <a:lnTo>
                    <a:pt x="19536" y="11881"/>
                  </a:lnTo>
                  <a:close/>
                  <a:moveTo>
                    <a:pt x="19550" y="11505"/>
                  </a:moveTo>
                  <a:lnTo>
                    <a:pt x="19869" y="11321"/>
                  </a:lnTo>
                  <a:lnTo>
                    <a:pt x="19869" y="11321"/>
                  </a:lnTo>
                  <a:lnTo>
                    <a:pt x="19869" y="10955"/>
                  </a:lnTo>
                  <a:lnTo>
                    <a:pt x="20181" y="11134"/>
                  </a:lnTo>
                  <a:lnTo>
                    <a:pt x="20181" y="11503"/>
                  </a:lnTo>
                  <a:lnTo>
                    <a:pt x="19864" y="11685"/>
                  </a:lnTo>
                  <a:lnTo>
                    <a:pt x="19550" y="11505"/>
                  </a:lnTo>
                  <a:close/>
                  <a:moveTo>
                    <a:pt x="19869" y="10936"/>
                  </a:moveTo>
                  <a:lnTo>
                    <a:pt x="19869" y="10570"/>
                  </a:lnTo>
                  <a:lnTo>
                    <a:pt x="20018" y="10482"/>
                  </a:lnTo>
                  <a:lnTo>
                    <a:pt x="20186" y="10385"/>
                  </a:lnTo>
                  <a:lnTo>
                    <a:pt x="20186" y="10754"/>
                  </a:lnTo>
                  <a:lnTo>
                    <a:pt x="20186" y="10756"/>
                  </a:lnTo>
                  <a:lnTo>
                    <a:pt x="20224" y="10778"/>
                  </a:lnTo>
                  <a:lnTo>
                    <a:pt x="20502" y="10941"/>
                  </a:lnTo>
                  <a:lnTo>
                    <a:pt x="20190" y="11123"/>
                  </a:lnTo>
                  <a:lnTo>
                    <a:pt x="19869" y="10936"/>
                  </a:lnTo>
                  <a:close/>
                  <a:moveTo>
                    <a:pt x="20198" y="11515"/>
                  </a:moveTo>
                  <a:lnTo>
                    <a:pt x="20306" y="11451"/>
                  </a:lnTo>
                  <a:lnTo>
                    <a:pt x="20514" y="11331"/>
                  </a:lnTo>
                  <a:lnTo>
                    <a:pt x="20836" y="11515"/>
                  </a:lnTo>
                  <a:lnTo>
                    <a:pt x="20836" y="11884"/>
                  </a:lnTo>
                  <a:lnTo>
                    <a:pt x="20514" y="12068"/>
                  </a:lnTo>
                  <a:lnTo>
                    <a:pt x="20198" y="11884"/>
                  </a:lnTo>
                  <a:lnTo>
                    <a:pt x="20198" y="11515"/>
                  </a:lnTo>
                  <a:close/>
                  <a:moveTo>
                    <a:pt x="20514" y="11314"/>
                  </a:moveTo>
                  <a:lnTo>
                    <a:pt x="20514" y="11314"/>
                  </a:lnTo>
                  <a:lnTo>
                    <a:pt x="20514" y="11314"/>
                  </a:lnTo>
                  <a:lnTo>
                    <a:pt x="20365" y="11401"/>
                  </a:lnTo>
                  <a:lnTo>
                    <a:pt x="20198" y="11498"/>
                  </a:lnTo>
                  <a:lnTo>
                    <a:pt x="20198" y="11137"/>
                  </a:lnTo>
                  <a:lnTo>
                    <a:pt x="20514" y="10950"/>
                  </a:lnTo>
                  <a:lnTo>
                    <a:pt x="20836" y="11137"/>
                  </a:lnTo>
                  <a:lnTo>
                    <a:pt x="20836" y="11498"/>
                  </a:lnTo>
                  <a:lnTo>
                    <a:pt x="20514" y="11314"/>
                  </a:lnTo>
                  <a:close/>
                  <a:moveTo>
                    <a:pt x="20528" y="10941"/>
                  </a:moveTo>
                  <a:lnTo>
                    <a:pt x="20847" y="10756"/>
                  </a:lnTo>
                  <a:lnTo>
                    <a:pt x="20847" y="10754"/>
                  </a:lnTo>
                  <a:lnTo>
                    <a:pt x="20847" y="10388"/>
                  </a:lnTo>
                  <a:lnTo>
                    <a:pt x="21112" y="10539"/>
                  </a:lnTo>
                  <a:lnTo>
                    <a:pt x="21162" y="10570"/>
                  </a:lnTo>
                  <a:lnTo>
                    <a:pt x="21162" y="10936"/>
                  </a:lnTo>
                  <a:lnTo>
                    <a:pt x="20935" y="11068"/>
                  </a:lnTo>
                  <a:lnTo>
                    <a:pt x="20843" y="11123"/>
                  </a:lnTo>
                  <a:lnTo>
                    <a:pt x="20528" y="10941"/>
                  </a:lnTo>
                  <a:close/>
                  <a:moveTo>
                    <a:pt x="20847" y="11134"/>
                  </a:moveTo>
                  <a:lnTo>
                    <a:pt x="21162" y="10955"/>
                  </a:lnTo>
                  <a:lnTo>
                    <a:pt x="21162" y="11321"/>
                  </a:lnTo>
                  <a:lnTo>
                    <a:pt x="21162" y="11321"/>
                  </a:lnTo>
                  <a:lnTo>
                    <a:pt x="21481" y="11505"/>
                  </a:lnTo>
                  <a:lnTo>
                    <a:pt x="21169" y="11685"/>
                  </a:lnTo>
                  <a:lnTo>
                    <a:pt x="20847" y="11503"/>
                  </a:lnTo>
                  <a:lnTo>
                    <a:pt x="20847" y="11134"/>
                  </a:lnTo>
                  <a:close/>
                  <a:moveTo>
                    <a:pt x="21509" y="11505"/>
                  </a:moveTo>
                  <a:lnTo>
                    <a:pt x="21828" y="11321"/>
                  </a:lnTo>
                  <a:lnTo>
                    <a:pt x="21828" y="11321"/>
                  </a:lnTo>
                  <a:lnTo>
                    <a:pt x="21828" y="10952"/>
                  </a:lnTo>
                  <a:lnTo>
                    <a:pt x="22140" y="11134"/>
                  </a:lnTo>
                  <a:lnTo>
                    <a:pt x="22140" y="11503"/>
                  </a:lnTo>
                  <a:lnTo>
                    <a:pt x="21823" y="11685"/>
                  </a:lnTo>
                  <a:lnTo>
                    <a:pt x="21509" y="11505"/>
                  </a:lnTo>
                  <a:close/>
                  <a:moveTo>
                    <a:pt x="21989" y="11030"/>
                  </a:moveTo>
                  <a:lnTo>
                    <a:pt x="21828" y="10936"/>
                  </a:lnTo>
                  <a:lnTo>
                    <a:pt x="21828" y="10570"/>
                  </a:lnTo>
                  <a:lnTo>
                    <a:pt x="22088" y="10418"/>
                  </a:lnTo>
                  <a:lnTo>
                    <a:pt x="22140" y="10388"/>
                  </a:lnTo>
                  <a:lnTo>
                    <a:pt x="22140" y="10754"/>
                  </a:lnTo>
                  <a:lnTo>
                    <a:pt x="22140" y="10756"/>
                  </a:lnTo>
                  <a:lnTo>
                    <a:pt x="22218" y="10799"/>
                  </a:lnTo>
                  <a:lnTo>
                    <a:pt x="22461" y="10941"/>
                  </a:lnTo>
                  <a:lnTo>
                    <a:pt x="22147" y="11123"/>
                  </a:lnTo>
                  <a:lnTo>
                    <a:pt x="21989" y="11030"/>
                  </a:lnTo>
                  <a:close/>
                  <a:moveTo>
                    <a:pt x="22154" y="11515"/>
                  </a:moveTo>
                  <a:lnTo>
                    <a:pt x="22397" y="11375"/>
                  </a:lnTo>
                  <a:lnTo>
                    <a:pt x="22475" y="11331"/>
                  </a:lnTo>
                  <a:lnTo>
                    <a:pt x="22790" y="11515"/>
                  </a:lnTo>
                  <a:lnTo>
                    <a:pt x="22790" y="11884"/>
                  </a:lnTo>
                  <a:lnTo>
                    <a:pt x="22489" y="12058"/>
                  </a:lnTo>
                  <a:lnTo>
                    <a:pt x="22473" y="12068"/>
                  </a:lnTo>
                  <a:lnTo>
                    <a:pt x="22154" y="11884"/>
                  </a:lnTo>
                  <a:lnTo>
                    <a:pt x="22154" y="11515"/>
                  </a:lnTo>
                  <a:close/>
                  <a:moveTo>
                    <a:pt x="22475" y="11314"/>
                  </a:moveTo>
                  <a:lnTo>
                    <a:pt x="22475" y="11314"/>
                  </a:lnTo>
                  <a:lnTo>
                    <a:pt x="22473" y="11314"/>
                  </a:lnTo>
                  <a:lnTo>
                    <a:pt x="22367" y="11378"/>
                  </a:lnTo>
                  <a:lnTo>
                    <a:pt x="22156" y="11498"/>
                  </a:lnTo>
                  <a:lnTo>
                    <a:pt x="22156" y="11137"/>
                  </a:lnTo>
                  <a:lnTo>
                    <a:pt x="22473" y="10950"/>
                  </a:lnTo>
                  <a:lnTo>
                    <a:pt x="22790" y="11137"/>
                  </a:lnTo>
                  <a:lnTo>
                    <a:pt x="22790" y="11498"/>
                  </a:lnTo>
                  <a:lnTo>
                    <a:pt x="22475" y="11314"/>
                  </a:lnTo>
                  <a:close/>
                  <a:moveTo>
                    <a:pt x="22485" y="10941"/>
                  </a:moveTo>
                  <a:lnTo>
                    <a:pt x="22804" y="10756"/>
                  </a:lnTo>
                  <a:lnTo>
                    <a:pt x="22804" y="10754"/>
                  </a:lnTo>
                  <a:lnTo>
                    <a:pt x="22804" y="10385"/>
                  </a:lnTo>
                  <a:lnTo>
                    <a:pt x="22832" y="10399"/>
                  </a:lnTo>
                  <a:lnTo>
                    <a:pt x="23123" y="10572"/>
                  </a:lnTo>
                  <a:lnTo>
                    <a:pt x="23123" y="10936"/>
                  </a:lnTo>
                  <a:lnTo>
                    <a:pt x="22834" y="11104"/>
                  </a:lnTo>
                  <a:lnTo>
                    <a:pt x="22801" y="11123"/>
                  </a:lnTo>
                  <a:lnTo>
                    <a:pt x="22485" y="10941"/>
                  </a:lnTo>
                  <a:close/>
                  <a:moveTo>
                    <a:pt x="22801" y="9991"/>
                  </a:moveTo>
                  <a:lnTo>
                    <a:pt x="22487" y="9809"/>
                  </a:lnTo>
                  <a:lnTo>
                    <a:pt x="22804" y="9627"/>
                  </a:lnTo>
                  <a:lnTo>
                    <a:pt x="22804" y="9627"/>
                  </a:lnTo>
                  <a:lnTo>
                    <a:pt x="22804" y="9256"/>
                  </a:lnTo>
                  <a:lnTo>
                    <a:pt x="22837" y="9274"/>
                  </a:lnTo>
                  <a:lnTo>
                    <a:pt x="23123" y="9442"/>
                  </a:lnTo>
                  <a:lnTo>
                    <a:pt x="23123" y="9806"/>
                  </a:lnTo>
                  <a:lnTo>
                    <a:pt x="22801" y="9991"/>
                  </a:lnTo>
                  <a:close/>
                  <a:moveTo>
                    <a:pt x="22801" y="8861"/>
                  </a:moveTo>
                  <a:lnTo>
                    <a:pt x="22487" y="8681"/>
                  </a:lnTo>
                  <a:lnTo>
                    <a:pt x="22641" y="8591"/>
                  </a:lnTo>
                  <a:lnTo>
                    <a:pt x="22804" y="8497"/>
                  </a:lnTo>
                  <a:lnTo>
                    <a:pt x="22804" y="8497"/>
                  </a:lnTo>
                  <a:lnTo>
                    <a:pt x="22804" y="8126"/>
                  </a:lnTo>
                  <a:lnTo>
                    <a:pt x="23123" y="8310"/>
                  </a:lnTo>
                  <a:lnTo>
                    <a:pt x="23123" y="8676"/>
                  </a:lnTo>
                  <a:lnTo>
                    <a:pt x="23054" y="8717"/>
                  </a:lnTo>
                  <a:lnTo>
                    <a:pt x="22801" y="8861"/>
                  </a:lnTo>
                  <a:close/>
                  <a:moveTo>
                    <a:pt x="22799" y="7731"/>
                  </a:moveTo>
                  <a:lnTo>
                    <a:pt x="22485" y="7549"/>
                  </a:lnTo>
                  <a:lnTo>
                    <a:pt x="22804" y="7365"/>
                  </a:lnTo>
                  <a:lnTo>
                    <a:pt x="22804" y="7365"/>
                  </a:lnTo>
                  <a:lnTo>
                    <a:pt x="22804" y="6994"/>
                  </a:lnTo>
                  <a:lnTo>
                    <a:pt x="22839" y="7015"/>
                  </a:lnTo>
                  <a:lnTo>
                    <a:pt x="23123" y="7180"/>
                  </a:lnTo>
                  <a:lnTo>
                    <a:pt x="23123" y="7544"/>
                  </a:lnTo>
                  <a:lnTo>
                    <a:pt x="22799" y="7731"/>
                  </a:lnTo>
                  <a:close/>
                  <a:moveTo>
                    <a:pt x="22801" y="6601"/>
                  </a:moveTo>
                  <a:lnTo>
                    <a:pt x="22700" y="6542"/>
                  </a:lnTo>
                  <a:lnTo>
                    <a:pt x="22487" y="6419"/>
                  </a:lnTo>
                  <a:lnTo>
                    <a:pt x="22804" y="6235"/>
                  </a:lnTo>
                  <a:lnTo>
                    <a:pt x="22804" y="6235"/>
                  </a:lnTo>
                  <a:lnTo>
                    <a:pt x="22804" y="5864"/>
                  </a:lnTo>
                  <a:lnTo>
                    <a:pt x="22804" y="5864"/>
                  </a:lnTo>
                  <a:lnTo>
                    <a:pt x="23123" y="6053"/>
                  </a:lnTo>
                  <a:lnTo>
                    <a:pt x="23123" y="6415"/>
                  </a:lnTo>
                  <a:lnTo>
                    <a:pt x="22801" y="6601"/>
                  </a:lnTo>
                  <a:close/>
                  <a:moveTo>
                    <a:pt x="22801" y="5469"/>
                  </a:moveTo>
                  <a:lnTo>
                    <a:pt x="22487" y="5287"/>
                  </a:lnTo>
                  <a:lnTo>
                    <a:pt x="22804" y="5105"/>
                  </a:lnTo>
                  <a:lnTo>
                    <a:pt x="22804" y="5103"/>
                  </a:lnTo>
                  <a:lnTo>
                    <a:pt x="22804" y="4734"/>
                  </a:lnTo>
                  <a:lnTo>
                    <a:pt x="22842" y="4756"/>
                  </a:lnTo>
                  <a:lnTo>
                    <a:pt x="23123" y="4919"/>
                  </a:lnTo>
                  <a:lnTo>
                    <a:pt x="23123" y="5285"/>
                  </a:lnTo>
                  <a:lnTo>
                    <a:pt x="22801" y="5469"/>
                  </a:lnTo>
                  <a:close/>
                  <a:moveTo>
                    <a:pt x="22801" y="4340"/>
                  </a:moveTo>
                  <a:lnTo>
                    <a:pt x="22671" y="4264"/>
                  </a:lnTo>
                  <a:lnTo>
                    <a:pt x="22487" y="4158"/>
                  </a:lnTo>
                  <a:lnTo>
                    <a:pt x="22804" y="3973"/>
                  </a:lnTo>
                  <a:lnTo>
                    <a:pt x="22804" y="3973"/>
                  </a:lnTo>
                  <a:lnTo>
                    <a:pt x="22804" y="3605"/>
                  </a:lnTo>
                  <a:lnTo>
                    <a:pt x="23123" y="3789"/>
                  </a:lnTo>
                  <a:lnTo>
                    <a:pt x="23123" y="4155"/>
                  </a:lnTo>
                  <a:lnTo>
                    <a:pt x="23066" y="4188"/>
                  </a:lnTo>
                  <a:lnTo>
                    <a:pt x="22801" y="4340"/>
                  </a:lnTo>
                  <a:close/>
                  <a:moveTo>
                    <a:pt x="22801" y="3210"/>
                  </a:moveTo>
                  <a:lnTo>
                    <a:pt x="22615" y="3104"/>
                  </a:lnTo>
                  <a:lnTo>
                    <a:pt x="22485" y="3028"/>
                  </a:lnTo>
                  <a:lnTo>
                    <a:pt x="22631" y="2943"/>
                  </a:lnTo>
                  <a:lnTo>
                    <a:pt x="22804" y="2844"/>
                  </a:lnTo>
                  <a:lnTo>
                    <a:pt x="22804" y="2844"/>
                  </a:lnTo>
                  <a:lnTo>
                    <a:pt x="22804" y="2473"/>
                  </a:lnTo>
                  <a:lnTo>
                    <a:pt x="23123" y="2659"/>
                  </a:lnTo>
                  <a:lnTo>
                    <a:pt x="23123" y="3026"/>
                  </a:lnTo>
                  <a:lnTo>
                    <a:pt x="22801" y="3210"/>
                  </a:lnTo>
                  <a:close/>
                  <a:moveTo>
                    <a:pt x="22801" y="2080"/>
                  </a:moveTo>
                  <a:lnTo>
                    <a:pt x="22485" y="1898"/>
                  </a:lnTo>
                  <a:lnTo>
                    <a:pt x="22804" y="1714"/>
                  </a:lnTo>
                  <a:lnTo>
                    <a:pt x="22804" y="1714"/>
                  </a:lnTo>
                  <a:lnTo>
                    <a:pt x="22804" y="1343"/>
                  </a:lnTo>
                  <a:lnTo>
                    <a:pt x="23123" y="1530"/>
                  </a:lnTo>
                  <a:lnTo>
                    <a:pt x="23123" y="1894"/>
                  </a:lnTo>
                  <a:lnTo>
                    <a:pt x="22872" y="2040"/>
                  </a:lnTo>
                  <a:lnTo>
                    <a:pt x="22801" y="2080"/>
                  </a:lnTo>
                  <a:close/>
                  <a:moveTo>
                    <a:pt x="22790" y="1319"/>
                  </a:moveTo>
                  <a:lnTo>
                    <a:pt x="22475" y="1137"/>
                  </a:lnTo>
                  <a:lnTo>
                    <a:pt x="22475" y="1137"/>
                  </a:lnTo>
                  <a:lnTo>
                    <a:pt x="22473" y="1137"/>
                  </a:lnTo>
                  <a:lnTo>
                    <a:pt x="22156" y="1322"/>
                  </a:lnTo>
                  <a:lnTo>
                    <a:pt x="22156" y="958"/>
                  </a:lnTo>
                  <a:lnTo>
                    <a:pt x="22317" y="863"/>
                  </a:lnTo>
                  <a:lnTo>
                    <a:pt x="22473" y="776"/>
                  </a:lnTo>
                  <a:lnTo>
                    <a:pt x="22667" y="887"/>
                  </a:lnTo>
                  <a:lnTo>
                    <a:pt x="22790" y="958"/>
                  </a:lnTo>
                  <a:lnTo>
                    <a:pt x="22790" y="1319"/>
                  </a:lnTo>
                  <a:close/>
                  <a:moveTo>
                    <a:pt x="22345" y="1227"/>
                  </a:moveTo>
                  <a:lnTo>
                    <a:pt x="22475" y="1154"/>
                  </a:lnTo>
                  <a:lnTo>
                    <a:pt x="22790" y="1338"/>
                  </a:lnTo>
                  <a:lnTo>
                    <a:pt x="22790" y="1704"/>
                  </a:lnTo>
                  <a:lnTo>
                    <a:pt x="22473" y="1889"/>
                  </a:lnTo>
                  <a:lnTo>
                    <a:pt x="22154" y="1704"/>
                  </a:lnTo>
                  <a:lnTo>
                    <a:pt x="22154" y="1338"/>
                  </a:lnTo>
                  <a:lnTo>
                    <a:pt x="22156" y="1338"/>
                  </a:lnTo>
                  <a:lnTo>
                    <a:pt x="22156" y="1338"/>
                  </a:lnTo>
                  <a:lnTo>
                    <a:pt x="22345" y="1227"/>
                  </a:lnTo>
                  <a:close/>
                  <a:moveTo>
                    <a:pt x="22140" y="2092"/>
                  </a:moveTo>
                  <a:lnTo>
                    <a:pt x="22140" y="2461"/>
                  </a:lnTo>
                  <a:lnTo>
                    <a:pt x="22140" y="2461"/>
                  </a:lnTo>
                  <a:lnTo>
                    <a:pt x="22007" y="2539"/>
                  </a:lnTo>
                  <a:lnTo>
                    <a:pt x="21823" y="2643"/>
                  </a:lnTo>
                  <a:lnTo>
                    <a:pt x="21814" y="2640"/>
                  </a:lnTo>
                  <a:lnTo>
                    <a:pt x="21509" y="2463"/>
                  </a:lnTo>
                  <a:lnTo>
                    <a:pt x="21828" y="2281"/>
                  </a:lnTo>
                  <a:lnTo>
                    <a:pt x="21828" y="1910"/>
                  </a:lnTo>
                  <a:lnTo>
                    <a:pt x="22140" y="2092"/>
                  </a:lnTo>
                  <a:close/>
                  <a:moveTo>
                    <a:pt x="21162" y="1894"/>
                  </a:moveTo>
                  <a:lnTo>
                    <a:pt x="20939" y="2026"/>
                  </a:lnTo>
                  <a:lnTo>
                    <a:pt x="20845" y="2080"/>
                  </a:lnTo>
                  <a:lnTo>
                    <a:pt x="20528" y="1898"/>
                  </a:lnTo>
                  <a:lnTo>
                    <a:pt x="20847" y="1714"/>
                  </a:lnTo>
                  <a:lnTo>
                    <a:pt x="20847" y="1714"/>
                  </a:lnTo>
                  <a:lnTo>
                    <a:pt x="20847" y="1345"/>
                  </a:lnTo>
                  <a:lnTo>
                    <a:pt x="21162" y="1527"/>
                  </a:lnTo>
                  <a:lnTo>
                    <a:pt x="21162" y="1894"/>
                  </a:lnTo>
                  <a:close/>
                  <a:moveTo>
                    <a:pt x="20836" y="1324"/>
                  </a:moveTo>
                  <a:lnTo>
                    <a:pt x="20514" y="1137"/>
                  </a:lnTo>
                  <a:lnTo>
                    <a:pt x="20514" y="1137"/>
                  </a:lnTo>
                  <a:lnTo>
                    <a:pt x="20514" y="1137"/>
                  </a:lnTo>
                  <a:lnTo>
                    <a:pt x="20450" y="1175"/>
                  </a:lnTo>
                  <a:lnTo>
                    <a:pt x="20198" y="1322"/>
                  </a:lnTo>
                  <a:lnTo>
                    <a:pt x="20198" y="960"/>
                  </a:lnTo>
                  <a:lnTo>
                    <a:pt x="20514" y="776"/>
                  </a:lnTo>
                  <a:lnTo>
                    <a:pt x="20687" y="873"/>
                  </a:lnTo>
                  <a:lnTo>
                    <a:pt x="20836" y="960"/>
                  </a:lnTo>
                  <a:lnTo>
                    <a:pt x="20836" y="1324"/>
                  </a:lnTo>
                  <a:close/>
                  <a:moveTo>
                    <a:pt x="20387" y="1227"/>
                  </a:moveTo>
                  <a:lnTo>
                    <a:pt x="20514" y="1154"/>
                  </a:lnTo>
                  <a:lnTo>
                    <a:pt x="20836" y="1338"/>
                  </a:lnTo>
                  <a:lnTo>
                    <a:pt x="20836" y="1704"/>
                  </a:lnTo>
                  <a:lnTo>
                    <a:pt x="20514" y="1889"/>
                  </a:lnTo>
                  <a:lnTo>
                    <a:pt x="20198" y="1704"/>
                  </a:lnTo>
                  <a:lnTo>
                    <a:pt x="20198" y="1338"/>
                  </a:lnTo>
                  <a:lnTo>
                    <a:pt x="20387" y="1227"/>
                  </a:lnTo>
                  <a:close/>
                  <a:moveTo>
                    <a:pt x="20181" y="2092"/>
                  </a:moveTo>
                  <a:lnTo>
                    <a:pt x="20181" y="2461"/>
                  </a:lnTo>
                  <a:lnTo>
                    <a:pt x="20077" y="2522"/>
                  </a:lnTo>
                  <a:lnTo>
                    <a:pt x="19864" y="2643"/>
                  </a:lnTo>
                  <a:lnTo>
                    <a:pt x="19550" y="2463"/>
                  </a:lnTo>
                  <a:lnTo>
                    <a:pt x="19869" y="2281"/>
                  </a:lnTo>
                  <a:lnTo>
                    <a:pt x="19869" y="1910"/>
                  </a:lnTo>
                  <a:lnTo>
                    <a:pt x="20181" y="2092"/>
                  </a:lnTo>
                  <a:close/>
                  <a:moveTo>
                    <a:pt x="19857" y="1891"/>
                  </a:moveTo>
                  <a:lnTo>
                    <a:pt x="19536" y="1707"/>
                  </a:lnTo>
                  <a:lnTo>
                    <a:pt x="19536" y="1707"/>
                  </a:lnTo>
                  <a:lnTo>
                    <a:pt x="19534" y="1707"/>
                  </a:lnTo>
                  <a:lnTo>
                    <a:pt x="19217" y="1889"/>
                  </a:lnTo>
                  <a:lnTo>
                    <a:pt x="19217" y="1527"/>
                  </a:lnTo>
                  <a:lnTo>
                    <a:pt x="19538" y="1341"/>
                  </a:lnTo>
                  <a:lnTo>
                    <a:pt x="19857" y="1525"/>
                  </a:lnTo>
                  <a:lnTo>
                    <a:pt x="19857" y="1891"/>
                  </a:lnTo>
                  <a:close/>
                  <a:moveTo>
                    <a:pt x="19205" y="1894"/>
                  </a:moveTo>
                  <a:lnTo>
                    <a:pt x="18886" y="2080"/>
                  </a:lnTo>
                  <a:lnTo>
                    <a:pt x="18572" y="1898"/>
                  </a:lnTo>
                  <a:lnTo>
                    <a:pt x="18889" y="1714"/>
                  </a:lnTo>
                  <a:lnTo>
                    <a:pt x="18889" y="1714"/>
                  </a:lnTo>
                  <a:lnTo>
                    <a:pt x="18889" y="1345"/>
                  </a:lnTo>
                  <a:lnTo>
                    <a:pt x="19080" y="1454"/>
                  </a:lnTo>
                  <a:lnTo>
                    <a:pt x="19205" y="1527"/>
                  </a:lnTo>
                  <a:lnTo>
                    <a:pt x="19205" y="1894"/>
                  </a:lnTo>
                  <a:close/>
                  <a:moveTo>
                    <a:pt x="18877" y="1322"/>
                  </a:moveTo>
                  <a:lnTo>
                    <a:pt x="18581" y="1151"/>
                  </a:lnTo>
                  <a:lnTo>
                    <a:pt x="18560" y="1137"/>
                  </a:lnTo>
                  <a:lnTo>
                    <a:pt x="18560" y="1137"/>
                  </a:lnTo>
                  <a:lnTo>
                    <a:pt x="18560" y="1137"/>
                  </a:lnTo>
                  <a:lnTo>
                    <a:pt x="18515" y="1163"/>
                  </a:lnTo>
                  <a:lnTo>
                    <a:pt x="18241" y="1322"/>
                  </a:lnTo>
                  <a:lnTo>
                    <a:pt x="18241" y="960"/>
                  </a:lnTo>
                  <a:lnTo>
                    <a:pt x="18494" y="811"/>
                  </a:lnTo>
                  <a:lnTo>
                    <a:pt x="18560" y="776"/>
                  </a:lnTo>
                  <a:lnTo>
                    <a:pt x="18581" y="787"/>
                  </a:lnTo>
                  <a:lnTo>
                    <a:pt x="18877" y="960"/>
                  </a:lnTo>
                  <a:lnTo>
                    <a:pt x="18877" y="1322"/>
                  </a:lnTo>
                  <a:close/>
                  <a:moveTo>
                    <a:pt x="18560" y="1154"/>
                  </a:moveTo>
                  <a:lnTo>
                    <a:pt x="18584" y="1168"/>
                  </a:lnTo>
                  <a:lnTo>
                    <a:pt x="18877" y="1338"/>
                  </a:lnTo>
                  <a:lnTo>
                    <a:pt x="18877" y="1704"/>
                  </a:lnTo>
                  <a:lnTo>
                    <a:pt x="18560" y="1889"/>
                  </a:lnTo>
                  <a:lnTo>
                    <a:pt x="18239" y="1704"/>
                  </a:lnTo>
                  <a:lnTo>
                    <a:pt x="18239" y="1338"/>
                  </a:lnTo>
                  <a:lnTo>
                    <a:pt x="18241" y="1338"/>
                  </a:lnTo>
                  <a:lnTo>
                    <a:pt x="18241" y="1338"/>
                  </a:lnTo>
                  <a:lnTo>
                    <a:pt x="18560" y="1154"/>
                  </a:lnTo>
                  <a:close/>
                  <a:moveTo>
                    <a:pt x="18038" y="1981"/>
                  </a:moveTo>
                  <a:lnTo>
                    <a:pt x="18227" y="2090"/>
                  </a:lnTo>
                  <a:lnTo>
                    <a:pt x="18227" y="2461"/>
                  </a:lnTo>
                  <a:lnTo>
                    <a:pt x="18227" y="2461"/>
                  </a:lnTo>
                  <a:lnTo>
                    <a:pt x="18092" y="2539"/>
                  </a:lnTo>
                  <a:lnTo>
                    <a:pt x="17908" y="2643"/>
                  </a:lnTo>
                  <a:lnTo>
                    <a:pt x="17901" y="2640"/>
                  </a:lnTo>
                  <a:lnTo>
                    <a:pt x="17594" y="2463"/>
                  </a:lnTo>
                  <a:lnTo>
                    <a:pt x="17913" y="2281"/>
                  </a:lnTo>
                  <a:lnTo>
                    <a:pt x="17913" y="1910"/>
                  </a:lnTo>
                  <a:lnTo>
                    <a:pt x="18038" y="1981"/>
                  </a:lnTo>
                  <a:close/>
                  <a:moveTo>
                    <a:pt x="17246" y="1894"/>
                  </a:moveTo>
                  <a:lnTo>
                    <a:pt x="17024" y="2026"/>
                  </a:lnTo>
                  <a:lnTo>
                    <a:pt x="16930" y="2080"/>
                  </a:lnTo>
                  <a:lnTo>
                    <a:pt x="16613" y="1898"/>
                  </a:lnTo>
                  <a:lnTo>
                    <a:pt x="16934" y="1714"/>
                  </a:lnTo>
                  <a:lnTo>
                    <a:pt x="16934" y="1714"/>
                  </a:lnTo>
                  <a:lnTo>
                    <a:pt x="16934" y="1345"/>
                  </a:lnTo>
                  <a:lnTo>
                    <a:pt x="17246" y="1527"/>
                  </a:lnTo>
                  <a:lnTo>
                    <a:pt x="17246" y="1894"/>
                  </a:lnTo>
                  <a:close/>
                  <a:moveTo>
                    <a:pt x="16923" y="1324"/>
                  </a:moveTo>
                  <a:lnTo>
                    <a:pt x="16601" y="1137"/>
                  </a:lnTo>
                  <a:lnTo>
                    <a:pt x="16601" y="1137"/>
                  </a:lnTo>
                  <a:lnTo>
                    <a:pt x="16599" y="1137"/>
                  </a:lnTo>
                  <a:lnTo>
                    <a:pt x="16535" y="1175"/>
                  </a:lnTo>
                  <a:lnTo>
                    <a:pt x="16282" y="1322"/>
                  </a:lnTo>
                  <a:lnTo>
                    <a:pt x="16282" y="960"/>
                  </a:lnTo>
                  <a:lnTo>
                    <a:pt x="16601" y="776"/>
                  </a:lnTo>
                  <a:lnTo>
                    <a:pt x="16774" y="873"/>
                  </a:lnTo>
                  <a:lnTo>
                    <a:pt x="16923" y="960"/>
                  </a:lnTo>
                  <a:lnTo>
                    <a:pt x="16923" y="1324"/>
                  </a:lnTo>
                  <a:close/>
                  <a:moveTo>
                    <a:pt x="16474" y="1227"/>
                  </a:moveTo>
                  <a:lnTo>
                    <a:pt x="16601" y="1154"/>
                  </a:lnTo>
                  <a:lnTo>
                    <a:pt x="16923" y="1338"/>
                  </a:lnTo>
                  <a:lnTo>
                    <a:pt x="16923" y="1704"/>
                  </a:lnTo>
                  <a:lnTo>
                    <a:pt x="16601" y="1889"/>
                  </a:lnTo>
                  <a:lnTo>
                    <a:pt x="16282" y="1704"/>
                  </a:lnTo>
                  <a:lnTo>
                    <a:pt x="16282" y="1338"/>
                  </a:lnTo>
                  <a:lnTo>
                    <a:pt x="16474" y="1227"/>
                  </a:lnTo>
                  <a:close/>
                  <a:moveTo>
                    <a:pt x="16190" y="2045"/>
                  </a:moveTo>
                  <a:lnTo>
                    <a:pt x="16271" y="2092"/>
                  </a:lnTo>
                  <a:lnTo>
                    <a:pt x="16271" y="2458"/>
                  </a:lnTo>
                  <a:lnTo>
                    <a:pt x="16053" y="2586"/>
                  </a:lnTo>
                  <a:lnTo>
                    <a:pt x="15952" y="2643"/>
                  </a:lnTo>
                  <a:lnTo>
                    <a:pt x="15637" y="2463"/>
                  </a:lnTo>
                  <a:lnTo>
                    <a:pt x="15954" y="2281"/>
                  </a:lnTo>
                  <a:lnTo>
                    <a:pt x="15954" y="1910"/>
                  </a:lnTo>
                  <a:lnTo>
                    <a:pt x="16190" y="2045"/>
                  </a:lnTo>
                  <a:close/>
                  <a:moveTo>
                    <a:pt x="15942" y="1889"/>
                  </a:moveTo>
                  <a:lnTo>
                    <a:pt x="15777" y="1794"/>
                  </a:lnTo>
                  <a:lnTo>
                    <a:pt x="15623" y="1707"/>
                  </a:lnTo>
                  <a:lnTo>
                    <a:pt x="15623" y="1707"/>
                  </a:lnTo>
                  <a:lnTo>
                    <a:pt x="15623" y="1707"/>
                  </a:lnTo>
                  <a:lnTo>
                    <a:pt x="15304" y="1889"/>
                  </a:lnTo>
                  <a:lnTo>
                    <a:pt x="15304" y="1527"/>
                  </a:lnTo>
                  <a:lnTo>
                    <a:pt x="15623" y="1341"/>
                  </a:lnTo>
                  <a:lnTo>
                    <a:pt x="15942" y="1525"/>
                  </a:lnTo>
                  <a:lnTo>
                    <a:pt x="15942" y="1889"/>
                  </a:lnTo>
                  <a:close/>
                  <a:moveTo>
                    <a:pt x="15292" y="1894"/>
                  </a:moveTo>
                  <a:lnTo>
                    <a:pt x="14973" y="2080"/>
                  </a:lnTo>
                  <a:lnTo>
                    <a:pt x="14657" y="1898"/>
                  </a:lnTo>
                  <a:lnTo>
                    <a:pt x="14976" y="1714"/>
                  </a:lnTo>
                  <a:lnTo>
                    <a:pt x="14976" y="1714"/>
                  </a:lnTo>
                  <a:lnTo>
                    <a:pt x="14976" y="1345"/>
                  </a:lnTo>
                  <a:lnTo>
                    <a:pt x="15165" y="1454"/>
                  </a:lnTo>
                  <a:lnTo>
                    <a:pt x="15292" y="1527"/>
                  </a:lnTo>
                  <a:lnTo>
                    <a:pt x="15292" y="1894"/>
                  </a:lnTo>
                  <a:close/>
                  <a:moveTo>
                    <a:pt x="14962" y="1322"/>
                  </a:moveTo>
                  <a:lnTo>
                    <a:pt x="14666" y="1151"/>
                  </a:lnTo>
                  <a:lnTo>
                    <a:pt x="14645" y="1137"/>
                  </a:lnTo>
                  <a:lnTo>
                    <a:pt x="14645" y="1137"/>
                  </a:lnTo>
                  <a:lnTo>
                    <a:pt x="14645" y="1137"/>
                  </a:lnTo>
                  <a:lnTo>
                    <a:pt x="14600" y="1163"/>
                  </a:lnTo>
                  <a:lnTo>
                    <a:pt x="14326" y="1322"/>
                  </a:lnTo>
                  <a:lnTo>
                    <a:pt x="14326" y="960"/>
                  </a:lnTo>
                  <a:lnTo>
                    <a:pt x="14489" y="863"/>
                  </a:lnTo>
                  <a:lnTo>
                    <a:pt x="14645" y="776"/>
                  </a:lnTo>
                  <a:lnTo>
                    <a:pt x="14666" y="787"/>
                  </a:lnTo>
                  <a:lnTo>
                    <a:pt x="14962" y="960"/>
                  </a:lnTo>
                  <a:lnTo>
                    <a:pt x="14962" y="1322"/>
                  </a:lnTo>
                  <a:close/>
                  <a:moveTo>
                    <a:pt x="14645" y="1154"/>
                  </a:moveTo>
                  <a:lnTo>
                    <a:pt x="14669" y="1168"/>
                  </a:lnTo>
                  <a:lnTo>
                    <a:pt x="14962" y="1338"/>
                  </a:lnTo>
                  <a:lnTo>
                    <a:pt x="14962" y="1704"/>
                  </a:lnTo>
                  <a:lnTo>
                    <a:pt x="14645" y="1889"/>
                  </a:lnTo>
                  <a:lnTo>
                    <a:pt x="14326" y="1704"/>
                  </a:lnTo>
                  <a:lnTo>
                    <a:pt x="14326" y="1338"/>
                  </a:lnTo>
                  <a:lnTo>
                    <a:pt x="14645" y="1154"/>
                  </a:lnTo>
                  <a:close/>
                  <a:moveTo>
                    <a:pt x="14309" y="2092"/>
                  </a:moveTo>
                  <a:lnTo>
                    <a:pt x="14309" y="2461"/>
                  </a:lnTo>
                  <a:lnTo>
                    <a:pt x="13993" y="2643"/>
                  </a:lnTo>
                  <a:lnTo>
                    <a:pt x="13799" y="2534"/>
                  </a:lnTo>
                  <a:lnTo>
                    <a:pt x="13678" y="2465"/>
                  </a:lnTo>
                  <a:lnTo>
                    <a:pt x="13997" y="2281"/>
                  </a:lnTo>
                  <a:lnTo>
                    <a:pt x="13997" y="1910"/>
                  </a:lnTo>
                  <a:lnTo>
                    <a:pt x="14309" y="2092"/>
                  </a:lnTo>
                  <a:close/>
                  <a:moveTo>
                    <a:pt x="13986" y="1891"/>
                  </a:moveTo>
                  <a:lnTo>
                    <a:pt x="13920" y="1853"/>
                  </a:lnTo>
                  <a:lnTo>
                    <a:pt x="13667" y="1707"/>
                  </a:lnTo>
                  <a:lnTo>
                    <a:pt x="13664" y="1707"/>
                  </a:lnTo>
                  <a:lnTo>
                    <a:pt x="13664" y="1707"/>
                  </a:lnTo>
                  <a:lnTo>
                    <a:pt x="13345" y="1889"/>
                  </a:lnTo>
                  <a:lnTo>
                    <a:pt x="13345" y="1527"/>
                  </a:lnTo>
                  <a:lnTo>
                    <a:pt x="13664" y="1341"/>
                  </a:lnTo>
                  <a:lnTo>
                    <a:pt x="13986" y="1527"/>
                  </a:lnTo>
                  <a:lnTo>
                    <a:pt x="13986" y="1891"/>
                  </a:lnTo>
                  <a:close/>
                  <a:moveTo>
                    <a:pt x="13334" y="1894"/>
                  </a:moveTo>
                  <a:lnTo>
                    <a:pt x="13109" y="2026"/>
                  </a:lnTo>
                  <a:lnTo>
                    <a:pt x="13017" y="2080"/>
                  </a:lnTo>
                  <a:lnTo>
                    <a:pt x="12698" y="1898"/>
                  </a:lnTo>
                  <a:lnTo>
                    <a:pt x="13019" y="1714"/>
                  </a:lnTo>
                  <a:lnTo>
                    <a:pt x="13019" y="1714"/>
                  </a:lnTo>
                  <a:lnTo>
                    <a:pt x="13019" y="1345"/>
                  </a:lnTo>
                  <a:lnTo>
                    <a:pt x="13334" y="1527"/>
                  </a:lnTo>
                  <a:lnTo>
                    <a:pt x="13334" y="1894"/>
                  </a:lnTo>
                  <a:close/>
                  <a:moveTo>
                    <a:pt x="13007" y="1324"/>
                  </a:moveTo>
                  <a:lnTo>
                    <a:pt x="12686" y="1137"/>
                  </a:lnTo>
                  <a:lnTo>
                    <a:pt x="12686" y="1137"/>
                  </a:lnTo>
                  <a:lnTo>
                    <a:pt x="12686" y="1137"/>
                  </a:lnTo>
                  <a:lnTo>
                    <a:pt x="12677" y="1142"/>
                  </a:lnTo>
                  <a:lnTo>
                    <a:pt x="12367" y="1319"/>
                  </a:lnTo>
                  <a:lnTo>
                    <a:pt x="12367" y="958"/>
                  </a:lnTo>
                  <a:lnTo>
                    <a:pt x="12620" y="811"/>
                  </a:lnTo>
                  <a:lnTo>
                    <a:pt x="12686" y="776"/>
                  </a:lnTo>
                  <a:lnTo>
                    <a:pt x="12859" y="873"/>
                  </a:lnTo>
                  <a:lnTo>
                    <a:pt x="13007" y="960"/>
                  </a:lnTo>
                  <a:lnTo>
                    <a:pt x="13007" y="1324"/>
                  </a:lnTo>
                  <a:close/>
                  <a:moveTo>
                    <a:pt x="12670" y="1163"/>
                  </a:moveTo>
                  <a:lnTo>
                    <a:pt x="12686" y="1154"/>
                  </a:lnTo>
                  <a:lnTo>
                    <a:pt x="13007" y="1338"/>
                  </a:lnTo>
                  <a:lnTo>
                    <a:pt x="13007" y="1704"/>
                  </a:lnTo>
                  <a:lnTo>
                    <a:pt x="12686" y="1889"/>
                  </a:lnTo>
                  <a:lnTo>
                    <a:pt x="12367" y="1704"/>
                  </a:lnTo>
                  <a:lnTo>
                    <a:pt x="12367" y="1338"/>
                  </a:lnTo>
                  <a:lnTo>
                    <a:pt x="12670" y="1163"/>
                  </a:lnTo>
                  <a:close/>
                  <a:moveTo>
                    <a:pt x="12039" y="2281"/>
                  </a:moveTo>
                  <a:lnTo>
                    <a:pt x="12039" y="1912"/>
                  </a:lnTo>
                  <a:lnTo>
                    <a:pt x="12223" y="2016"/>
                  </a:lnTo>
                  <a:lnTo>
                    <a:pt x="12353" y="2092"/>
                  </a:lnTo>
                  <a:lnTo>
                    <a:pt x="12353" y="2458"/>
                  </a:lnTo>
                  <a:lnTo>
                    <a:pt x="12036" y="2643"/>
                  </a:lnTo>
                  <a:lnTo>
                    <a:pt x="11722" y="2463"/>
                  </a:lnTo>
                  <a:lnTo>
                    <a:pt x="12039" y="2281"/>
                  </a:lnTo>
                  <a:close/>
                  <a:moveTo>
                    <a:pt x="12027" y="2272"/>
                  </a:moveTo>
                  <a:lnTo>
                    <a:pt x="11708" y="2456"/>
                  </a:lnTo>
                  <a:lnTo>
                    <a:pt x="11389" y="2272"/>
                  </a:lnTo>
                  <a:lnTo>
                    <a:pt x="11389" y="1903"/>
                  </a:lnTo>
                  <a:lnTo>
                    <a:pt x="11668" y="1740"/>
                  </a:lnTo>
                  <a:lnTo>
                    <a:pt x="11706" y="1719"/>
                  </a:lnTo>
                  <a:lnTo>
                    <a:pt x="12025" y="1903"/>
                  </a:lnTo>
                  <a:lnTo>
                    <a:pt x="12025" y="1903"/>
                  </a:lnTo>
                  <a:lnTo>
                    <a:pt x="12027" y="1905"/>
                  </a:lnTo>
                  <a:lnTo>
                    <a:pt x="12027" y="2272"/>
                  </a:lnTo>
                  <a:close/>
                  <a:moveTo>
                    <a:pt x="12025" y="1889"/>
                  </a:moveTo>
                  <a:lnTo>
                    <a:pt x="11706" y="1707"/>
                  </a:lnTo>
                  <a:lnTo>
                    <a:pt x="11706" y="1707"/>
                  </a:lnTo>
                  <a:lnTo>
                    <a:pt x="11706" y="1707"/>
                  </a:lnTo>
                  <a:lnTo>
                    <a:pt x="11389" y="1889"/>
                  </a:lnTo>
                  <a:lnTo>
                    <a:pt x="11389" y="1525"/>
                  </a:lnTo>
                  <a:lnTo>
                    <a:pt x="11708" y="1341"/>
                  </a:lnTo>
                  <a:lnTo>
                    <a:pt x="12025" y="1525"/>
                  </a:lnTo>
                  <a:lnTo>
                    <a:pt x="12025" y="1889"/>
                  </a:lnTo>
                  <a:close/>
                  <a:moveTo>
                    <a:pt x="11377" y="1894"/>
                  </a:moveTo>
                  <a:lnTo>
                    <a:pt x="11193" y="2002"/>
                  </a:lnTo>
                  <a:lnTo>
                    <a:pt x="11058" y="2080"/>
                  </a:lnTo>
                  <a:lnTo>
                    <a:pt x="10741" y="1898"/>
                  </a:lnTo>
                  <a:lnTo>
                    <a:pt x="11060" y="1714"/>
                  </a:lnTo>
                  <a:lnTo>
                    <a:pt x="11060" y="1714"/>
                  </a:lnTo>
                  <a:lnTo>
                    <a:pt x="11060" y="1345"/>
                  </a:lnTo>
                  <a:lnTo>
                    <a:pt x="11377" y="1530"/>
                  </a:lnTo>
                  <a:lnTo>
                    <a:pt x="11377" y="1894"/>
                  </a:lnTo>
                  <a:close/>
                  <a:moveTo>
                    <a:pt x="11046" y="1322"/>
                  </a:moveTo>
                  <a:lnTo>
                    <a:pt x="10753" y="1151"/>
                  </a:lnTo>
                  <a:lnTo>
                    <a:pt x="10730" y="1137"/>
                  </a:lnTo>
                  <a:lnTo>
                    <a:pt x="10730" y="1137"/>
                  </a:lnTo>
                  <a:lnTo>
                    <a:pt x="10730" y="1137"/>
                  </a:lnTo>
                  <a:lnTo>
                    <a:pt x="10687" y="1163"/>
                  </a:lnTo>
                  <a:lnTo>
                    <a:pt x="10411" y="1322"/>
                  </a:lnTo>
                  <a:lnTo>
                    <a:pt x="10411" y="960"/>
                  </a:lnTo>
                  <a:lnTo>
                    <a:pt x="10666" y="811"/>
                  </a:lnTo>
                  <a:lnTo>
                    <a:pt x="10730" y="776"/>
                  </a:lnTo>
                  <a:lnTo>
                    <a:pt x="10753" y="787"/>
                  </a:lnTo>
                  <a:lnTo>
                    <a:pt x="11046" y="960"/>
                  </a:lnTo>
                  <a:lnTo>
                    <a:pt x="11046" y="1322"/>
                  </a:lnTo>
                  <a:close/>
                  <a:moveTo>
                    <a:pt x="10730" y="1154"/>
                  </a:moveTo>
                  <a:lnTo>
                    <a:pt x="10753" y="1168"/>
                  </a:lnTo>
                  <a:lnTo>
                    <a:pt x="11046" y="1338"/>
                  </a:lnTo>
                  <a:lnTo>
                    <a:pt x="11046" y="1704"/>
                  </a:lnTo>
                  <a:lnTo>
                    <a:pt x="10730" y="1889"/>
                  </a:lnTo>
                  <a:lnTo>
                    <a:pt x="10411" y="1704"/>
                  </a:lnTo>
                  <a:lnTo>
                    <a:pt x="10411" y="1338"/>
                  </a:lnTo>
                  <a:lnTo>
                    <a:pt x="10730" y="1154"/>
                  </a:lnTo>
                  <a:close/>
                  <a:moveTo>
                    <a:pt x="10397" y="2092"/>
                  </a:moveTo>
                  <a:lnTo>
                    <a:pt x="10397" y="2461"/>
                  </a:lnTo>
                  <a:lnTo>
                    <a:pt x="10078" y="2643"/>
                  </a:lnTo>
                  <a:lnTo>
                    <a:pt x="9886" y="2534"/>
                  </a:lnTo>
                  <a:lnTo>
                    <a:pt x="9766" y="2465"/>
                  </a:lnTo>
                  <a:lnTo>
                    <a:pt x="10085" y="2281"/>
                  </a:lnTo>
                  <a:lnTo>
                    <a:pt x="10085" y="1910"/>
                  </a:lnTo>
                  <a:lnTo>
                    <a:pt x="10397" y="2092"/>
                  </a:lnTo>
                  <a:close/>
                  <a:moveTo>
                    <a:pt x="10073" y="1891"/>
                  </a:moveTo>
                  <a:lnTo>
                    <a:pt x="10004" y="1853"/>
                  </a:lnTo>
                  <a:lnTo>
                    <a:pt x="9751" y="1707"/>
                  </a:lnTo>
                  <a:lnTo>
                    <a:pt x="9751" y="1707"/>
                  </a:lnTo>
                  <a:lnTo>
                    <a:pt x="9751" y="1707"/>
                  </a:lnTo>
                  <a:lnTo>
                    <a:pt x="9430" y="1889"/>
                  </a:lnTo>
                  <a:lnTo>
                    <a:pt x="9430" y="1527"/>
                  </a:lnTo>
                  <a:lnTo>
                    <a:pt x="9751" y="1341"/>
                  </a:lnTo>
                  <a:lnTo>
                    <a:pt x="10073" y="1527"/>
                  </a:lnTo>
                  <a:lnTo>
                    <a:pt x="10073" y="1891"/>
                  </a:lnTo>
                  <a:close/>
                  <a:moveTo>
                    <a:pt x="9418" y="1894"/>
                  </a:moveTo>
                  <a:lnTo>
                    <a:pt x="9196" y="2026"/>
                  </a:lnTo>
                  <a:lnTo>
                    <a:pt x="9102" y="2080"/>
                  </a:lnTo>
                  <a:lnTo>
                    <a:pt x="8783" y="1898"/>
                  </a:lnTo>
                  <a:lnTo>
                    <a:pt x="9104" y="1714"/>
                  </a:lnTo>
                  <a:lnTo>
                    <a:pt x="9104" y="1714"/>
                  </a:lnTo>
                  <a:lnTo>
                    <a:pt x="9104" y="1345"/>
                  </a:lnTo>
                  <a:lnTo>
                    <a:pt x="9418" y="1527"/>
                  </a:lnTo>
                  <a:lnTo>
                    <a:pt x="9418" y="1894"/>
                  </a:lnTo>
                  <a:close/>
                  <a:moveTo>
                    <a:pt x="9092" y="1324"/>
                  </a:moveTo>
                  <a:lnTo>
                    <a:pt x="8771" y="1137"/>
                  </a:lnTo>
                  <a:lnTo>
                    <a:pt x="8771" y="1137"/>
                  </a:lnTo>
                  <a:lnTo>
                    <a:pt x="8771" y="1137"/>
                  </a:lnTo>
                  <a:lnTo>
                    <a:pt x="8761" y="1142"/>
                  </a:lnTo>
                  <a:lnTo>
                    <a:pt x="8454" y="1319"/>
                  </a:lnTo>
                  <a:lnTo>
                    <a:pt x="8454" y="958"/>
                  </a:lnTo>
                  <a:lnTo>
                    <a:pt x="8707" y="811"/>
                  </a:lnTo>
                  <a:lnTo>
                    <a:pt x="8771" y="776"/>
                  </a:lnTo>
                  <a:lnTo>
                    <a:pt x="8943" y="873"/>
                  </a:lnTo>
                  <a:lnTo>
                    <a:pt x="9092" y="960"/>
                  </a:lnTo>
                  <a:lnTo>
                    <a:pt x="9092" y="1324"/>
                  </a:lnTo>
                  <a:close/>
                  <a:moveTo>
                    <a:pt x="8754" y="1163"/>
                  </a:moveTo>
                  <a:lnTo>
                    <a:pt x="8771" y="1154"/>
                  </a:lnTo>
                  <a:lnTo>
                    <a:pt x="9092" y="1338"/>
                  </a:lnTo>
                  <a:lnTo>
                    <a:pt x="9092" y="1704"/>
                  </a:lnTo>
                  <a:lnTo>
                    <a:pt x="8771" y="1889"/>
                  </a:lnTo>
                  <a:lnTo>
                    <a:pt x="8454" y="1704"/>
                  </a:lnTo>
                  <a:lnTo>
                    <a:pt x="8454" y="1338"/>
                  </a:lnTo>
                  <a:lnTo>
                    <a:pt x="8754" y="1163"/>
                  </a:lnTo>
                  <a:close/>
                  <a:moveTo>
                    <a:pt x="8126" y="2281"/>
                  </a:moveTo>
                  <a:lnTo>
                    <a:pt x="8126" y="1912"/>
                  </a:lnTo>
                  <a:lnTo>
                    <a:pt x="8442" y="2092"/>
                  </a:lnTo>
                  <a:lnTo>
                    <a:pt x="8442" y="2458"/>
                  </a:lnTo>
                  <a:lnTo>
                    <a:pt x="8121" y="2643"/>
                  </a:lnTo>
                  <a:lnTo>
                    <a:pt x="7807" y="2463"/>
                  </a:lnTo>
                  <a:lnTo>
                    <a:pt x="8126" y="2281"/>
                  </a:lnTo>
                  <a:close/>
                  <a:moveTo>
                    <a:pt x="8112" y="2272"/>
                  </a:moveTo>
                  <a:lnTo>
                    <a:pt x="7793" y="2456"/>
                  </a:lnTo>
                  <a:lnTo>
                    <a:pt x="7474" y="2272"/>
                  </a:lnTo>
                  <a:lnTo>
                    <a:pt x="7474" y="1903"/>
                  </a:lnTo>
                  <a:lnTo>
                    <a:pt x="7795" y="1719"/>
                  </a:lnTo>
                  <a:lnTo>
                    <a:pt x="7882" y="1768"/>
                  </a:lnTo>
                  <a:lnTo>
                    <a:pt x="8109" y="1901"/>
                  </a:lnTo>
                  <a:lnTo>
                    <a:pt x="8109" y="1903"/>
                  </a:lnTo>
                  <a:lnTo>
                    <a:pt x="8112" y="1905"/>
                  </a:lnTo>
                  <a:lnTo>
                    <a:pt x="8112" y="2272"/>
                  </a:lnTo>
                  <a:close/>
                  <a:moveTo>
                    <a:pt x="8109" y="1889"/>
                  </a:moveTo>
                  <a:lnTo>
                    <a:pt x="7911" y="1773"/>
                  </a:lnTo>
                  <a:lnTo>
                    <a:pt x="7795" y="1707"/>
                  </a:lnTo>
                  <a:lnTo>
                    <a:pt x="7795" y="1707"/>
                  </a:lnTo>
                  <a:lnTo>
                    <a:pt x="7795" y="1707"/>
                  </a:lnTo>
                  <a:lnTo>
                    <a:pt x="7474" y="1889"/>
                  </a:lnTo>
                  <a:lnTo>
                    <a:pt x="7474" y="1525"/>
                  </a:lnTo>
                  <a:lnTo>
                    <a:pt x="7793" y="1341"/>
                  </a:lnTo>
                  <a:lnTo>
                    <a:pt x="8109" y="1525"/>
                  </a:lnTo>
                  <a:lnTo>
                    <a:pt x="8109" y="1889"/>
                  </a:lnTo>
                  <a:close/>
                  <a:moveTo>
                    <a:pt x="7462" y="1894"/>
                  </a:moveTo>
                  <a:lnTo>
                    <a:pt x="7145" y="2080"/>
                  </a:lnTo>
                  <a:lnTo>
                    <a:pt x="6982" y="1986"/>
                  </a:lnTo>
                  <a:lnTo>
                    <a:pt x="6829" y="1898"/>
                  </a:lnTo>
                  <a:lnTo>
                    <a:pt x="7148" y="1714"/>
                  </a:lnTo>
                  <a:lnTo>
                    <a:pt x="7148" y="1714"/>
                  </a:lnTo>
                  <a:lnTo>
                    <a:pt x="7148" y="1345"/>
                  </a:lnTo>
                  <a:lnTo>
                    <a:pt x="7287" y="1426"/>
                  </a:lnTo>
                  <a:lnTo>
                    <a:pt x="7462" y="1527"/>
                  </a:lnTo>
                  <a:lnTo>
                    <a:pt x="7462" y="1894"/>
                  </a:lnTo>
                  <a:close/>
                  <a:moveTo>
                    <a:pt x="7136" y="1324"/>
                  </a:moveTo>
                  <a:lnTo>
                    <a:pt x="7126" y="1317"/>
                  </a:lnTo>
                  <a:lnTo>
                    <a:pt x="6814" y="1137"/>
                  </a:lnTo>
                  <a:lnTo>
                    <a:pt x="6814" y="1137"/>
                  </a:lnTo>
                  <a:lnTo>
                    <a:pt x="6814" y="1137"/>
                  </a:lnTo>
                  <a:lnTo>
                    <a:pt x="6495" y="1322"/>
                  </a:lnTo>
                  <a:lnTo>
                    <a:pt x="6495" y="960"/>
                  </a:lnTo>
                  <a:lnTo>
                    <a:pt x="6746" y="816"/>
                  </a:lnTo>
                  <a:lnTo>
                    <a:pt x="6817" y="776"/>
                  </a:lnTo>
                  <a:lnTo>
                    <a:pt x="6819" y="776"/>
                  </a:lnTo>
                  <a:lnTo>
                    <a:pt x="7136" y="962"/>
                  </a:lnTo>
                  <a:lnTo>
                    <a:pt x="7136" y="1324"/>
                  </a:lnTo>
                  <a:close/>
                  <a:moveTo>
                    <a:pt x="6814" y="1154"/>
                  </a:moveTo>
                  <a:lnTo>
                    <a:pt x="6980" y="1248"/>
                  </a:lnTo>
                  <a:lnTo>
                    <a:pt x="7136" y="1338"/>
                  </a:lnTo>
                  <a:lnTo>
                    <a:pt x="7136" y="1704"/>
                  </a:lnTo>
                  <a:lnTo>
                    <a:pt x="6838" y="1877"/>
                  </a:lnTo>
                  <a:lnTo>
                    <a:pt x="6817" y="1889"/>
                  </a:lnTo>
                  <a:lnTo>
                    <a:pt x="6637" y="1785"/>
                  </a:lnTo>
                  <a:lnTo>
                    <a:pt x="6495" y="1704"/>
                  </a:lnTo>
                  <a:lnTo>
                    <a:pt x="6495" y="1338"/>
                  </a:lnTo>
                  <a:lnTo>
                    <a:pt x="6814" y="1154"/>
                  </a:lnTo>
                  <a:close/>
                  <a:moveTo>
                    <a:pt x="6169" y="2281"/>
                  </a:moveTo>
                  <a:lnTo>
                    <a:pt x="6169" y="1912"/>
                  </a:lnTo>
                  <a:lnTo>
                    <a:pt x="6302" y="1988"/>
                  </a:lnTo>
                  <a:lnTo>
                    <a:pt x="6481" y="2092"/>
                  </a:lnTo>
                  <a:lnTo>
                    <a:pt x="6481" y="2461"/>
                  </a:lnTo>
                  <a:lnTo>
                    <a:pt x="6361" y="2532"/>
                  </a:lnTo>
                  <a:lnTo>
                    <a:pt x="6162" y="2643"/>
                  </a:lnTo>
                  <a:lnTo>
                    <a:pt x="6002" y="2553"/>
                  </a:lnTo>
                  <a:lnTo>
                    <a:pt x="5971" y="2534"/>
                  </a:lnTo>
                  <a:lnTo>
                    <a:pt x="5850" y="2465"/>
                  </a:lnTo>
                  <a:lnTo>
                    <a:pt x="6169" y="2281"/>
                  </a:lnTo>
                  <a:close/>
                  <a:moveTo>
                    <a:pt x="6155" y="2272"/>
                  </a:moveTo>
                  <a:lnTo>
                    <a:pt x="5836" y="2456"/>
                  </a:lnTo>
                  <a:lnTo>
                    <a:pt x="5515" y="2272"/>
                  </a:lnTo>
                  <a:lnTo>
                    <a:pt x="5515" y="1903"/>
                  </a:lnTo>
                  <a:lnTo>
                    <a:pt x="5836" y="1719"/>
                  </a:lnTo>
                  <a:lnTo>
                    <a:pt x="6155" y="1903"/>
                  </a:lnTo>
                  <a:lnTo>
                    <a:pt x="6155" y="1903"/>
                  </a:lnTo>
                  <a:lnTo>
                    <a:pt x="6155" y="1905"/>
                  </a:lnTo>
                  <a:lnTo>
                    <a:pt x="6155" y="2272"/>
                  </a:lnTo>
                  <a:close/>
                  <a:moveTo>
                    <a:pt x="6155" y="1889"/>
                  </a:moveTo>
                  <a:lnTo>
                    <a:pt x="6089" y="1851"/>
                  </a:lnTo>
                  <a:lnTo>
                    <a:pt x="5836" y="1707"/>
                  </a:lnTo>
                  <a:lnTo>
                    <a:pt x="5836" y="1707"/>
                  </a:lnTo>
                  <a:lnTo>
                    <a:pt x="5836" y="1707"/>
                  </a:lnTo>
                  <a:lnTo>
                    <a:pt x="5515" y="1889"/>
                  </a:lnTo>
                  <a:lnTo>
                    <a:pt x="5515" y="1527"/>
                  </a:lnTo>
                  <a:lnTo>
                    <a:pt x="5836" y="1341"/>
                  </a:lnTo>
                  <a:lnTo>
                    <a:pt x="6155" y="1527"/>
                  </a:lnTo>
                  <a:lnTo>
                    <a:pt x="6155" y="1889"/>
                  </a:lnTo>
                  <a:close/>
                  <a:moveTo>
                    <a:pt x="5503" y="1894"/>
                  </a:moveTo>
                  <a:lnTo>
                    <a:pt x="5345" y="1988"/>
                  </a:lnTo>
                  <a:lnTo>
                    <a:pt x="5281" y="2026"/>
                  </a:lnTo>
                  <a:lnTo>
                    <a:pt x="5186" y="2080"/>
                  </a:lnTo>
                  <a:lnTo>
                    <a:pt x="4870" y="1898"/>
                  </a:lnTo>
                  <a:lnTo>
                    <a:pt x="5189" y="1714"/>
                  </a:lnTo>
                  <a:lnTo>
                    <a:pt x="5189" y="1714"/>
                  </a:lnTo>
                  <a:lnTo>
                    <a:pt x="5189" y="1345"/>
                  </a:lnTo>
                  <a:lnTo>
                    <a:pt x="5503" y="1527"/>
                  </a:lnTo>
                  <a:lnTo>
                    <a:pt x="5503" y="1894"/>
                  </a:lnTo>
                  <a:close/>
                  <a:moveTo>
                    <a:pt x="5177" y="1324"/>
                  </a:moveTo>
                  <a:lnTo>
                    <a:pt x="4858" y="1137"/>
                  </a:lnTo>
                  <a:lnTo>
                    <a:pt x="4856" y="1137"/>
                  </a:lnTo>
                  <a:lnTo>
                    <a:pt x="4856" y="1137"/>
                  </a:lnTo>
                  <a:lnTo>
                    <a:pt x="4792" y="1175"/>
                  </a:lnTo>
                  <a:lnTo>
                    <a:pt x="4539" y="1322"/>
                  </a:lnTo>
                  <a:lnTo>
                    <a:pt x="4539" y="960"/>
                  </a:lnTo>
                  <a:lnTo>
                    <a:pt x="4856" y="776"/>
                  </a:lnTo>
                  <a:lnTo>
                    <a:pt x="5031" y="873"/>
                  </a:lnTo>
                  <a:lnTo>
                    <a:pt x="5177" y="960"/>
                  </a:lnTo>
                  <a:lnTo>
                    <a:pt x="5177" y="1324"/>
                  </a:lnTo>
                  <a:close/>
                  <a:moveTo>
                    <a:pt x="4721" y="1232"/>
                  </a:moveTo>
                  <a:lnTo>
                    <a:pt x="4856" y="1154"/>
                  </a:lnTo>
                  <a:lnTo>
                    <a:pt x="5177" y="1338"/>
                  </a:lnTo>
                  <a:lnTo>
                    <a:pt x="5177" y="1704"/>
                  </a:lnTo>
                  <a:lnTo>
                    <a:pt x="4858" y="1889"/>
                  </a:lnTo>
                  <a:lnTo>
                    <a:pt x="4539" y="1704"/>
                  </a:lnTo>
                  <a:lnTo>
                    <a:pt x="4539" y="1338"/>
                  </a:lnTo>
                  <a:lnTo>
                    <a:pt x="4721" y="1232"/>
                  </a:lnTo>
                  <a:close/>
                  <a:moveTo>
                    <a:pt x="4527" y="2092"/>
                  </a:moveTo>
                  <a:lnTo>
                    <a:pt x="4527" y="2458"/>
                  </a:lnTo>
                  <a:lnTo>
                    <a:pt x="4414" y="2527"/>
                  </a:lnTo>
                  <a:lnTo>
                    <a:pt x="4208" y="2643"/>
                  </a:lnTo>
                  <a:lnTo>
                    <a:pt x="3894" y="2463"/>
                  </a:lnTo>
                  <a:lnTo>
                    <a:pt x="4211" y="2281"/>
                  </a:lnTo>
                  <a:lnTo>
                    <a:pt x="4211" y="1910"/>
                  </a:lnTo>
                  <a:lnTo>
                    <a:pt x="4527" y="2092"/>
                  </a:lnTo>
                  <a:close/>
                  <a:moveTo>
                    <a:pt x="4201" y="1891"/>
                  </a:moveTo>
                  <a:lnTo>
                    <a:pt x="3998" y="1773"/>
                  </a:lnTo>
                  <a:lnTo>
                    <a:pt x="3880" y="1707"/>
                  </a:lnTo>
                  <a:lnTo>
                    <a:pt x="3880" y="1707"/>
                  </a:lnTo>
                  <a:lnTo>
                    <a:pt x="3880" y="1707"/>
                  </a:lnTo>
                  <a:lnTo>
                    <a:pt x="3558" y="1889"/>
                  </a:lnTo>
                  <a:lnTo>
                    <a:pt x="3558" y="1525"/>
                  </a:lnTo>
                  <a:lnTo>
                    <a:pt x="3880" y="1341"/>
                  </a:lnTo>
                  <a:lnTo>
                    <a:pt x="4201" y="1527"/>
                  </a:lnTo>
                  <a:lnTo>
                    <a:pt x="4201" y="1891"/>
                  </a:lnTo>
                  <a:close/>
                  <a:moveTo>
                    <a:pt x="3547" y="1894"/>
                  </a:moveTo>
                  <a:lnTo>
                    <a:pt x="3230" y="2080"/>
                  </a:lnTo>
                  <a:lnTo>
                    <a:pt x="3067" y="1986"/>
                  </a:lnTo>
                  <a:lnTo>
                    <a:pt x="2913" y="1898"/>
                  </a:lnTo>
                  <a:lnTo>
                    <a:pt x="3235" y="1714"/>
                  </a:lnTo>
                  <a:lnTo>
                    <a:pt x="3235" y="1714"/>
                  </a:lnTo>
                  <a:lnTo>
                    <a:pt x="3235" y="1345"/>
                  </a:lnTo>
                  <a:lnTo>
                    <a:pt x="3374" y="1426"/>
                  </a:lnTo>
                  <a:lnTo>
                    <a:pt x="3547" y="1527"/>
                  </a:lnTo>
                  <a:lnTo>
                    <a:pt x="3547" y="1894"/>
                  </a:lnTo>
                  <a:close/>
                  <a:moveTo>
                    <a:pt x="3223" y="1324"/>
                  </a:moveTo>
                  <a:lnTo>
                    <a:pt x="3211" y="1317"/>
                  </a:lnTo>
                  <a:lnTo>
                    <a:pt x="2902" y="1137"/>
                  </a:lnTo>
                  <a:lnTo>
                    <a:pt x="2902" y="1137"/>
                  </a:lnTo>
                  <a:lnTo>
                    <a:pt x="2902" y="1137"/>
                  </a:lnTo>
                  <a:lnTo>
                    <a:pt x="2583" y="1322"/>
                  </a:lnTo>
                  <a:lnTo>
                    <a:pt x="2583" y="960"/>
                  </a:lnTo>
                  <a:lnTo>
                    <a:pt x="2831" y="816"/>
                  </a:lnTo>
                  <a:lnTo>
                    <a:pt x="2902" y="776"/>
                  </a:lnTo>
                  <a:lnTo>
                    <a:pt x="2904" y="776"/>
                  </a:lnTo>
                  <a:lnTo>
                    <a:pt x="3223" y="962"/>
                  </a:lnTo>
                  <a:lnTo>
                    <a:pt x="3223" y="1324"/>
                  </a:lnTo>
                  <a:close/>
                  <a:moveTo>
                    <a:pt x="2644" y="1300"/>
                  </a:moveTo>
                  <a:lnTo>
                    <a:pt x="2902" y="1154"/>
                  </a:lnTo>
                  <a:lnTo>
                    <a:pt x="3065" y="1248"/>
                  </a:lnTo>
                  <a:lnTo>
                    <a:pt x="3223" y="1338"/>
                  </a:lnTo>
                  <a:lnTo>
                    <a:pt x="3223" y="1704"/>
                  </a:lnTo>
                  <a:lnTo>
                    <a:pt x="2923" y="1877"/>
                  </a:lnTo>
                  <a:lnTo>
                    <a:pt x="2902" y="1889"/>
                  </a:lnTo>
                  <a:lnTo>
                    <a:pt x="2724" y="1785"/>
                  </a:lnTo>
                  <a:lnTo>
                    <a:pt x="2583" y="1704"/>
                  </a:lnTo>
                  <a:lnTo>
                    <a:pt x="2583" y="1338"/>
                  </a:lnTo>
                  <a:lnTo>
                    <a:pt x="2644" y="1300"/>
                  </a:lnTo>
                  <a:close/>
                  <a:moveTo>
                    <a:pt x="2254" y="2281"/>
                  </a:moveTo>
                  <a:lnTo>
                    <a:pt x="2254" y="1912"/>
                  </a:lnTo>
                  <a:lnTo>
                    <a:pt x="2389" y="1988"/>
                  </a:lnTo>
                  <a:lnTo>
                    <a:pt x="2566" y="2092"/>
                  </a:lnTo>
                  <a:lnTo>
                    <a:pt x="2566" y="2461"/>
                  </a:lnTo>
                  <a:lnTo>
                    <a:pt x="2257" y="2640"/>
                  </a:lnTo>
                  <a:lnTo>
                    <a:pt x="2249" y="2643"/>
                  </a:lnTo>
                  <a:lnTo>
                    <a:pt x="1938" y="2463"/>
                  </a:lnTo>
                  <a:lnTo>
                    <a:pt x="2254" y="2281"/>
                  </a:lnTo>
                  <a:close/>
                  <a:moveTo>
                    <a:pt x="2242" y="2272"/>
                  </a:moveTo>
                  <a:lnTo>
                    <a:pt x="1923" y="2456"/>
                  </a:lnTo>
                  <a:lnTo>
                    <a:pt x="1604" y="2272"/>
                  </a:lnTo>
                  <a:lnTo>
                    <a:pt x="1604" y="1903"/>
                  </a:lnTo>
                  <a:lnTo>
                    <a:pt x="1921" y="1719"/>
                  </a:lnTo>
                  <a:lnTo>
                    <a:pt x="2049" y="1792"/>
                  </a:lnTo>
                  <a:lnTo>
                    <a:pt x="2240" y="1903"/>
                  </a:lnTo>
                  <a:lnTo>
                    <a:pt x="2240" y="1903"/>
                  </a:lnTo>
                  <a:lnTo>
                    <a:pt x="2242" y="1905"/>
                  </a:lnTo>
                  <a:lnTo>
                    <a:pt x="2242" y="2272"/>
                  </a:lnTo>
                  <a:close/>
                  <a:moveTo>
                    <a:pt x="2240" y="1889"/>
                  </a:moveTo>
                  <a:lnTo>
                    <a:pt x="1921" y="1707"/>
                  </a:lnTo>
                  <a:lnTo>
                    <a:pt x="1921" y="1707"/>
                  </a:lnTo>
                  <a:lnTo>
                    <a:pt x="1921" y="1707"/>
                  </a:lnTo>
                  <a:lnTo>
                    <a:pt x="1604" y="1889"/>
                  </a:lnTo>
                  <a:lnTo>
                    <a:pt x="1604" y="1525"/>
                  </a:lnTo>
                  <a:lnTo>
                    <a:pt x="1923" y="1341"/>
                  </a:lnTo>
                  <a:lnTo>
                    <a:pt x="2240" y="1525"/>
                  </a:lnTo>
                  <a:lnTo>
                    <a:pt x="2240" y="1889"/>
                  </a:lnTo>
                  <a:close/>
                  <a:moveTo>
                    <a:pt x="1590" y="1894"/>
                  </a:moveTo>
                  <a:lnTo>
                    <a:pt x="1491" y="1953"/>
                  </a:lnTo>
                  <a:lnTo>
                    <a:pt x="1269" y="2080"/>
                  </a:lnTo>
                  <a:lnTo>
                    <a:pt x="957" y="1898"/>
                  </a:lnTo>
                  <a:lnTo>
                    <a:pt x="1111" y="1808"/>
                  </a:lnTo>
                  <a:lnTo>
                    <a:pt x="1170" y="1773"/>
                  </a:lnTo>
                  <a:lnTo>
                    <a:pt x="1271" y="1714"/>
                  </a:lnTo>
                  <a:lnTo>
                    <a:pt x="1271" y="1714"/>
                  </a:lnTo>
                  <a:lnTo>
                    <a:pt x="1271" y="1345"/>
                  </a:lnTo>
                  <a:lnTo>
                    <a:pt x="1590" y="1527"/>
                  </a:lnTo>
                  <a:lnTo>
                    <a:pt x="1590" y="1894"/>
                  </a:lnTo>
                  <a:close/>
                  <a:moveTo>
                    <a:pt x="1259" y="1319"/>
                  </a:moveTo>
                  <a:lnTo>
                    <a:pt x="945" y="1137"/>
                  </a:lnTo>
                  <a:lnTo>
                    <a:pt x="945" y="1137"/>
                  </a:lnTo>
                  <a:lnTo>
                    <a:pt x="943" y="1137"/>
                  </a:lnTo>
                  <a:lnTo>
                    <a:pt x="624" y="1322"/>
                  </a:lnTo>
                  <a:lnTo>
                    <a:pt x="624" y="958"/>
                  </a:lnTo>
                  <a:lnTo>
                    <a:pt x="647" y="943"/>
                  </a:lnTo>
                  <a:lnTo>
                    <a:pt x="945" y="776"/>
                  </a:lnTo>
                  <a:lnTo>
                    <a:pt x="1099" y="863"/>
                  </a:lnTo>
                  <a:lnTo>
                    <a:pt x="1259" y="958"/>
                  </a:lnTo>
                  <a:lnTo>
                    <a:pt x="1259" y="1319"/>
                  </a:lnTo>
                  <a:close/>
                  <a:moveTo>
                    <a:pt x="295" y="3026"/>
                  </a:moveTo>
                  <a:lnTo>
                    <a:pt x="295" y="2657"/>
                  </a:lnTo>
                  <a:lnTo>
                    <a:pt x="612" y="2475"/>
                  </a:lnTo>
                  <a:lnTo>
                    <a:pt x="612" y="2844"/>
                  </a:lnTo>
                  <a:lnTo>
                    <a:pt x="612" y="2844"/>
                  </a:lnTo>
                  <a:lnTo>
                    <a:pt x="763" y="2929"/>
                  </a:lnTo>
                  <a:lnTo>
                    <a:pt x="931" y="3028"/>
                  </a:lnTo>
                  <a:lnTo>
                    <a:pt x="617" y="3210"/>
                  </a:lnTo>
                  <a:lnTo>
                    <a:pt x="295" y="3026"/>
                  </a:lnTo>
                  <a:close/>
                  <a:moveTo>
                    <a:pt x="295" y="4155"/>
                  </a:moveTo>
                  <a:lnTo>
                    <a:pt x="295" y="3787"/>
                  </a:lnTo>
                  <a:lnTo>
                    <a:pt x="298" y="3787"/>
                  </a:lnTo>
                  <a:lnTo>
                    <a:pt x="612" y="3607"/>
                  </a:lnTo>
                  <a:lnTo>
                    <a:pt x="612" y="3973"/>
                  </a:lnTo>
                  <a:lnTo>
                    <a:pt x="612" y="3973"/>
                  </a:lnTo>
                  <a:lnTo>
                    <a:pt x="931" y="4158"/>
                  </a:lnTo>
                  <a:lnTo>
                    <a:pt x="614" y="4340"/>
                  </a:lnTo>
                  <a:lnTo>
                    <a:pt x="295" y="4155"/>
                  </a:lnTo>
                  <a:close/>
                  <a:moveTo>
                    <a:pt x="454" y="5377"/>
                  </a:moveTo>
                  <a:lnTo>
                    <a:pt x="295" y="5285"/>
                  </a:lnTo>
                  <a:lnTo>
                    <a:pt x="295" y="4919"/>
                  </a:lnTo>
                  <a:lnTo>
                    <a:pt x="560" y="4765"/>
                  </a:lnTo>
                  <a:lnTo>
                    <a:pt x="612" y="4734"/>
                  </a:lnTo>
                  <a:lnTo>
                    <a:pt x="612" y="5103"/>
                  </a:lnTo>
                  <a:lnTo>
                    <a:pt x="612" y="5105"/>
                  </a:lnTo>
                  <a:lnTo>
                    <a:pt x="929" y="5287"/>
                  </a:lnTo>
                  <a:lnTo>
                    <a:pt x="612" y="5469"/>
                  </a:lnTo>
                  <a:lnTo>
                    <a:pt x="454" y="5377"/>
                  </a:lnTo>
                  <a:close/>
                  <a:moveTo>
                    <a:pt x="432" y="6495"/>
                  </a:moveTo>
                  <a:lnTo>
                    <a:pt x="295" y="6415"/>
                  </a:lnTo>
                  <a:lnTo>
                    <a:pt x="295" y="6051"/>
                  </a:lnTo>
                  <a:lnTo>
                    <a:pt x="612" y="5866"/>
                  </a:lnTo>
                  <a:lnTo>
                    <a:pt x="612" y="6235"/>
                  </a:lnTo>
                  <a:lnTo>
                    <a:pt x="612" y="6235"/>
                  </a:lnTo>
                  <a:lnTo>
                    <a:pt x="929" y="6419"/>
                  </a:lnTo>
                  <a:lnTo>
                    <a:pt x="614" y="6599"/>
                  </a:lnTo>
                  <a:lnTo>
                    <a:pt x="432" y="6495"/>
                  </a:lnTo>
                  <a:close/>
                  <a:moveTo>
                    <a:pt x="295" y="7547"/>
                  </a:moveTo>
                  <a:lnTo>
                    <a:pt x="295" y="7180"/>
                  </a:lnTo>
                  <a:lnTo>
                    <a:pt x="605" y="7001"/>
                  </a:lnTo>
                  <a:lnTo>
                    <a:pt x="612" y="6996"/>
                  </a:lnTo>
                  <a:lnTo>
                    <a:pt x="612" y="7365"/>
                  </a:lnTo>
                  <a:lnTo>
                    <a:pt x="612" y="7365"/>
                  </a:lnTo>
                  <a:lnTo>
                    <a:pt x="929" y="7549"/>
                  </a:lnTo>
                  <a:lnTo>
                    <a:pt x="617" y="7731"/>
                  </a:lnTo>
                  <a:lnTo>
                    <a:pt x="295" y="7547"/>
                  </a:lnTo>
                  <a:close/>
                  <a:moveTo>
                    <a:pt x="295" y="8676"/>
                  </a:moveTo>
                  <a:lnTo>
                    <a:pt x="295" y="8310"/>
                  </a:lnTo>
                  <a:lnTo>
                    <a:pt x="612" y="8128"/>
                  </a:lnTo>
                  <a:lnTo>
                    <a:pt x="612" y="8497"/>
                  </a:lnTo>
                  <a:lnTo>
                    <a:pt x="612" y="8497"/>
                  </a:lnTo>
                  <a:lnTo>
                    <a:pt x="929" y="8679"/>
                  </a:lnTo>
                  <a:lnTo>
                    <a:pt x="614" y="8861"/>
                  </a:lnTo>
                  <a:lnTo>
                    <a:pt x="295" y="8676"/>
                  </a:lnTo>
                  <a:close/>
                  <a:moveTo>
                    <a:pt x="586" y="9976"/>
                  </a:moveTo>
                  <a:lnTo>
                    <a:pt x="454" y="9898"/>
                  </a:lnTo>
                  <a:lnTo>
                    <a:pt x="295" y="9806"/>
                  </a:lnTo>
                  <a:lnTo>
                    <a:pt x="295" y="9442"/>
                  </a:lnTo>
                  <a:lnTo>
                    <a:pt x="605" y="9260"/>
                  </a:lnTo>
                  <a:lnTo>
                    <a:pt x="612" y="9256"/>
                  </a:lnTo>
                  <a:lnTo>
                    <a:pt x="612" y="9627"/>
                  </a:lnTo>
                  <a:lnTo>
                    <a:pt x="612" y="9627"/>
                  </a:lnTo>
                  <a:lnTo>
                    <a:pt x="683" y="9667"/>
                  </a:lnTo>
                  <a:lnTo>
                    <a:pt x="929" y="9809"/>
                  </a:lnTo>
                  <a:lnTo>
                    <a:pt x="614" y="9991"/>
                  </a:lnTo>
                  <a:lnTo>
                    <a:pt x="586" y="9976"/>
                  </a:lnTo>
                  <a:close/>
                  <a:moveTo>
                    <a:pt x="395" y="10993"/>
                  </a:moveTo>
                  <a:lnTo>
                    <a:pt x="295" y="10936"/>
                  </a:lnTo>
                  <a:lnTo>
                    <a:pt x="295" y="10570"/>
                  </a:lnTo>
                  <a:lnTo>
                    <a:pt x="612" y="10385"/>
                  </a:lnTo>
                  <a:lnTo>
                    <a:pt x="612" y="10754"/>
                  </a:lnTo>
                  <a:lnTo>
                    <a:pt x="612" y="10756"/>
                  </a:lnTo>
                  <a:lnTo>
                    <a:pt x="695" y="10801"/>
                  </a:lnTo>
                  <a:lnTo>
                    <a:pt x="931" y="10941"/>
                  </a:lnTo>
                  <a:lnTo>
                    <a:pt x="617" y="11120"/>
                  </a:lnTo>
                  <a:lnTo>
                    <a:pt x="395" y="10993"/>
                  </a:lnTo>
                  <a:close/>
                  <a:moveTo>
                    <a:pt x="295" y="12070"/>
                  </a:moveTo>
                  <a:lnTo>
                    <a:pt x="295" y="11704"/>
                  </a:lnTo>
                  <a:lnTo>
                    <a:pt x="612" y="11522"/>
                  </a:lnTo>
                  <a:lnTo>
                    <a:pt x="612" y="11884"/>
                  </a:lnTo>
                  <a:lnTo>
                    <a:pt x="612" y="11891"/>
                  </a:lnTo>
                  <a:lnTo>
                    <a:pt x="929" y="12073"/>
                  </a:lnTo>
                  <a:lnTo>
                    <a:pt x="614" y="12255"/>
                  </a:lnTo>
                  <a:lnTo>
                    <a:pt x="295" y="12070"/>
                  </a:lnTo>
                  <a:close/>
                  <a:moveTo>
                    <a:pt x="1259" y="13013"/>
                  </a:moveTo>
                  <a:lnTo>
                    <a:pt x="1028" y="13148"/>
                  </a:lnTo>
                  <a:lnTo>
                    <a:pt x="943" y="13198"/>
                  </a:lnTo>
                  <a:lnTo>
                    <a:pt x="624" y="13013"/>
                  </a:lnTo>
                  <a:lnTo>
                    <a:pt x="624" y="12645"/>
                  </a:lnTo>
                  <a:lnTo>
                    <a:pt x="624" y="12645"/>
                  </a:lnTo>
                  <a:lnTo>
                    <a:pt x="945" y="12460"/>
                  </a:lnTo>
                  <a:lnTo>
                    <a:pt x="1148" y="12578"/>
                  </a:lnTo>
                  <a:lnTo>
                    <a:pt x="1259" y="12645"/>
                  </a:lnTo>
                  <a:lnTo>
                    <a:pt x="1259" y="13013"/>
                  </a:lnTo>
                  <a:close/>
                  <a:moveTo>
                    <a:pt x="1259" y="12628"/>
                  </a:moveTo>
                  <a:lnTo>
                    <a:pt x="945" y="12444"/>
                  </a:lnTo>
                  <a:lnTo>
                    <a:pt x="945" y="12444"/>
                  </a:lnTo>
                  <a:lnTo>
                    <a:pt x="943" y="12444"/>
                  </a:lnTo>
                  <a:lnTo>
                    <a:pt x="624" y="12628"/>
                  </a:lnTo>
                  <a:lnTo>
                    <a:pt x="624" y="12266"/>
                  </a:lnTo>
                  <a:lnTo>
                    <a:pt x="943" y="12082"/>
                  </a:lnTo>
                  <a:lnTo>
                    <a:pt x="1096" y="12170"/>
                  </a:lnTo>
                  <a:lnTo>
                    <a:pt x="1259" y="12266"/>
                  </a:lnTo>
                  <a:lnTo>
                    <a:pt x="1259" y="12628"/>
                  </a:lnTo>
                  <a:close/>
                  <a:moveTo>
                    <a:pt x="1269" y="12255"/>
                  </a:moveTo>
                  <a:lnTo>
                    <a:pt x="955" y="12073"/>
                  </a:lnTo>
                  <a:lnTo>
                    <a:pt x="1271" y="11891"/>
                  </a:lnTo>
                  <a:lnTo>
                    <a:pt x="1271" y="11884"/>
                  </a:lnTo>
                  <a:lnTo>
                    <a:pt x="1271" y="11520"/>
                  </a:lnTo>
                  <a:lnTo>
                    <a:pt x="1590" y="11704"/>
                  </a:lnTo>
                  <a:lnTo>
                    <a:pt x="1590" y="12070"/>
                  </a:lnTo>
                  <a:lnTo>
                    <a:pt x="1269" y="12255"/>
                  </a:lnTo>
                  <a:close/>
                  <a:moveTo>
                    <a:pt x="1274" y="12633"/>
                  </a:moveTo>
                  <a:lnTo>
                    <a:pt x="1274" y="12269"/>
                  </a:lnTo>
                  <a:lnTo>
                    <a:pt x="1593" y="12084"/>
                  </a:lnTo>
                  <a:lnTo>
                    <a:pt x="1593" y="12453"/>
                  </a:lnTo>
                  <a:lnTo>
                    <a:pt x="1593" y="12456"/>
                  </a:lnTo>
                  <a:lnTo>
                    <a:pt x="1909" y="12640"/>
                  </a:lnTo>
                  <a:lnTo>
                    <a:pt x="1907" y="12640"/>
                  </a:lnTo>
                  <a:lnTo>
                    <a:pt x="1595" y="12822"/>
                  </a:lnTo>
                  <a:lnTo>
                    <a:pt x="1274" y="12633"/>
                  </a:lnTo>
                  <a:close/>
                  <a:moveTo>
                    <a:pt x="2240" y="13193"/>
                  </a:moveTo>
                  <a:lnTo>
                    <a:pt x="1921" y="13011"/>
                  </a:lnTo>
                  <a:lnTo>
                    <a:pt x="1921" y="13011"/>
                  </a:lnTo>
                  <a:lnTo>
                    <a:pt x="1921" y="13011"/>
                  </a:lnTo>
                  <a:lnTo>
                    <a:pt x="1604" y="13191"/>
                  </a:lnTo>
                  <a:lnTo>
                    <a:pt x="1604" y="12831"/>
                  </a:lnTo>
                  <a:lnTo>
                    <a:pt x="1923" y="12647"/>
                  </a:lnTo>
                  <a:lnTo>
                    <a:pt x="1978" y="12678"/>
                  </a:lnTo>
                  <a:lnTo>
                    <a:pt x="2240" y="12831"/>
                  </a:lnTo>
                  <a:lnTo>
                    <a:pt x="2240" y="13193"/>
                  </a:lnTo>
                  <a:close/>
                  <a:moveTo>
                    <a:pt x="2566" y="12638"/>
                  </a:moveTo>
                  <a:lnTo>
                    <a:pt x="2479" y="12687"/>
                  </a:lnTo>
                  <a:lnTo>
                    <a:pt x="2249" y="12820"/>
                  </a:lnTo>
                  <a:lnTo>
                    <a:pt x="1938" y="12640"/>
                  </a:lnTo>
                  <a:lnTo>
                    <a:pt x="2254" y="12456"/>
                  </a:lnTo>
                  <a:lnTo>
                    <a:pt x="2254" y="12453"/>
                  </a:lnTo>
                  <a:lnTo>
                    <a:pt x="2254" y="12089"/>
                  </a:lnTo>
                  <a:lnTo>
                    <a:pt x="2566" y="12266"/>
                  </a:lnTo>
                  <a:lnTo>
                    <a:pt x="2566" y="12638"/>
                  </a:lnTo>
                  <a:close/>
                  <a:moveTo>
                    <a:pt x="2254" y="12073"/>
                  </a:moveTo>
                  <a:lnTo>
                    <a:pt x="2254" y="12070"/>
                  </a:lnTo>
                  <a:lnTo>
                    <a:pt x="2254" y="11704"/>
                  </a:lnTo>
                  <a:lnTo>
                    <a:pt x="2568" y="11522"/>
                  </a:lnTo>
                  <a:lnTo>
                    <a:pt x="2568" y="11891"/>
                  </a:lnTo>
                  <a:lnTo>
                    <a:pt x="2568" y="11891"/>
                  </a:lnTo>
                  <a:lnTo>
                    <a:pt x="2864" y="12061"/>
                  </a:lnTo>
                  <a:lnTo>
                    <a:pt x="2887" y="12075"/>
                  </a:lnTo>
                  <a:lnTo>
                    <a:pt x="2734" y="12162"/>
                  </a:lnTo>
                  <a:lnTo>
                    <a:pt x="2573" y="12255"/>
                  </a:lnTo>
                  <a:lnTo>
                    <a:pt x="2254" y="12073"/>
                  </a:lnTo>
                  <a:close/>
                  <a:moveTo>
                    <a:pt x="3223" y="13013"/>
                  </a:moveTo>
                  <a:lnTo>
                    <a:pt x="2902" y="13198"/>
                  </a:lnTo>
                  <a:lnTo>
                    <a:pt x="2583" y="13013"/>
                  </a:lnTo>
                  <a:lnTo>
                    <a:pt x="2583" y="12645"/>
                  </a:lnTo>
                  <a:lnTo>
                    <a:pt x="2717" y="12567"/>
                  </a:lnTo>
                  <a:lnTo>
                    <a:pt x="2902" y="12460"/>
                  </a:lnTo>
                  <a:lnTo>
                    <a:pt x="2975" y="12503"/>
                  </a:lnTo>
                  <a:lnTo>
                    <a:pt x="3223" y="12645"/>
                  </a:lnTo>
                  <a:lnTo>
                    <a:pt x="3223" y="13013"/>
                  </a:lnTo>
                  <a:close/>
                  <a:moveTo>
                    <a:pt x="3223" y="12628"/>
                  </a:moveTo>
                  <a:lnTo>
                    <a:pt x="2942" y="12467"/>
                  </a:lnTo>
                  <a:lnTo>
                    <a:pt x="2902" y="12444"/>
                  </a:lnTo>
                  <a:lnTo>
                    <a:pt x="2902" y="12444"/>
                  </a:lnTo>
                  <a:lnTo>
                    <a:pt x="2902" y="12444"/>
                  </a:lnTo>
                  <a:lnTo>
                    <a:pt x="2583" y="12628"/>
                  </a:lnTo>
                  <a:lnTo>
                    <a:pt x="2583" y="12266"/>
                  </a:lnTo>
                  <a:lnTo>
                    <a:pt x="2665" y="12217"/>
                  </a:lnTo>
                  <a:lnTo>
                    <a:pt x="2902" y="12082"/>
                  </a:lnTo>
                  <a:lnTo>
                    <a:pt x="2902" y="12082"/>
                  </a:lnTo>
                  <a:lnTo>
                    <a:pt x="2902" y="12082"/>
                  </a:lnTo>
                  <a:lnTo>
                    <a:pt x="3223" y="12269"/>
                  </a:lnTo>
                  <a:lnTo>
                    <a:pt x="3223" y="12628"/>
                  </a:lnTo>
                  <a:close/>
                  <a:moveTo>
                    <a:pt x="3230" y="12255"/>
                  </a:moveTo>
                  <a:lnTo>
                    <a:pt x="3067" y="12162"/>
                  </a:lnTo>
                  <a:lnTo>
                    <a:pt x="2913" y="12075"/>
                  </a:lnTo>
                  <a:lnTo>
                    <a:pt x="3235" y="11891"/>
                  </a:lnTo>
                  <a:lnTo>
                    <a:pt x="3235" y="11891"/>
                  </a:lnTo>
                  <a:lnTo>
                    <a:pt x="3235" y="11522"/>
                  </a:lnTo>
                  <a:lnTo>
                    <a:pt x="3547" y="11704"/>
                  </a:lnTo>
                  <a:lnTo>
                    <a:pt x="3547" y="12073"/>
                  </a:lnTo>
                  <a:lnTo>
                    <a:pt x="3445" y="12132"/>
                  </a:lnTo>
                  <a:lnTo>
                    <a:pt x="3230" y="12255"/>
                  </a:lnTo>
                  <a:close/>
                  <a:moveTo>
                    <a:pt x="3393" y="12730"/>
                  </a:moveTo>
                  <a:lnTo>
                    <a:pt x="3235" y="12638"/>
                  </a:lnTo>
                  <a:lnTo>
                    <a:pt x="3235" y="12266"/>
                  </a:lnTo>
                  <a:lnTo>
                    <a:pt x="3547" y="12087"/>
                  </a:lnTo>
                  <a:lnTo>
                    <a:pt x="3547" y="12453"/>
                  </a:lnTo>
                  <a:lnTo>
                    <a:pt x="3547" y="12456"/>
                  </a:lnTo>
                  <a:lnTo>
                    <a:pt x="3844" y="12626"/>
                  </a:lnTo>
                  <a:lnTo>
                    <a:pt x="3866" y="12638"/>
                  </a:lnTo>
                  <a:lnTo>
                    <a:pt x="3551" y="12822"/>
                  </a:lnTo>
                  <a:lnTo>
                    <a:pt x="3393" y="12730"/>
                  </a:lnTo>
                  <a:close/>
                  <a:moveTo>
                    <a:pt x="4196" y="13193"/>
                  </a:moveTo>
                  <a:lnTo>
                    <a:pt x="3998" y="13077"/>
                  </a:lnTo>
                  <a:lnTo>
                    <a:pt x="3880" y="13011"/>
                  </a:lnTo>
                  <a:lnTo>
                    <a:pt x="3880" y="13011"/>
                  </a:lnTo>
                  <a:lnTo>
                    <a:pt x="3880" y="13011"/>
                  </a:lnTo>
                  <a:lnTo>
                    <a:pt x="3748" y="13087"/>
                  </a:lnTo>
                  <a:lnTo>
                    <a:pt x="3558" y="13195"/>
                  </a:lnTo>
                  <a:lnTo>
                    <a:pt x="3558" y="12831"/>
                  </a:lnTo>
                  <a:lnTo>
                    <a:pt x="3849" y="12664"/>
                  </a:lnTo>
                  <a:lnTo>
                    <a:pt x="3880" y="12647"/>
                  </a:lnTo>
                  <a:lnTo>
                    <a:pt x="4196" y="12831"/>
                  </a:lnTo>
                  <a:lnTo>
                    <a:pt x="4196" y="13193"/>
                  </a:lnTo>
                  <a:close/>
                  <a:moveTo>
                    <a:pt x="4527" y="12638"/>
                  </a:moveTo>
                  <a:lnTo>
                    <a:pt x="4487" y="12659"/>
                  </a:lnTo>
                  <a:lnTo>
                    <a:pt x="4208" y="12822"/>
                  </a:lnTo>
                  <a:lnTo>
                    <a:pt x="3989" y="12694"/>
                  </a:lnTo>
                  <a:lnTo>
                    <a:pt x="3894" y="12640"/>
                  </a:lnTo>
                  <a:lnTo>
                    <a:pt x="4211" y="12456"/>
                  </a:lnTo>
                  <a:lnTo>
                    <a:pt x="4211" y="12453"/>
                  </a:lnTo>
                  <a:lnTo>
                    <a:pt x="4211" y="12087"/>
                  </a:lnTo>
                  <a:lnTo>
                    <a:pt x="4367" y="12177"/>
                  </a:lnTo>
                  <a:lnTo>
                    <a:pt x="4527" y="12269"/>
                  </a:lnTo>
                  <a:lnTo>
                    <a:pt x="4527" y="12638"/>
                  </a:lnTo>
                  <a:close/>
                  <a:moveTo>
                    <a:pt x="4291" y="12118"/>
                  </a:moveTo>
                  <a:lnTo>
                    <a:pt x="4213" y="12073"/>
                  </a:lnTo>
                  <a:lnTo>
                    <a:pt x="4213" y="11704"/>
                  </a:lnTo>
                  <a:lnTo>
                    <a:pt x="4527" y="11522"/>
                  </a:lnTo>
                  <a:lnTo>
                    <a:pt x="4527" y="11891"/>
                  </a:lnTo>
                  <a:lnTo>
                    <a:pt x="4527" y="11891"/>
                  </a:lnTo>
                  <a:lnTo>
                    <a:pt x="4638" y="11955"/>
                  </a:lnTo>
                  <a:lnTo>
                    <a:pt x="4844" y="12075"/>
                  </a:lnTo>
                  <a:lnTo>
                    <a:pt x="4532" y="12255"/>
                  </a:lnTo>
                  <a:lnTo>
                    <a:pt x="4291" y="12118"/>
                  </a:lnTo>
                  <a:close/>
                  <a:moveTo>
                    <a:pt x="5177" y="13013"/>
                  </a:moveTo>
                  <a:lnTo>
                    <a:pt x="4858" y="13198"/>
                  </a:lnTo>
                  <a:lnTo>
                    <a:pt x="4539" y="13013"/>
                  </a:lnTo>
                  <a:lnTo>
                    <a:pt x="4539" y="12645"/>
                  </a:lnTo>
                  <a:lnTo>
                    <a:pt x="4856" y="12460"/>
                  </a:lnTo>
                  <a:lnTo>
                    <a:pt x="5177" y="12645"/>
                  </a:lnTo>
                  <a:lnTo>
                    <a:pt x="5177" y="13013"/>
                  </a:lnTo>
                  <a:close/>
                  <a:moveTo>
                    <a:pt x="5177" y="12628"/>
                  </a:moveTo>
                  <a:lnTo>
                    <a:pt x="4858" y="12444"/>
                  </a:lnTo>
                  <a:lnTo>
                    <a:pt x="4856" y="12444"/>
                  </a:lnTo>
                  <a:lnTo>
                    <a:pt x="4856" y="12444"/>
                  </a:lnTo>
                  <a:lnTo>
                    <a:pt x="4565" y="12614"/>
                  </a:lnTo>
                  <a:lnTo>
                    <a:pt x="4539" y="12630"/>
                  </a:lnTo>
                  <a:lnTo>
                    <a:pt x="4539" y="12266"/>
                  </a:lnTo>
                  <a:lnTo>
                    <a:pt x="4622" y="12219"/>
                  </a:lnTo>
                  <a:lnTo>
                    <a:pt x="4856" y="12082"/>
                  </a:lnTo>
                  <a:lnTo>
                    <a:pt x="4856" y="12082"/>
                  </a:lnTo>
                  <a:lnTo>
                    <a:pt x="4856" y="12082"/>
                  </a:lnTo>
                  <a:lnTo>
                    <a:pt x="4858" y="12082"/>
                  </a:lnTo>
                  <a:lnTo>
                    <a:pt x="4964" y="12144"/>
                  </a:lnTo>
                  <a:lnTo>
                    <a:pt x="5177" y="12266"/>
                  </a:lnTo>
                  <a:lnTo>
                    <a:pt x="5177" y="12628"/>
                  </a:lnTo>
                  <a:close/>
                  <a:moveTo>
                    <a:pt x="5186" y="12255"/>
                  </a:moveTo>
                  <a:lnTo>
                    <a:pt x="4889" y="12087"/>
                  </a:lnTo>
                  <a:lnTo>
                    <a:pt x="4870" y="12075"/>
                  </a:lnTo>
                  <a:lnTo>
                    <a:pt x="5189" y="11891"/>
                  </a:lnTo>
                  <a:lnTo>
                    <a:pt x="5189" y="11891"/>
                  </a:lnTo>
                  <a:lnTo>
                    <a:pt x="5189" y="11522"/>
                  </a:lnTo>
                  <a:lnTo>
                    <a:pt x="5503" y="11704"/>
                  </a:lnTo>
                  <a:lnTo>
                    <a:pt x="5503" y="12073"/>
                  </a:lnTo>
                  <a:lnTo>
                    <a:pt x="5439" y="12110"/>
                  </a:lnTo>
                  <a:lnTo>
                    <a:pt x="5186" y="12255"/>
                  </a:lnTo>
                  <a:close/>
                  <a:moveTo>
                    <a:pt x="5189" y="12638"/>
                  </a:moveTo>
                  <a:lnTo>
                    <a:pt x="5189" y="12269"/>
                  </a:lnTo>
                  <a:lnTo>
                    <a:pt x="5352" y="12177"/>
                  </a:lnTo>
                  <a:lnTo>
                    <a:pt x="5503" y="12087"/>
                  </a:lnTo>
                  <a:lnTo>
                    <a:pt x="5503" y="12453"/>
                  </a:lnTo>
                  <a:lnTo>
                    <a:pt x="5503" y="12456"/>
                  </a:lnTo>
                  <a:lnTo>
                    <a:pt x="5671" y="12552"/>
                  </a:lnTo>
                  <a:lnTo>
                    <a:pt x="5749" y="12597"/>
                  </a:lnTo>
                  <a:lnTo>
                    <a:pt x="5822" y="12640"/>
                  </a:lnTo>
                  <a:lnTo>
                    <a:pt x="5671" y="12727"/>
                  </a:lnTo>
                  <a:lnTo>
                    <a:pt x="5510" y="12820"/>
                  </a:lnTo>
                  <a:lnTo>
                    <a:pt x="5189" y="12638"/>
                  </a:lnTo>
                  <a:close/>
                  <a:moveTo>
                    <a:pt x="6155" y="13193"/>
                  </a:moveTo>
                  <a:lnTo>
                    <a:pt x="6089" y="13155"/>
                  </a:lnTo>
                  <a:lnTo>
                    <a:pt x="5836" y="13011"/>
                  </a:lnTo>
                  <a:lnTo>
                    <a:pt x="5836" y="13011"/>
                  </a:lnTo>
                  <a:lnTo>
                    <a:pt x="5836" y="13011"/>
                  </a:lnTo>
                  <a:lnTo>
                    <a:pt x="5706" y="13084"/>
                  </a:lnTo>
                  <a:lnTo>
                    <a:pt x="5515" y="13195"/>
                  </a:lnTo>
                  <a:lnTo>
                    <a:pt x="5515" y="12834"/>
                  </a:lnTo>
                  <a:lnTo>
                    <a:pt x="5836" y="12647"/>
                  </a:lnTo>
                  <a:lnTo>
                    <a:pt x="6155" y="12831"/>
                  </a:lnTo>
                  <a:lnTo>
                    <a:pt x="6155" y="13193"/>
                  </a:lnTo>
                  <a:close/>
                  <a:moveTo>
                    <a:pt x="6481" y="12638"/>
                  </a:moveTo>
                  <a:lnTo>
                    <a:pt x="6162" y="12820"/>
                  </a:lnTo>
                  <a:lnTo>
                    <a:pt x="6002" y="12727"/>
                  </a:lnTo>
                  <a:lnTo>
                    <a:pt x="5850" y="12640"/>
                  </a:lnTo>
                  <a:lnTo>
                    <a:pt x="6004" y="12552"/>
                  </a:lnTo>
                  <a:lnTo>
                    <a:pt x="6169" y="12456"/>
                  </a:lnTo>
                  <a:lnTo>
                    <a:pt x="6169" y="12453"/>
                  </a:lnTo>
                  <a:lnTo>
                    <a:pt x="6169" y="12089"/>
                  </a:lnTo>
                  <a:lnTo>
                    <a:pt x="6481" y="12266"/>
                  </a:lnTo>
                  <a:lnTo>
                    <a:pt x="6481" y="12638"/>
                  </a:lnTo>
                  <a:close/>
                  <a:moveTo>
                    <a:pt x="6172" y="12073"/>
                  </a:moveTo>
                  <a:lnTo>
                    <a:pt x="6169" y="12073"/>
                  </a:lnTo>
                  <a:lnTo>
                    <a:pt x="6169" y="12070"/>
                  </a:lnTo>
                  <a:lnTo>
                    <a:pt x="6169" y="11704"/>
                  </a:lnTo>
                  <a:lnTo>
                    <a:pt x="6484" y="11522"/>
                  </a:lnTo>
                  <a:lnTo>
                    <a:pt x="6484" y="11891"/>
                  </a:lnTo>
                  <a:lnTo>
                    <a:pt x="6484" y="11891"/>
                  </a:lnTo>
                  <a:lnTo>
                    <a:pt x="6779" y="12061"/>
                  </a:lnTo>
                  <a:lnTo>
                    <a:pt x="6803" y="12075"/>
                  </a:lnTo>
                  <a:lnTo>
                    <a:pt x="6649" y="12162"/>
                  </a:lnTo>
                  <a:lnTo>
                    <a:pt x="6486" y="12255"/>
                  </a:lnTo>
                  <a:lnTo>
                    <a:pt x="6172" y="12073"/>
                  </a:lnTo>
                  <a:close/>
                  <a:moveTo>
                    <a:pt x="7136" y="13013"/>
                  </a:moveTo>
                  <a:lnTo>
                    <a:pt x="6817" y="13198"/>
                  </a:lnTo>
                  <a:lnTo>
                    <a:pt x="6495" y="13013"/>
                  </a:lnTo>
                  <a:lnTo>
                    <a:pt x="6495" y="12645"/>
                  </a:lnTo>
                  <a:lnTo>
                    <a:pt x="6633" y="12564"/>
                  </a:lnTo>
                  <a:lnTo>
                    <a:pt x="6814" y="12460"/>
                  </a:lnTo>
                  <a:lnTo>
                    <a:pt x="6890" y="12503"/>
                  </a:lnTo>
                  <a:lnTo>
                    <a:pt x="7136" y="12645"/>
                  </a:lnTo>
                  <a:lnTo>
                    <a:pt x="7136" y="13013"/>
                  </a:lnTo>
                  <a:close/>
                  <a:moveTo>
                    <a:pt x="7136" y="12628"/>
                  </a:moveTo>
                  <a:lnTo>
                    <a:pt x="6855" y="12467"/>
                  </a:lnTo>
                  <a:lnTo>
                    <a:pt x="6814" y="12444"/>
                  </a:lnTo>
                  <a:lnTo>
                    <a:pt x="6814" y="12444"/>
                  </a:lnTo>
                  <a:lnTo>
                    <a:pt x="6814" y="12444"/>
                  </a:lnTo>
                  <a:lnTo>
                    <a:pt x="6495" y="12628"/>
                  </a:lnTo>
                  <a:lnTo>
                    <a:pt x="6495" y="12266"/>
                  </a:lnTo>
                  <a:lnTo>
                    <a:pt x="6581" y="12217"/>
                  </a:lnTo>
                  <a:lnTo>
                    <a:pt x="6814" y="12082"/>
                  </a:lnTo>
                  <a:lnTo>
                    <a:pt x="6817" y="12082"/>
                  </a:lnTo>
                  <a:lnTo>
                    <a:pt x="6817" y="12082"/>
                  </a:lnTo>
                  <a:lnTo>
                    <a:pt x="7136" y="12269"/>
                  </a:lnTo>
                  <a:lnTo>
                    <a:pt x="7136" y="12628"/>
                  </a:lnTo>
                  <a:close/>
                  <a:moveTo>
                    <a:pt x="7145" y="12255"/>
                  </a:moveTo>
                  <a:lnTo>
                    <a:pt x="6982" y="12162"/>
                  </a:lnTo>
                  <a:lnTo>
                    <a:pt x="6829" y="12075"/>
                  </a:lnTo>
                  <a:lnTo>
                    <a:pt x="7148" y="11891"/>
                  </a:lnTo>
                  <a:lnTo>
                    <a:pt x="7148" y="11891"/>
                  </a:lnTo>
                  <a:lnTo>
                    <a:pt x="7148" y="11522"/>
                  </a:lnTo>
                  <a:lnTo>
                    <a:pt x="7462" y="11704"/>
                  </a:lnTo>
                  <a:lnTo>
                    <a:pt x="7462" y="12073"/>
                  </a:lnTo>
                  <a:lnTo>
                    <a:pt x="7360" y="12132"/>
                  </a:lnTo>
                  <a:lnTo>
                    <a:pt x="7145" y="12255"/>
                  </a:lnTo>
                  <a:close/>
                  <a:moveTo>
                    <a:pt x="7148" y="12638"/>
                  </a:moveTo>
                  <a:lnTo>
                    <a:pt x="7148" y="12266"/>
                  </a:lnTo>
                  <a:lnTo>
                    <a:pt x="7462" y="12087"/>
                  </a:lnTo>
                  <a:lnTo>
                    <a:pt x="7462" y="12453"/>
                  </a:lnTo>
                  <a:lnTo>
                    <a:pt x="7462" y="12456"/>
                  </a:lnTo>
                  <a:lnTo>
                    <a:pt x="7760" y="12626"/>
                  </a:lnTo>
                  <a:lnTo>
                    <a:pt x="7781" y="12638"/>
                  </a:lnTo>
                  <a:lnTo>
                    <a:pt x="7467" y="12822"/>
                  </a:lnTo>
                  <a:lnTo>
                    <a:pt x="7148" y="12638"/>
                  </a:lnTo>
                  <a:close/>
                  <a:moveTo>
                    <a:pt x="8109" y="13193"/>
                  </a:moveTo>
                  <a:lnTo>
                    <a:pt x="7911" y="13077"/>
                  </a:lnTo>
                  <a:lnTo>
                    <a:pt x="7795" y="13011"/>
                  </a:lnTo>
                  <a:lnTo>
                    <a:pt x="7795" y="13011"/>
                  </a:lnTo>
                  <a:lnTo>
                    <a:pt x="7795" y="13011"/>
                  </a:lnTo>
                  <a:lnTo>
                    <a:pt x="7660" y="13087"/>
                  </a:lnTo>
                  <a:lnTo>
                    <a:pt x="7474" y="13195"/>
                  </a:lnTo>
                  <a:lnTo>
                    <a:pt x="7474" y="12831"/>
                  </a:lnTo>
                  <a:lnTo>
                    <a:pt x="7764" y="12664"/>
                  </a:lnTo>
                  <a:lnTo>
                    <a:pt x="7793" y="12647"/>
                  </a:lnTo>
                  <a:lnTo>
                    <a:pt x="8109" y="12831"/>
                  </a:lnTo>
                  <a:lnTo>
                    <a:pt x="8109" y="13193"/>
                  </a:lnTo>
                  <a:close/>
                  <a:moveTo>
                    <a:pt x="8442" y="12635"/>
                  </a:moveTo>
                  <a:lnTo>
                    <a:pt x="8121" y="12820"/>
                  </a:lnTo>
                  <a:lnTo>
                    <a:pt x="7901" y="12694"/>
                  </a:lnTo>
                  <a:lnTo>
                    <a:pt x="7809" y="12640"/>
                  </a:lnTo>
                  <a:lnTo>
                    <a:pt x="8126" y="12456"/>
                  </a:lnTo>
                  <a:lnTo>
                    <a:pt x="8126" y="12453"/>
                  </a:lnTo>
                  <a:lnTo>
                    <a:pt x="8126" y="12089"/>
                  </a:lnTo>
                  <a:lnTo>
                    <a:pt x="8442" y="12269"/>
                  </a:lnTo>
                  <a:lnTo>
                    <a:pt x="8442" y="12635"/>
                  </a:lnTo>
                  <a:close/>
                  <a:moveTo>
                    <a:pt x="8126" y="12070"/>
                  </a:moveTo>
                  <a:lnTo>
                    <a:pt x="8126" y="12070"/>
                  </a:lnTo>
                  <a:lnTo>
                    <a:pt x="8126" y="11704"/>
                  </a:lnTo>
                  <a:lnTo>
                    <a:pt x="8442" y="11520"/>
                  </a:lnTo>
                  <a:lnTo>
                    <a:pt x="8442" y="11891"/>
                  </a:lnTo>
                  <a:lnTo>
                    <a:pt x="8442" y="11891"/>
                  </a:lnTo>
                  <a:lnTo>
                    <a:pt x="8551" y="11955"/>
                  </a:lnTo>
                  <a:lnTo>
                    <a:pt x="8759" y="12075"/>
                  </a:lnTo>
                  <a:lnTo>
                    <a:pt x="8445" y="12255"/>
                  </a:lnTo>
                  <a:lnTo>
                    <a:pt x="8126" y="12070"/>
                  </a:lnTo>
                  <a:close/>
                  <a:moveTo>
                    <a:pt x="9092" y="13013"/>
                  </a:moveTo>
                  <a:lnTo>
                    <a:pt x="8771" y="13198"/>
                  </a:lnTo>
                  <a:lnTo>
                    <a:pt x="8454" y="13013"/>
                  </a:lnTo>
                  <a:lnTo>
                    <a:pt x="8454" y="12645"/>
                  </a:lnTo>
                  <a:lnTo>
                    <a:pt x="8747" y="12472"/>
                  </a:lnTo>
                  <a:lnTo>
                    <a:pt x="8771" y="12460"/>
                  </a:lnTo>
                  <a:lnTo>
                    <a:pt x="9092" y="12645"/>
                  </a:lnTo>
                  <a:lnTo>
                    <a:pt x="9092" y="13013"/>
                  </a:lnTo>
                  <a:close/>
                  <a:moveTo>
                    <a:pt x="9092" y="12628"/>
                  </a:moveTo>
                  <a:lnTo>
                    <a:pt x="8771" y="12444"/>
                  </a:lnTo>
                  <a:lnTo>
                    <a:pt x="8771" y="12444"/>
                  </a:lnTo>
                  <a:lnTo>
                    <a:pt x="8771" y="12444"/>
                  </a:lnTo>
                  <a:lnTo>
                    <a:pt x="8752" y="12456"/>
                  </a:lnTo>
                  <a:lnTo>
                    <a:pt x="8454" y="12628"/>
                  </a:lnTo>
                  <a:lnTo>
                    <a:pt x="8454" y="12266"/>
                  </a:lnTo>
                  <a:lnTo>
                    <a:pt x="8584" y="12188"/>
                  </a:lnTo>
                  <a:lnTo>
                    <a:pt x="8771" y="12082"/>
                  </a:lnTo>
                  <a:lnTo>
                    <a:pt x="8771" y="12082"/>
                  </a:lnTo>
                  <a:lnTo>
                    <a:pt x="8771" y="12082"/>
                  </a:lnTo>
                  <a:lnTo>
                    <a:pt x="8773" y="12082"/>
                  </a:lnTo>
                  <a:lnTo>
                    <a:pt x="8880" y="12144"/>
                  </a:lnTo>
                  <a:lnTo>
                    <a:pt x="9092" y="12266"/>
                  </a:lnTo>
                  <a:lnTo>
                    <a:pt x="9092" y="12628"/>
                  </a:lnTo>
                  <a:close/>
                  <a:moveTo>
                    <a:pt x="9099" y="12255"/>
                  </a:moveTo>
                  <a:lnTo>
                    <a:pt x="8802" y="12087"/>
                  </a:lnTo>
                  <a:lnTo>
                    <a:pt x="8783" y="12075"/>
                  </a:lnTo>
                  <a:lnTo>
                    <a:pt x="9104" y="11891"/>
                  </a:lnTo>
                  <a:lnTo>
                    <a:pt x="9104" y="11891"/>
                  </a:lnTo>
                  <a:lnTo>
                    <a:pt x="9104" y="11522"/>
                  </a:lnTo>
                  <a:lnTo>
                    <a:pt x="9418" y="11704"/>
                  </a:lnTo>
                  <a:lnTo>
                    <a:pt x="9418" y="12073"/>
                  </a:lnTo>
                  <a:lnTo>
                    <a:pt x="9352" y="12110"/>
                  </a:lnTo>
                  <a:lnTo>
                    <a:pt x="9099" y="12255"/>
                  </a:lnTo>
                  <a:close/>
                  <a:moveTo>
                    <a:pt x="9104" y="12638"/>
                  </a:moveTo>
                  <a:lnTo>
                    <a:pt x="9104" y="12269"/>
                  </a:lnTo>
                  <a:lnTo>
                    <a:pt x="9418" y="12087"/>
                  </a:lnTo>
                  <a:lnTo>
                    <a:pt x="9418" y="12453"/>
                  </a:lnTo>
                  <a:lnTo>
                    <a:pt x="9418" y="12456"/>
                  </a:lnTo>
                  <a:lnTo>
                    <a:pt x="9664" y="12597"/>
                  </a:lnTo>
                  <a:lnTo>
                    <a:pt x="9737" y="12640"/>
                  </a:lnTo>
                  <a:lnTo>
                    <a:pt x="9423" y="12820"/>
                  </a:lnTo>
                  <a:lnTo>
                    <a:pt x="9104" y="12638"/>
                  </a:lnTo>
                  <a:close/>
                  <a:moveTo>
                    <a:pt x="10070" y="13195"/>
                  </a:moveTo>
                  <a:lnTo>
                    <a:pt x="10004" y="13155"/>
                  </a:lnTo>
                  <a:lnTo>
                    <a:pt x="9751" y="13011"/>
                  </a:lnTo>
                  <a:lnTo>
                    <a:pt x="9751" y="13011"/>
                  </a:lnTo>
                  <a:lnTo>
                    <a:pt x="9751" y="13011"/>
                  </a:lnTo>
                  <a:lnTo>
                    <a:pt x="9622" y="13084"/>
                  </a:lnTo>
                  <a:lnTo>
                    <a:pt x="9430" y="13195"/>
                  </a:lnTo>
                  <a:lnTo>
                    <a:pt x="9430" y="12834"/>
                  </a:lnTo>
                  <a:lnTo>
                    <a:pt x="9751" y="12647"/>
                  </a:lnTo>
                  <a:lnTo>
                    <a:pt x="10070" y="12834"/>
                  </a:lnTo>
                  <a:lnTo>
                    <a:pt x="10070" y="13195"/>
                  </a:lnTo>
                  <a:close/>
                  <a:moveTo>
                    <a:pt x="10397" y="12638"/>
                  </a:moveTo>
                  <a:lnTo>
                    <a:pt x="10078" y="12820"/>
                  </a:lnTo>
                  <a:lnTo>
                    <a:pt x="9766" y="12640"/>
                  </a:lnTo>
                  <a:lnTo>
                    <a:pt x="10085" y="12456"/>
                  </a:lnTo>
                  <a:lnTo>
                    <a:pt x="10085" y="12453"/>
                  </a:lnTo>
                  <a:lnTo>
                    <a:pt x="10085" y="12453"/>
                  </a:lnTo>
                  <a:lnTo>
                    <a:pt x="10085" y="12087"/>
                  </a:lnTo>
                  <a:lnTo>
                    <a:pt x="10326" y="12226"/>
                  </a:lnTo>
                  <a:lnTo>
                    <a:pt x="10397" y="12266"/>
                  </a:lnTo>
                  <a:lnTo>
                    <a:pt x="10397" y="12638"/>
                  </a:lnTo>
                  <a:close/>
                  <a:moveTo>
                    <a:pt x="10245" y="12167"/>
                  </a:moveTo>
                  <a:lnTo>
                    <a:pt x="10085" y="12073"/>
                  </a:lnTo>
                  <a:lnTo>
                    <a:pt x="10085" y="11704"/>
                  </a:lnTo>
                  <a:lnTo>
                    <a:pt x="10397" y="11522"/>
                  </a:lnTo>
                  <a:lnTo>
                    <a:pt x="10397" y="11891"/>
                  </a:lnTo>
                  <a:lnTo>
                    <a:pt x="10397" y="11891"/>
                  </a:lnTo>
                  <a:lnTo>
                    <a:pt x="10675" y="12051"/>
                  </a:lnTo>
                  <a:lnTo>
                    <a:pt x="10718" y="12075"/>
                  </a:lnTo>
                  <a:lnTo>
                    <a:pt x="10401" y="12255"/>
                  </a:lnTo>
                  <a:lnTo>
                    <a:pt x="10245" y="12167"/>
                  </a:lnTo>
                  <a:close/>
                  <a:moveTo>
                    <a:pt x="11046" y="13013"/>
                  </a:moveTo>
                  <a:lnTo>
                    <a:pt x="10730" y="13198"/>
                  </a:lnTo>
                  <a:lnTo>
                    <a:pt x="10411" y="13013"/>
                  </a:lnTo>
                  <a:lnTo>
                    <a:pt x="10411" y="12645"/>
                  </a:lnTo>
                  <a:lnTo>
                    <a:pt x="10730" y="12460"/>
                  </a:lnTo>
                  <a:lnTo>
                    <a:pt x="10763" y="12479"/>
                  </a:lnTo>
                  <a:lnTo>
                    <a:pt x="11046" y="12645"/>
                  </a:lnTo>
                  <a:lnTo>
                    <a:pt x="11046" y="13013"/>
                  </a:lnTo>
                  <a:close/>
                  <a:moveTo>
                    <a:pt x="11046" y="12628"/>
                  </a:moveTo>
                  <a:lnTo>
                    <a:pt x="10819" y="12496"/>
                  </a:lnTo>
                  <a:lnTo>
                    <a:pt x="10730" y="12444"/>
                  </a:lnTo>
                  <a:lnTo>
                    <a:pt x="10730" y="12444"/>
                  </a:lnTo>
                  <a:lnTo>
                    <a:pt x="10730" y="12444"/>
                  </a:lnTo>
                  <a:lnTo>
                    <a:pt x="10411" y="12628"/>
                  </a:lnTo>
                  <a:lnTo>
                    <a:pt x="10411" y="12266"/>
                  </a:lnTo>
                  <a:lnTo>
                    <a:pt x="10730" y="12082"/>
                  </a:lnTo>
                  <a:lnTo>
                    <a:pt x="10730" y="12082"/>
                  </a:lnTo>
                  <a:lnTo>
                    <a:pt x="10730" y="12082"/>
                  </a:lnTo>
                  <a:lnTo>
                    <a:pt x="10940" y="12203"/>
                  </a:lnTo>
                  <a:lnTo>
                    <a:pt x="11046" y="12266"/>
                  </a:lnTo>
                  <a:lnTo>
                    <a:pt x="11046" y="12628"/>
                  </a:lnTo>
                  <a:close/>
                  <a:moveTo>
                    <a:pt x="11056" y="12255"/>
                  </a:moveTo>
                  <a:lnTo>
                    <a:pt x="10741" y="12075"/>
                  </a:lnTo>
                  <a:lnTo>
                    <a:pt x="11060" y="11891"/>
                  </a:lnTo>
                  <a:lnTo>
                    <a:pt x="11060" y="11891"/>
                  </a:lnTo>
                  <a:lnTo>
                    <a:pt x="11060" y="11522"/>
                  </a:lnTo>
                  <a:lnTo>
                    <a:pt x="11377" y="11704"/>
                  </a:lnTo>
                  <a:lnTo>
                    <a:pt x="11377" y="12070"/>
                  </a:lnTo>
                  <a:lnTo>
                    <a:pt x="11056" y="12255"/>
                  </a:lnTo>
                  <a:close/>
                  <a:moveTo>
                    <a:pt x="11060" y="12638"/>
                  </a:moveTo>
                  <a:lnTo>
                    <a:pt x="11060" y="12266"/>
                  </a:lnTo>
                  <a:lnTo>
                    <a:pt x="11377" y="12087"/>
                  </a:lnTo>
                  <a:lnTo>
                    <a:pt x="11377" y="12453"/>
                  </a:lnTo>
                  <a:lnTo>
                    <a:pt x="11377" y="12456"/>
                  </a:lnTo>
                  <a:lnTo>
                    <a:pt x="11694" y="12640"/>
                  </a:lnTo>
                  <a:lnTo>
                    <a:pt x="11613" y="12685"/>
                  </a:lnTo>
                  <a:lnTo>
                    <a:pt x="11379" y="12822"/>
                  </a:lnTo>
                  <a:lnTo>
                    <a:pt x="11060" y="12638"/>
                  </a:lnTo>
                  <a:close/>
                  <a:moveTo>
                    <a:pt x="12025" y="13193"/>
                  </a:moveTo>
                  <a:lnTo>
                    <a:pt x="11706" y="13011"/>
                  </a:lnTo>
                  <a:lnTo>
                    <a:pt x="11706" y="13011"/>
                  </a:lnTo>
                  <a:lnTo>
                    <a:pt x="11706" y="13011"/>
                  </a:lnTo>
                  <a:lnTo>
                    <a:pt x="11684" y="13023"/>
                  </a:lnTo>
                  <a:lnTo>
                    <a:pt x="11389" y="13193"/>
                  </a:lnTo>
                  <a:lnTo>
                    <a:pt x="11389" y="12831"/>
                  </a:lnTo>
                  <a:lnTo>
                    <a:pt x="11708" y="12647"/>
                  </a:lnTo>
                  <a:lnTo>
                    <a:pt x="11871" y="12739"/>
                  </a:lnTo>
                  <a:lnTo>
                    <a:pt x="12025" y="12831"/>
                  </a:lnTo>
                  <a:lnTo>
                    <a:pt x="12025" y="13193"/>
                  </a:lnTo>
                  <a:close/>
                  <a:moveTo>
                    <a:pt x="12353" y="12635"/>
                  </a:moveTo>
                  <a:lnTo>
                    <a:pt x="12034" y="12820"/>
                  </a:lnTo>
                  <a:lnTo>
                    <a:pt x="11722" y="12640"/>
                  </a:lnTo>
                  <a:lnTo>
                    <a:pt x="12039" y="12456"/>
                  </a:lnTo>
                  <a:lnTo>
                    <a:pt x="12039" y="12453"/>
                  </a:lnTo>
                  <a:lnTo>
                    <a:pt x="12039" y="12089"/>
                  </a:lnTo>
                  <a:lnTo>
                    <a:pt x="12353" y="12269"/>
                  </a:lnTo>
                  <a:lnTo>
                    <a:pt x="12353" y="12635"/>
                  </a:lnTo>
                  <a:close/>
                  <a:moveTo>
                    <a:pt x="12062" y="12087"/>
                  </a:moveTo>
                  <a:lnTo>
                    <a:pt x="12039" y="12073"/>
                  </a:lnTo>
                  <a:lnTo>
                    <a:pt x="12039" y="12070"/>
                  </a:lnTo>
                  <a:lnTo>
                    <a:pt x="12039" y="11704"/>
                  </a:lnTo>
                  <a:lnTo>
                    <a:pt x="12355" y="11520"/>
                  </a:lnTo>
                  <a:lnTo>
                    <a:pt x="12355" y="11891"/>
                  </a:lnTo>
                  <a:lnTo>
                    <a:pt x="12355" y="11891"/>
                  </a:lnTo>
                  <a:lnTo>
                    <a:pt x="12466" y="11955"/>
                  </a:lnTo>
                  <a:lnTo>
                    <a:pt x="12672" y="12075"/>
                  </a:lnTo>
                  <a:lnTo>
                    <a:pt x="12358" y="12257"/>
                  </a:lnTo>
                  <a:lnTo>
                    <a:pt x="12062" y="12087"/>
                  </a:lnTo>
                  <a:close/>
                  <a:moveTo>
                    <a:pt x="13007" y="13013"/>
                  </a:moveTo>
                  <a:lnTo>
                    <a:pt x="12686" y="13198"/>
                  </a:lnTo>
                  <a:lnTo>
                    <a:pt x="12367" y="13013"/>
                  </a:lnTo>
                  <a:lnTo>
                    <a:pt x="12367" y="12645"/>
                  </a:lnTo>
                  <a:lnTo>
                    <a:pt x="12662" y="12472"/>
                  </a:lnTo>
                  <a:lnTo>
                    <a:pt x="12686" y="12460"/>
                  </a:lnTo>
                  <a:lnTo>
                    <a:pt x="13007" y="12645"/>
                  </a:lnTo>
                  <a:lnTo>
                    <a:pt x="13007" y="13013"/>
                  </a:lnTo>
                  <a:close/>
                  <a:moveTo>
                    <a:pt x="13007" y="12628"/>
                  </a:moveTo>
                  <a:lnTo>
                    <a:pt x="12686" y="12444"/>
                  </a:lnTo>
                  <a:lnTo>
                    <a:pt x="12686" y="12444"/>
                  </a:lnTo>
                  <a:lnTo>
                    <a:pt x="12686" y="12444"/>
                  </a:lnTo>
                  <a:lnTo>
                    <a:pt x="12667" y="12456"/>
                  </a:lnTo>
                  <a:lnTo>
                    <a:pt x="12367" y="12628"/>
                  </a:lnTo>
                  <a:lnTo>
                    <a:pt x="12367" y="12266"/>
                  </a:lnTo>
                  <a:lnTo>
                    <a:pt x="12499" y="12188"/>
                  </a:lnTo>
                  <a:lnTo>
                    <a:pt x="12686" y="12082"/>
                  </a:lnTo>
                  <a:lnTo>
                    <a:pt x="12686" y="12082"/>
                  </a:lnTo>
                  <a:lnTo>
                    <a:pt x="12686" y="12082"/>
                  </a:lnTo>
                  <a:lnTo>
                    <a:pt x="12686" y="12082"/>
                  </a:lnTo>
                  <a:lnTo>
                    <a:pt x="12792" y="12144"/>
                  </a:lnTo>
                  <a:lnTo>
                    <a:pt x="13007" y="12266"/>
                  </a:lnTo>
                  <a:lnTo>
                    <a:pt x="13007" y="12628"/>
                  </a:lnTo>
                  <a:close/>
                  <a:moveTo>
                    <a:pt x="13015" y="12255"/>
                  </a:moveTo>
                  <a:lnTo>
                    <a:pt x="12717" y="12087"/>
                  </a:lnTo>
                  <a:lnTo>
                    <a:pt x="12698" y="12075"/>
                  </a:lnTo>
                  <a:lnTo>
                    <a:pt x="13019" y="11891"/>
                  </a:lnTo>
                  <a:lnTo>
                    <a:pt x="13019" y="11891"/>
                  </a:lnTo>
                  <a:lnTo>
                    <a:pt x="13019" y="11522"/>
                  </a:lnTo>
                  <a:lnTo>
                    <a:pt x="13334" y="11704"/>
                  </a:lnTo>
                  <a:lnTo>
                    <a:pt x="13334" y="12073"/>
                  </a:lnTo>
                  <a:lnTo>
                    <a:pt x="13267" y="12110"/>
                  </a:lnTo>
                  <a:lnTo>
                    <a:pt x="13015" y="12255"/>
                  </a:lnTo>
                  <a:close/>
                  <a:moveTo>
                    <a:pt x="13019" y="12638"/>
                  </a:moveTo>
                  <a:lnTo>
                    <a:pt x="13019" y="12269"/>
                  </a:lnTo>
                  <a:lnTo>
                    <a:pt x="13334" y="12087"/>
                  </a:lnTo>
                  <a:lnTo>
                    <a:pt x="13334" y="12453"/>
                  </a:lnTo>
                  <a:lnTo>
                    <a:pt x="13334" y="12456"/>
                  </a:lnTo>
                  <a:lnTo>
                    <a:pt x="13579" y="12597"/>
                  </a:lnTo>
                  <a:lnTo>
                    <a:pt x="13653" y="12640"/>
                  </a:lnTo>
                  <a:lnTo>
                    <a:pt x="13338" y="12820"/>
                  </a:lnTo>
                  <a:lnTo>
                    <a:pt x="13019" y="12638"/>
                  </a:lnTo>
                  <a:close/>
                  <a:moveTo>
                    <a:pt x="13986" y="13195"/>
                  </a:moveTo>
                  <a:lnTo>
                    <a:pt x="13920" y="13155"/>
                  </a:lnTo>
                  <a:lnTo>
                    <a:pt x="13667" y="13011"/>
                  </a:lnTo>
                  <a:lnTo>
                    <a:pt x="13664" y="13011"/>
                  </a:lnTo>
                  <a:lnTo>
                    <a:pt x="13664" y="13011"/>
                  </a:lnTo>
                  <a:lnTo>
                    <a:pt x="13534" y="13084"/>
                  </a:lnTo>
                  <a:lnTo>
                    <a:pt x="13345" y="13195"/>
                  </a:lnTo>
                  <a:lnTo>
                    <a:pt x="13345" y="12834"/>
                  </a:lnTo>
                  <a:lnTo>
                    <a:pt x="13664" y="12647"/>
                  </a:lnTo>
                  <a:lnTo>
                    <a:pt x="13986" y="12834"/>
                  </a:lnTo>
                  <a:lnTo>
                    <a:pt x="13986" y="13195"/>
                  </a:lnTo>
                  <a:close/>
                  <a:moveTo>
                    <a:pt x="14309" y="12638"/>
                  </a:moveTo>
                  <a:lnTo>
                    <a:pt x="13993" y="12820"/>
                  </a:lnTo>
                  <a:lnTo>
                    <a:pt x="13678" y="12640"/>
                  </a:lnTo>
                  <a:lnTo>
                    <a:pt x="13997" y="12456"/>
                  </a:lnTo>
                  <a:lnTo>
                    <a:pt x="13997" y="12453"/>
                  </a:lnTo>
                  <a:lnTo>
                    <a:pt x="13997" y="12453"/>
                  </a:lnTo>
                  <a:lnTo>
                    <a:pt x="13997" y="12087"/>
                  </a:lnTo>
                  <a:lnTo>
                    <a:pt x="14309" y="12266"/>
                  </a:lnTo>
                  <a:lnTo>
                    <a:pt x="14309" y="12638"/>
                  </a:lnTo>
                  <a:close/>
                  <a:moveTo>
                    <a:pt x="14111" y="12136"/>
                  </a:moveTo>
                  <a:lnTo>
                    <a:pt x="14000" y="12073"/>
                  </a:lnTo>
                  <a:lnTo>
                    <a:pt x="14000" y="11704"/>
                  </a:lnTo>
                  <a:lnTo>
                    <a:pt x="14312" y="11522"/>
                  </a:lnTo>
                  <a:lnTo>
                    <a:pt x="14312" y="11891"/>
                  </a:lnTo>
                  <a:lnTo>
                    <a:pt x="14312" y="11891"/>
                  </a:lnTo>
                  <a:lnTo>
                    <a:pt x="14591" y="12051"/>
                  </a:lnTo>
                  <a:lnTo>
                    <a:pt x="14631" y="12075"/>
                  </a:lnTo>
                  <a:lnTo>
                    <a:pt x="14316" y="12255"/>
                  </a:lnTo>
                  <a:lnTo>
                    <a:pt x="14111" y="12136"/>
                  </a:lnTo>
                  <a:close/>
                  <a:moveTo>
                    <a:pt x="14962" y="13013"/>
                  </a:moveTo>
                  <a:lnTo>
                    <a:pt x="14664" y="13186"/>
                  </a:lnTo>
                  <a:lnTo>
                    <a:pt x="14645" y="13198"/>
                  </a:lnTo>
                  <a:lnTo>
                    <a:pt x="14326" y="13013"/>
                  </a:lnTo>
                  <a:lnTo>
                    <a:pt x="14326" y="12645"/>
                  </a:lnTo>
                  <a:lnTo>
                    <a:pt x="14645" y="12460"/>
                  </a:lnTo>
                  <a:lnTo>
                    <a:pt x="14678" y="12479"/>
                  </a:lnTo>
                  <a:lnTo>
                    <a:pt x="14962" y="12645"/>
                  </a:lnTo>
                  <a:lnTo>
                    <a:pt x="14962" y="13013"/>
                  </a:lnTo>
                  <a:close/>
                  <a:moveTo>
                    <a:pt x="14962" y="12628"/>
                  </a:moveTo>
                  <a:lnTo>
                    <a:pt x="14732" y="12496"/>
                  </a:lnTo>
                  <a:lnTo>
                    <a:pt x="14645" y="12444"/>
                  </a:lnTo>
                  <a:lnTo>
                    <a:pt x="14645" y="12444"/>
                  </a:lnTo>
                  <a:lnTo>
                    <a:pt x="14645" y="12444"/>
                  </a:lnTo>
                  <a:lnTo>
                    <a:pt x="14326" y="12628"/>
                  </a:lnTo>
                  <a:lnTo>
                    <a:pt x="14326" y="12266"/>
                  </a:lnTo>
                  <a:lnTo>
                    <a:pt x="14491" y="12170"/>
                  </a:lnTo>
                  <a:lnTo>
                    <a:pt x="14643" y="12082"/>
                  </a:lnTo>
                  <a:lnTo>
                    <a:pt x="14645" y="12082"/>
                  </a:lnTo>
                  <a:lnTo>
                    <a:pt x="14645" y="12082"/>
                  </a:lnTo>
                  <a:lnTo>
                    <a:pt x="14853" y="12203"/>
                  </a:lnTo>
                  <a:lnTo>
                    <a:pt x="14962" y="12266"/>
                  </a:lnTo>
                  <a:lnTo>
                    <a:pt x="14962" y="12628"/>
                  </a:lnTo>
                  <a:close/>
                  <a:moveTo>
                    <a:pt x="14973" y="12257"/>
                  </a:moveTo>
                  <a:lnTo>
                    <a:pt x="14657" y="12075"/>
                  </a:lnTo>
                  <a:lnTo>
                    <a:pt x="14976" y="11891"/>
                  </a:lnTo>
                  <a:lnTo>
                    <a:pt x="14976" y="11891"/>
                  </a:lnTo>
                  <a:lnTo>
                    <a:pt x="14976" y="11522"/>
                  </a:lnTo>
                  <a:lnTo>
                    <a:pt x="15292" y="11704"/>
                  </a:lnTo>
                  <a:lnTo>
                    <a:pt x="15292" y="12073"/>
                  </a:lnTo>
                  <a:lnTo>
                    <a:pt x="15177" y="12139"/>
                  </a:lnTo>
                  <a:lnTo>
                    <a:pt x="14973" y="12257"/>
                  </a:lnTo>
                  <a:close/>
                  <a:moveTo>
                    <a:pt x="14978" y="12638"/>
                  </a:moveTo>
                  <a:lnTo>
                    <a:pt x="14978" y="12266"/>
                  </a:lnTo>
                  <a:lnTo>
                    <a:pt x="15051" y="12224"/>
                  </a:lnTo>
                  <a:lnTo>
                    <a:pt x="15292" y="12087"/>
                  </a:lnTo>
                  <a:lnTo>
                    <a:pt x="15292" y="12453"/>
                  </a:lnTo>
                  <a:lnTo>
                    <a:pt x="15292" y="12456"/>
                  </a:lnTo>
                  <a:lnTo>
                    <a:pt x="15590" y="12626"/>
                  </a:lnTo>
                  <a:lnTo>
                    <a:pt x="15609" y="12640"/>
                  </a:lnTo>
                  <a:lnTo>
                    <a:pt x="15295" y="12822"/>
                  </a:lnTo>
                  <a:lnTo>
                    <a:pt x="14978" y="12638"/>
                  </a:lnTo>
                  <a:close/>
                  <a:moveTo>
                    <a:pt x="15940" y="13193"/>
                  </a:moveTo>
                  <a:lnTo>
                    <a:pt x="15777" y="13098"/>
                  </a:lnTo>
                  <a:lnTo>
                    <a:pt x="15623" y="13011"/>
                  </a:lnTo>
                  <a:lnTo>
                    <a:pt x="15623" y="13011"/>
                  </a:lnTo>
                  <a:lnTo>
                    <a:pt x="15623" y="13011"/>
                  </a:lnTo>
                  <a:lnTo>
                    <a:pt x="15434" y="13120"/>
                  </a:lnTo>
                  <a:lnTo>
                    <a:pt x="15304" y="13195"/>
                  </a:lnTo>
                  <a:lnTo>
                    <a:pt x="15304" y="12831"/>
                  </a:lnTo>
                  <a:lnTo>
                    <a:pt x="15623" y="12647"/>
                  </a:lnTo>
                  <a:lnTo>
                    <a:pt x="15940" y="12831"/>
                  </a:lnTo>
                  <a:lnTo>
                    <a:pt x="15940" y="13193"/>
                  </a:lnTo>
                  <a:close/>
                  <a:moveTo>
                    <a:pt x="16271" y="12635"/>
                  </a:moveTo>
                  <a:lnTo>
                    <a:pt x="16030" y="12775"/>
                  </a:lnTo>
                  <a:lnTo>
                    <a:pt x="15952" y="12822"/>
                  </a:lnTo>
                  <a:lnTo>
                    <a:pt x="15732" y="12694"/>
                  </a:lnTo>
                  <a:lnTo>
                    <a:pt x="15637" y="12640"/>
                  </a:lnTo>
                  <a:lnTo>
                    <a:pt x="15954" y="12456"/>
                  </a:lnTo>
                  <a:lnTo>
                    <a:pt x="15954" y="12453"/>
                  </a:lnTo>
                  <a:lnTo>
                    <a:pt x="15954" y="12087"/>
                  </a:lnTo>
                  <a:lnTo>
                    <a:pt x="16271" y="12269"/>
                  </a:lnTo>
                  <a:lnTo>
                    <a:pt x="16271" y="12635"/>
                  </a:lnTo>
                  <a:close/>
                  <a:moveTo>
                    <a:pt x="15980" y="12084"/>
                  </a:moveTo>
                  <a:lnTo>
                    <a:pt x="15956" y="12073"/>
                  </a:lnTo>
                  <a:lnTo>
                    <a:pt x="15956" y="11704"/>
                  </a:lnTo>
                  <a:lnTo>
                    <a:pt x="16271" y="11522"/>
                  </a:lnTo>
                  <a:lnTo>
                    <a:pt x="16271" y="11891"/>
                  </a:lnTo>
                  <a:lnTo>
                    <a:pt x="16271" y="11891"/>
                  </a:lnTo>
                  <a:lnTo>
                    <a:pt x="16382" y="11955"/>
                  </a:lnTo>
                  <a:lnTo>
                    <a:pt x="16587" y="12075"/>
                  </a:lnTo>
                  <a:lnTo>
                    <a:pt x="16275" y="12255"/>
                  </a:lnTo>
                  <a:lnTo>
                    <a:pt x="15980" y="12084"/>
                  </a:lnTo>
                  <a:close/>
                  <a:moveTo>
                    <a:pt x="16923" y="13013"/>
                  </a:moveTo>
                  <a:lnTo>
                    <a:pt x="16601" y="13198"/>
                  </a:lnTo>
                  <a:lnTo>
                    <a:pt x="16282" y="13013"/>
                  </a:lnTo>
                  <a:lnTo>
                    <a:pt x="16282" y="12645"/>
                  </a:lnTo>
                  <a:lnTo>
                    <a:pt x="16393" y="12581"/>
                  </a:lnTo>
                  <a:lnTo>
                    <a:pt x="16601" y="12460"/>
                  </a:lnTo>
                  <a:lnTo>
                    <a:pt x="16923" y="12645"/>
                  </a:lnTo>
                  <a:lnTo>
                    <a:pt x="16923" y="13013"/>
                  </a:lnTo>
                  <a:close/>
                  <a:moveTo>
                    <a:pt x="16923" y="12628"/>
                  </a:moveTo>
                  <a:lnTo>
                    <a:pt x="16601" y="12444"/>
                  </a:lnTo>
                  <a:lnTo>
                    <a:pt x="16601" y="12444"/>
                  </a:lnTo>
                  <a:lnTo>
                    <a:pt x="16599" y="12444"/>
                  </a:lnTo>
                  <a:lnTo>
                    <a:pt x="16450" y="12531"/>
                  </a:lnTo>
                  <a:lnTo>
                    <a:pt x="16282" y="12628"/>
                  </a:lnTo>
                  <a:lnTo>
                    <a:pt x="16282" y="12266"/>
                  </a:lnTo>
                  <a:lnTo>
                    <a:pt x="16334" y="12236"/>
                  </a:lnTo>
                  <a:lnTo>
                    <a:pt x="16601" y="12082"/>
                  </a:lnTo>
                  <a:lnTo>
                    <a:pt x="16708" y="12144"/>
                  </a:lnTo>
                  <a:lnTo>
                    <a:pt x="16923" y="12266"/>
                  </a:lnTo>
                  <a:lnTo>
                    <a:pt x="16923" y="12628"/>
                  </a:lnTo>
                  <a:close/>
                  <a:moveTo>
                    <a:pt x="16930" y="12255"/>
                  </a:moveTo>
                  <a:lnTo>
                    <a:pt x="16632" y="12087"/>
                  </a:lnTo>
                  <a:lnTo>
                    <a:pt x="16613" y="12075"/>
                  </a:lnTo>
                  <a:lnTo>
                    <a:pt x="16934" y="11891"/>
                  </a:lnTo>
                  <a:lnTo>
                    <a:pt x="16934" y="11891"/>
                  </a:lnTo>
                  <a:lnTo>
                    <a:pt x="16934" y="11522"/>
                  </a:lnTo>
                  <a:lnTo>
                    <a:pt x="17246" y="11704"/>
                  </a:lnTo>
                  <a:lnTo>
                    <a:pt x="17246" y="12073"/>
                  </a:lnTo>
                  <a:lnTo>
                    <a:pt x="17183" y="12110"/>
                  </a:lnTo>
                  <a:lnTo>
                    <a:pt x="16930" y="12255"/>
                  </a:lnTo>
                  <a:close/>
                  <a:moveTo>
                    <a:pt x="16934" y="12638"/>
                  </a:moveTo>
                  <a:lnTo>
                    <a:pt x="16934" y="12269"/>
                  </a:lnTo>
                  <a:lnTo>
                    <a:pt x="17246" y="12087"/>
                  </a:lnTo>
                  <a:lnTo>
                    <a:pt x="17246" y="12453"/>
                  </a:lnTo>
                  <a:lnTo>
                    <a:pt x="17246" y="12456"/>
                  </a:lnTo>
                  <a:lnTo>
                    <a:pt x="17532" y="12619"/>
                  </a:lnTo>
                  <a:lnTo>
                    <a:pt x="17568" y="12640"/>
                  </a:lnTo>
                  <a:lnTo>
                    <a:pt x="17253" y="12820"/>
                  </a:lnTo>
                  <a:lnTo>
                    <a:pt x="16934" y="12638"/>
                  </a:lnTo>
                  <a:close/>
                  <a:moveTo>
                    <a:pt x="17899" y="13193"/>
                  </a:moveTo>
                  <a:lnTo>
                    <a:pt x="17580" y="13011"/>
                  </a:lnTo>
                  <a:lnTo>
                    <a:pt x="17580" y="13011"/>
                  </a:lnTo>
                  <a:lnTo>
                    <a:pt x="17580" y="13011"/>
                  </a:lnTo>
                  <a:lnTo>
                    <a:pt x="17258" y="13195"/>
                  </a:lnTo>
                  <a:lnTo>
                    <a:pt x="17258" y="12834"/>
                  </a:lnTo>
                  <a:lnTo>
                    <a:pt x="17580" y="12647"/>
                  </a:lnTo>
                  <a:lnTo>
                    <a:pt x="17899" y="12831"/>
                  </a:lnTo>
                  <a:lnTo>
                    <a:pt x="17899" y="13193"/>
                  </a:lnTo>
                  <a:close/>
                  <a:moveTo>
                    <a:pt x="18227" y="12638"/>
                  </a:moveTo>
                  <a:lnTo>
                    <a:pt x="18227" y="12638"/>
                  </a:lnTo>
                  <a:lnTo>
                    <a:pt x="18168" y="12671"/>
                  </a:lnTo>
                  <a:lnTo>
                    <a:pt x="17908" y="12822"/>
                  </a:lnTo>
                  <a:lnTo>
                    <a:pt x="17594" y="12640"/>
                  </a:lnTo>
                  <a:lnTo>
                    <a:pt x="17913" y="12456"/>
                  </a:lnTo>
                  <a:lnTo>
                    <a:pt x="17913" y="12453"/>
                  </a:lnTo>
                  <a:lnTo>
                    <a:pt x="17913" y="12087"/>
                  </a:lnTo>
                  <a:lnTo>
                    <a:pt x="18227" y="12266"/>
                  </a:lnTo>
                  <a:lnTo>
                    <a:pt x="18227" y="12638"/>
                  </a:lnTo>
                  <a:close/>
                  <a:moveTo>
                    <a:pt x="17960" y="12099"/>
                  </a:moveTo>
                  <a:lnTo>
                    <a:pt x="17915" y="12073"/>
                  </a:lnTo>
                  <a:lnTo>
                    <a:pt x="17915" y="11704"/>
                  </a:lnTo>
                  <a:lnTo>
                    <a:pt x="18227" y="11522"/>
                  </a:lnTo>
                  <a:lnTo>
                    <a:pt x="18227" y="11891"/>
                  </a:lnTo>
                  <a:lnTo>
                    <a:pt x="18227" y="11891"/>
                  </a:lnTo>
                  <a:lnTo>
                    <a:pt x="18503" y="12051"/>
                  </a:lnTo>
                  <a:lnTo>
                    <a:pt x="18546" y="12075"/>
                  </a:lnTo>
                  <a:lnTo>
                    <a:pt x="18232" y="12255"/>
                  </a:lnTo>
                  <a:lnTo>
                    <a:pt x="17960" y="12099"/>
                  </a:lnTo>
                  <a:close/>
                  <a:moveTo>
                    <a:pt x="18877" y="13013"/>
                  </a:moveTo>
                  <a:lnTo>
                    <a:pt x="18560" y="13198"/>
                  </a:lnTo>
                  <a:lnTo>
                    <a:pt x="18239" y="13013"/>
                  </a:lnTo>
                  <a:lnTo>
                    <a:pt x="18239" y="12645"/>
                  </a:lnTo>
                  <a:lnTo>
                    <a:pt x="18560" y="12460"/>
                  </a:lnTo>
                  <a:lnTo>
                    <a:pt x="18593" y="12479"/>
                  </a:lnTo>
                  <a:lnTo>
                    <a:pt x="18877" y="12645"/>
                  </a:lnTo>
                  <a:lnTo>
                    <a:pt x="18877" y="13013"/>
                  </a:lnTo>
                  <a:close/>
                  <a:moveTo>
                    <a:pt x="18877" y="12628"/>
                  </a:moveTo>
                  <a:lnTo>
                    <a:pt x="18648" y="12496"/>
                  </a:lnTo>
                  <a:lnTo>
                    <a:pt x="18560" y="12444"/>
                  </a:lnTo>
                  <a:lnTo>
                    <a:pt x="18560" y="12444"/>
                  </a:lnTo>
                  <a:lnTo>
                    <a:pt x="18560" y="12444"/>
                  </a:lnTo>
                  <a:lnTo>
                    <a:pt x="18241" y="12628"/>
                  </a:lnTo>
                  <a:lnTo>
                    <a:pt x="18241" y="12266"/>
                  </a:lnTo>
                  <a:lnTo>
                    <a:pt x="18558" y="12082"/>
                  </a:lnTo>
                  <a:lnTo>
                    <a:pt x="18560" y="12082"/>
                  </a:lnTo>
                  <a:lnTo>
                    <a:pt x="18560" y="12082"/>
                  </a:lnTo>
                  <a:lnTo>
                    <a:pt x="18768" y="12203"/>
                  </a:lnTo>
                  <a:lnTo>
                    <a:pt x="18877" y="12266"/>
                  </a:lnTo>
                  <a:lnTo>
                    <a:pt x="18877" y="12628"/>
                  </a:lnTo>
                  <a:close/>
                  <a:moveTo>
                    <a:pt x="18886" y="12257"/>
                  </a:moveTo>
                  <a:lnTo>
                    <a:pt x="18572" y="12075"/>
                  </a:lnTo>
                  <a:lnTo>
                    <a:pt x="18889" y="11891"/>
                  </a:lnTo>
                  <a:lnTo>
                    <a:pt x="18889" y="11891"/>
                  </a:lnTo>
                  <a:lnTo>
                    <a:pt x="18889" y="11522"/>
                  </a:lnTo>
                  <a:lnTo>
                    <a:pt x="19205" y="11704"/>
                  </a:lnTo>
                  <a:lnTo>
                    <a:pt x="19205" y="12073"/>
                  </a:lnTo>
                  <a:lnTo>
                    <a:pt x="19182" y="12087"/>
                  </a:lnTo>
                  <a:lnTo>
                    <a:pt x="18886" y="12257"/>
                  </a:lnTo>
                  <a:close/>
                  <a:moveTo>
                    <a:pt x="18893" y="12638"/>
                  </a:moveTo>
                  <a:lnTo>
                    <a:pt x="18893" y="12266"/>
                  </a:lnTo>
                  <a:lnTo>
                    <a:pt x="18950" y="12233"/>
                  </a:lnTo>
                  <a:lnTo>
                    <a:pt x="19205" y="12087"/>
                  </a:lnTo>
                  <a:lnTo>
                    <a:pt x="19205" y="12453"/>
                  </a:lnTo>
                  <a:lnTo>
                    <a:pt x="19205" y="12456"/>
                  </a:lnTo>
                  <a:lnTo>
                    <a:pt x="19522" y="12640"/>
                  </a:lnTo>
                  <a:lnTo>
                    <a:pt x="19250" y="12798"/>
                  </a:lnTo>
                  <a:lnTo>
                    <a:pt x="19210" y="12822"/>
                  </a:lnTo>
                  <a:lnTo>
                    <a:pt x="18893" y="12638"/>
                  </a:lnTo>
                  <a:close/>
                  <a:moveTo>
                    <a:pt x="19855" y="13193"/>
                  </a:moveTo>
                  <a:lnTo>
                    <a:pt x="19536" y="13011"/>
                  </a:lnTo>
                  <a:lnTo>
                    <a:pt x="19536" y="13011"/>
                  </a:lnTo>
                  <a:lnTo>
                    <a:pt x="19534" y="13011"/>
                  </a:lnTo>
                  <a:lnTo>
                    <a:pt x="19413" y="13082"/>
                  </a:lnTo>
                  <a:lnTo>
                    <a:pt x="19217" y="13193"/>
                  </a:lnTo>
                  <a:lnTo>
                    <a:pt x="19217" y="12831"/>
                  </a:lnTo>
                  <a:lnTo>
                    <a:pt x="19536" y="12647"/>
                  </a:lnTo>
                  <a:lnTo>
                    <a:pt x="19699" y="12739"/>
                  </a:lnTo>
                  <a:lnTo>
                    <a:pt x="19855" y="12831"/>
                  </a:lnTo>
                  <a:lnTo>
                    <a:pt x="19855" y="13193"/>
                  </a:lnTo>
                  <a:close/>
                  <a:moveTo>
                    <a:pt x="20181" y="12638"/>
                  </a:moveTo>
                  <a:lnTo>
                    <a:pt x="19864" y="12822"/>
                  </a:lnTo>
                  <a:lnTo>
                    <a:pt x="19550" y="12640"/>
                  </a:lnTo>
                  <a:lnTo>
                    <a:pt x="19869" y="12456"/>
                  </a:lnTo>
                  <a:lnTo>
                    <a:pt x="19869" y="12453"/>
                  </a:lnTo>
                  <a:lnTo>
                    <a:pt x="19869" y="12087"/>
                  </a:lnTo>
                  <a:lnTo>
                    <a:pt x="20181" y="12266"/>
                  </a:lnTo>
                  <a:lnTo>
                    <a:pt x="20181" y="12638"/>
                  </a:lnTo>
                  <a:close/>
                  <a:moveTo>
                    <a:pt x="20042" y="12172"/>
                  </a:moveTo>
                  <a:lnTo>
                    <a:pt x="19869" y="12073"/>
                  </a:lnTo>
                  <a:lnTo>
                    <a:pt x="19869" y="11704"/>
                  </a:lnTo>
                  <a:lnTo>
                    <a:pt x="20186" y="11522"/>
                  </a:lnTo>
                  <a:lnTo>
                    <a:pt x="20186" y="11891"/>
                  </a:lnTo>
                  <a:lnTo>
                    <a:pt x="20186" y="11891"/>
                  </a:lnTo>
                  <a:lnTo>
                    <a:pt x="20294" y="11955"/>
                  </a:lnTo>
                  <a:lnTo>
                    <a:pt x="20502" y="12075"/>
                  </a:lnTo>
                  <a:lnTo>
                    <a:pt x="20188" y="12257"/>
                  </a:lnTo>
                  <a:lnTo>
                    <a:pt x="20042" y="12172"/>
                  </a:lnTo>
                  <a:close/>
                  <a:moveTo>
                    <a:pt x="20836" y="13013"/>
                  </a:moveTo>
                  <a:lnTo>
                    <a:pt x="20514" y="13198"/>
                  </a:lnTo>
                  <a:lnTo>
                    <a:pt x="20198" y="13013"/>
                  </a:lnTo>
                  <a:lnTo>
                    <a:pt x="20198" y="12645"/>
                  </a:lnTo>
                  <a:lnTo>
                    <a:pt x="20306" y="12581"/>
                  </a:lnTo>
                  <a:lnTo>
                    <a:pt x="20514" y="12460"/>
                  </a:lnTo>
                  <a:lnTo>
                    <a:pt x="20836" y="12645"/>
                  </a:lnTo>
                  <a:lnTo>
                    <a:pt x="20836" y="13013"/>
                  </a:lnTo>
                  <a:close/>
                  <a:moveTo>
                    <a:pt x="20836" y="12628"/>
                  </a:moveTo>
                  <a:lnTo>
                    <a:pt x="20514" y="12444"/>
                  </a:lnTo>
                  <a:lnTo>
                    <a:pt x="20514" y="12444"/>
                  </a:lnTo>
                  <a:lnTo>
                    <a:pt x="20514" y="12444"/>
                  </a:lnTo>
                  <a:lnTo>
                    <a:pt x="20365" y="12531"/>
                  </a:lnTo>
                  <a:lnTo>
                    <a:pt x="20198" y="12628"/>
                  </a:lnTo>
                  <a:lnTo>
                    <a:pt x="20198" y="12266"/>
                  </a:lnTo>
                  <a:lnTo>
                    <a:pt x="20250" y="12236"/>
                  </a:lnTo>
                  <a:lnTo>
                    <a:pt x="20517" y="12082"/>
                  </a:lnTo>
                  <a:lnTo>
                    <a:pt x="20623" y="12144"/>
                  </a:lnTo>
                  <a:lnTo>
                    <a:pt x="20836" y="12266"/>
                  </a:lnTo>
                  <a:lnTo>
                    <a:pt x="20836" y="12628"/>
                  </a:lnTo>
                  <a:close/>
                  <a:moveTo>
                    <a:pt x="20845" y="12255"/>
                  </a:moveTo>
                  <a:lnTo>
                    <a:pt x="20545" y="12087"/>
                  </a:lnTo>
                  <a:lnTo>
                    <a:pt x="20528" y="12075"/>
                  </a:lnTo>
                  <a:lnTo>
                    <a:pt x="20847" y="11891"/>
                  </a:lnTo>
                  <a:lnTo>
                    <a:pt x="20847" y="11891"/>
                  </a:lnTo>
                  <a:lnTo>
                    <a:pt x="20847" y="11522"/>
                  </a:lnTo>
                  <a:lnTo>
                    <a:pt x="21162" y="11704"/>
                  </a:lnTo>
                  <a:lnTo>
                    <a:pt x="21162" y="12073"/>
                  </a:lnTo>
                  <a:lnTo>
                    <a:pt x="21095" y="12110"/>
                  </a:lnTo>
                  <a:lnTo>
                    <a:pt x="20845" y="12255"/>
                  </a:lnTo>
                  <a:close/>
                  <a:moveTo>
                    <a:pt x="20847" y="12638"/>
                  </a:moveTo>
                  <a:lnTo>
                    <a:pt x="20847" y="12269"/>
                  </a:lnTo>
                  <a:lnTo>
                    <a:pt x="21162" y="12087"/>
                  </a:lnTo>
                  <a:lnTo>
                    <a:pt x="21162" y="12453"/>
                  </a:lnTo>
                  <a:lnTo>
                    <a:pt x="21162" y="12456"/>
                  </a:lnTo>
                  <a:lnTo>
                    <a:pt x="21447" y="12619"/>
                  </a:lnTo>
                  <a:lnTo>
                    <a:pt x="21481" y="12640"/>
                  </a:lnTo>
                  <a:lnTo>
                    <a:pt x="21166" y="12820"/>
                  </a:lnTo>
                  <a:lnTo>
                    <a:pt x="20847" y="12638"/>
                  </a:lnTo>
                  <a:close/>
                  <a:moveTo>
                    <a:pt x="21814" y="13193"/>
                  </a:moveTo>
                  <a:lnTo>
                    <a:pt x="21495" y="13011"/>
                  </a:lnTo>
                  <a:lnTo>
                    <a:pt x="21495" y="13011"/>
                  </a:lnTo>
                  <a:lnTo>
                    <a:pt x="21495" y="13011"/>
                  </a:lnTo>
                  <a:lnTo>
                    <a:pt x="21173" y="13195"/>
                  </a:lnTo>
                  <a:lnTo>
                    <a:pt x="21173" y="12834"/>
                  </a:lnTo>
                  <a:lnTo>
                    <a:pt x="21495" y="12647"/>
                  </a:lnTo>
                  <a:lnTo>
                    <a:pt x="21814" y="12831"/>
                  </a:lnTo>
                  <a:lnTo>
                    <a:pt x="21814" y="13193"/>
                  </a:lnTo>
                  <a:close/>
                  <a:moveTo>
                    <a:pt x="22140" y="12638"/>
                  </a:moveTo>
                  <a:lnTo>
                    <a:pt x="22140" y="12638"/>
                  </a:lnTo>
                  <a:lnTo>
                    <a:pt x="22083" y="12671"/>
                  </a:lnTo>
                  <a:lnTo>
                    <a:pt x="21823" y="12822"/>
                  </a:lnTo>
                  <a:lnTo>
                    <a:pt x="21509" y="12640"/>
                  </a:lnTo>
                  <a:lnTo>
                    <a:pt x="21828" y="12456"/>
                  </a:lnTo>
                  <a:lnTo>
                    <a:pt x="21828" y="12453"/>
                  </a:lnTo>
                  <a:lnTo>
                    <a:pt x="21828" y="12087"/>
                  </a:lnTo>
                  <a:lnTo>
                    <a:pt x="22140" y="12269"/>
                  </a:lnTo>
                  <a:lnTo>
                    <a:pt x="22140" y="12638"/>
                  </a:lnTo>
                  <a:close/>
                  <a:moveTo>
                    <a:pt x="21861" y="12092"/>
                  </a:moveTo>
                  <a:lnTo>
                    <a:pt x="21828" y="12073"/>
                  </a:lnTo>
                  <a:lnTo>
                    <a:pt x="21828" y="11704"/>
                  </a:lnTo>
                  <a:lnTo>
                    <a:pt x="22140" y="11522"/>
                  </a:lnTo>
                  <a:lnTo>
                    <a:pt x="22140" y="11891"/>
                  </a:lnTo>
                  <a:lnTo>
                    <a:pt x="22140" y="11891"/>
                  </a:lnTo>
                  <a:lnTo>
                    <a:pt x="22338" y="12004"/>
                  </a:lnTo>
                  <a:lnTo>
                    <a:pt x="22461" y="12075"/>
                  </a:lnTo>
                  <a:lnTo>
                    <a:pt x="22147" y="12255"/>
                  </a:lnTo>
                  <a:lnTo>
                    <a:pt x="21861" y="12092"/>
                  </a:lnTo>
                  <a:close/>
                  <a:moveTo>
                    <a:pt x="22790" y="13013"/>
                  </a:moveTo>
                  <a:lnTo>
                    <a:pt x="22492" y="13186"/>
                  </a:lnTo>
                  <a:lnTo>
                    <a:pt x="22473" y="13198"/>
                  </a:lnTo>
                  <a:lnTo>
                    <a:pt x="22154" y="13013"/>
                  </a:lnTo>
                  <a:lnTo>
                    <a:pt x="22154" y="12645"/>
                  </a:lnTo>
                  <a:lnTo>
                    <a:pt x="22397" y="12505"/>
                  </a:lnTo>
                  <a:lnTo>
                    <a:pt x="22475" y="12460"/>
                  </a:lnTo>
                  <a:lnTo>
                    <a:pt x="22790" y="12645"/>
                  </a:lnTo>
                  <a:lnTo>
                    <a:pt x="22790" y="13013"/>
                  </a:lnTo>
                  <a:close/>
                  <a:moveTo>
                    <a:pt x="22790" y="12626"/>
                  </a:moveTo>
                  <a:lnTo>
                    <a:pt x="22475" y="12444"/>
                  </a:lnTo>
                  <a:lnTo>
                    <a:pt x="22475" y="12444"/>
                  </a:lnTo>
                  <a:lnTo>
                    <a:pt x="22473" y="12444"/>
                  </a:lnTo>
                  <a:lnTo>
                    <a:pt x="22367" y="12505"/>
                  </a:lnTo>
                  <a:lnTo>
                    <a:pt x="22156" y="12628"/>
                  </a:lnTo>
                  <a:lnTo>
                    <a:pt x="22156" y="12266"/>
                  </a:lnTo>
                  <a:lnTo>
                    <a:pt x="22319" y="12170"/>
                  </a:lnTo>
                  <a:lnTo>
                    <a:pt x="22473" y="12082"/>
                  </a:lnTo>
                  <a:lnTo>
                    <a:pt x="22473" y="12082"/>
                  </a:lnTo>
                  <a:lnTo>
                    <a:pt x="22473" y="12082"/>
                  </a:lnTo>
                  <a:lnTo>
                    <a:pt x="22617" y="12165"/>
                  </a:lnTo>
                  <a:lnTo>
                    <a:pt x="22790" y="12266"/>
                  </a:lnTo>
                  <a:lnTo>
                    <a:pt x="22790" y="12626"/>
                  </a:lnTo>
                  <a:close/>
                  <a:moveTo>
                    <a:pt x="22801" y="12257"/>
                  </a:moveTo>
                  <a:lnTo>
                    <a:pt x="22485" y="12075"/>
                  </a:lnTo>
                  <a:lnTo>
                    <a:pt x="22804" y="11891"/>
                  </a:lnTo>
                  <a:lnTo>
                    <a:pt x="22804" y="11891"/>
                  </a:lnTo>
                  <a:lnTo>
                    <a:pt x="22804" y="11520"/>
                  </a:lnTo>
                  <a:lnTo>
                    <a:pt x="23123" y="11704"/>
                  </a:lnTo>
                  <a:lnTo>
                    <a:pt x="23123" y="12070"/>
                  </a:lnTo>
                  <a:lnTo>
                    <a:pt x="22801" y="12257"/>
                  </a:lnTo>
                  <a:close/>
                  <a:moveTo>
                    <a:pt x="23439" y="12638"/>
                  </a:moveTo>
                  <a:lnTo>
                    <a:pt x="23125" y="12820"/>
                  </a:lnTo>
                  <a:lnTo>
                    <a:pt x="22896" y="12687"/>
                  </a:lnTo>
                  <a:lnTo>
                    <a:pt x="22808" y="12638"/>
                  </a:lnTo>
                  <a:lnTo>
                    <a:pt x="22808" y="12266"/>
                  </a:lnTo>
                  <a:lnTo>
                    <a:pt x="23123" y="12087"/>
                  </a:lnTo>
                  <a:lnTo>
                    <a:pt x="23123" y="12453"/>
                  </a:lnTo>
                  <a:lnTo>
                    <a:pt x="23123" y="12456"/>
                  </a:lnTo>
                  <a:lnTo>
                    <a:pt x="23439" y="12638"/>
                  </a:lnTo>
                  <a:close/>
                  <a:moveTo>
                    <a:pt x="23439" y="11503"/>
                  </a:moveTo>
                  <a:lnTo>
                    <a:pt x="23125" y="11685"/>
                  </a:lnTo>
                  <a:lnTo>
                    <a:pt x="22808" y="11503"/>
                  </a:lnTo>
                  <a:lnTo>
                    <a:pt x="22808" y="11134"/>
                  </a:lnTo>
                  <a:lnTo>
                    <a:pt x="23123" y="10952"/>
                  </a:lnTo>
                  <a:lnTo>
                    <a:pt x="23123" y="11321"/>
                  </a:lnTo>
                  <a:lnTo>
                    <a:pt x="23123" y="11321"/>
                  </a:lnTo>
                  <a:lnTo>
                    <a:pt x="23439" y="11503"/>
                  </a:lnTo>
                  <a:close/>
                  <a:moveTo>
                    <a:pt x="23439" y="10373"/>
                  </a:moveTo>
                  <a:lnTo>
                    <a:pt x="23125" y="10558"/>
                  </a:lnTo>
                  <a:lnTo>
                    <a:pt x="23106" y="10546"/>
                  </a:lnTo>
                  <a:lnTo>
                    <a:pt x="22808" y="10373"/>
                  </a:lnTo>
                  <a:lnTo>
                    <a:pt x="22808" y="10002"/>
                  </a:lnTo>
                  <a:lnTo>
                    <a:pt x="23123" y="9823"/>
                  </a:lnTo>
                  <a:lnTo>
                    <a:pt x="23123" y="10189"/>
                  </a:lnTo>
                  <a:lnTo>
                    <a:pt x="23123" y="10191"/>
                  </a:lnTo>
                  <a:lnTo>
                    <a:pt x="23439" y="10373"/>
                  </a:lnTo>
                  <a:close/>
                  <a:moveTo>
                    <a:pt x="23286" y="9154"/>
                  </a:moveTo>
                  <a:lnTo>
                    <a:pt x="23439" y="9244"/>
                  </a:lnTo>
                  <a:lnTo>
                    <a:pt x="23127" y="9426"/>
                  </a:lnTo>
                  <a:lnTo>
                    <a:pt x="22808" y="9241"/>
                  </a:lnTo>
                  <a:lnTo>
                    <a:pt x="22808" y="8873"/>
                  </a:lnTo>
                  <a:lnTo>
                    <a:pt x="23033" y="8743"/>
                  </a:lnTo>
                  <a:lnTo>
                    <a:pt x="23123" y="8691"/>
                  </a:lnTo>
                  <a:lnTo>
                    <a:pt x="23123" y="9059"/>
                  </a:lnTo>
                  <a:lnTo>
                    <a:pt x="23123" y="9059"/>
                  </a:lnTo>
                  <a:lnTo>
                    <a:pt x="23286" y="9154"/>
                  </a:lnTo>
                  <a:close/>
                  <a:moveTo>
                    <a:pt x="23220" y="7986"/>
                  </a:moveTo>
                  <a:lnTo>
                    <a:pt x="23439" y="8116"/>
                  </a:lnTo>
                  <a:lnTo>
                    <a:pt x="23224" y="8239"/>
                  </a:lnTo>
                  <a:lnTo>
                    <a:pt x="23127" y="8296"/>
                  </a:lnTo>
                  <a:lnTo>
                    <a:pt x="22905" y="8168"/>
                  </a:lnTo>
                  <a:lnTo>
                    <a:pt x="22808" y="8112"/>
                  </a:lnTo>
                  <a:lnTo>
                    <a:pt x="22808" y="7745"/>
                  </a:lnTo>
                  <a:lnTo>
                    <a:pt x="23045" y="7606"/>
                  </a:lnTo>
                  <a:lnTo>
                    <a:pt x="23123" y="7561"/>
                  </a:lnTo>
                  <a:lnTo>
                    <a:pt x="23123" y="7930"/>
                  </a:lnTo>
                  <a:lnTo>
                    <a:pt x="23123" y="7930"/>
                  </a:lnTo>
                  <a:lnTo>
                    <a:pt x="23220" y="7986"/>
                  </a:lnTo>
                  <a:close/>
                  <a:moveTo>
                    <a:pt x="23236" y="6868"/>
                  </a:moveTo>
                  <a:lnTo>
                    <a:pt x="23439" y="6984"/>
                  </a:lnTo>
                  <a:lnTo>
                    <a:pt x="23217" y="7112"/>
                  </a:lnTo>
                  <a:lnTo>
                    <a:pt x="23125" y="7166"/>
                  </a:lnTo>
                  <a:lnTo>
                    <a:pt x="22825" y="6991"/>
                  </a:lnTo>
                  <a:lnTo>
                    <a:pt x="22808" y="6982"/>
                  </a:lnTo>
                  <a:lnTo>
                    <a:pt x="22808" y="6616"/>
                  </a:lnTo>
                  <a:lnTo>
                    <a:pt x="23123" y="6431"/>
                  </a:lnTo>
                  <a:lnTo>
                    <a:pt x="23123" y="6802"/>
                  </a:lnTo>
                  <a:lnTo>
                    <a:pt x="23123" y="6802"/>
                  </a:lnTo>
                  <a:lnTo>
                    <a:pt x="23236" y="6868"/>
                  </a:lnTo>
                  <a:close/>
                  <a:moveTo>
                    <a:pt x="23439" y="5855"/>
                  </a:moveTo>
                  <a:lnTo>
                    <a:pt x="23127" y="6037"/>
                  </a:lnTo>
                  <a:lnTo>
                    <a:pt x="22808" y="5852"/>
                  </a:lnTo>
                  <a:lnTo>
                    <a:pt x="22808" y="5484"/>
                  </a:lnTo>
                  <a:lnTo>
                    <a:pt x="23123" y="5299"/>
                  </a:lnTo>
                  <a:lnTo>
                    <a:pt x="23123" y="5668"/>
                  </a:lnTo>
                  <a:lnTo>
                    <a:pt x="23123" y="5670"/>
                  </a:lnTo>
                  <a:lnTo>
                    <a:pt x="23439" y="5855"/>
                  </a:lnTo>
                  <a:close/>
                  <a:moveTo>
                    <a:pt x="23295" y="4637"/>
                  </a:moveTo>
                  <a:lnTo>
                    <a:pt x="23442" y="4723"/>
                  </a:lnTo>
                  <a:lnTo>
                    <a:pt x="23430" y="4730"/>
                  </a:lnTo>
                  <a:lnTo>
                    <a:pt x="23127" y="4905"/>
                  </a:lnTo>
                  <a:lnTo>
                    <a:pt x="22808" y="4723"/>
                  </a:lnTo>
                  <a:lnTo>
                    <a:pt x="22808" y="4351"/>
                  </a:lnTo>
                  <a:lnTo>
                    <a:pt x="23123" y="4169"/>
                  </a:lnTo>
                  <a:lnTo>
                    <a:pt x="23123" y="4538"/>
                  </a:lnTo>
                  <a:lnTo>
                    <a:pt x="23123" y="4538"/>
                  </a:lnTo>
                  <a:lnTo>
                    <a:pt x="23295" y="4637"/>
                  </a:lnTo>
                  <a:close/>
                  <a:moveTo>
                    <a:pt x="23442" y="3593"/>
                  </a:moveTo>
                  <a:lnTo>
                    <a:pt x="23316" y="3664"/>
                  </a:lnTo>
                  <a:lnTo>
                    <a:pt x="23125" y="3775"/>
                  </a:lnTo>
                  <a:lnTo>
                    <a:pt x="22967" y="3683"/>
                  </a:lnTo>
                  <a:lnTo>
                    <a:pt x="22808" y="3590"/>
                  </a:lnTo>
                  <a:lnTo>
                    <a:pt x="22808" y="3224"/>
                  </a:lnTo>
                  <a:lnTo>
                    <a:pt x="23123" y="3042"/>
                  </a:lnTo>
                  <a:lnTo>
                    <a:pt x="23123" y="3408"/>
                  </a:lnTo>
                  <a:lnTo>
                    <a:pt x="23123" y="3411"/>
                  </a:lnTo>
                  <a:lnTo>
                    <a:pt x="23442" y="3593"/>
                  </a:lnTo>
                  <a:close/>
                  <a:moveTo>
                    <a:pt x="23439" y="2463"/>
                  </a:moveTo>
                  <a:lnTo>
                    <a:pt x="23125" y="2643"/>
                  </a:lnTo>
                  <a:lnTo>
                    <a:pt x="23118" y="2640"/>
                  </a:lnTo>
                  <a:lnTo>
                    <a:pt x="22808" y="2461"/>
                  </a:lnTo>
                  <a:lnTo>
                    <a:pt x="22808" y="2092"/>
                  </a:lnTo>
                  <a:lnTo>
                    <a:pt x="22986" y="1988"/>
                  </a:lnTo>
                  <a:lnTo>
                    <a:pt x="23123" y="1910"/>
                  </a:lnTo>
                  <a:lnTo>
                    <a:pt x="23123" y="2281"/>
                  </a:lnTo>
                  <a:lnTo>
                    <a:pt x="23439" y="2463"/>
                  </a:lnTo>
                  <a:close/>
                  <a:moveTo>
                    <a:pt x="23288" y="1244"/>
                  </a:moveTo>
                  <a:lnTo>
                    <a:pt x="23442" y="1331"/>
                  </a:lnTo>
                  <a:lnTo>
                    <a:pt x="23127" y="1513"/>
                  </a:lnTo>
                  <a:lnTo>
                    <a:pt x="22808" y="1329"/>
                  </a:lnTo>
                  <a:lnTo>
                    <a:pt x="22808" y="962"/>
                  </a:lnTo>
                  <a:lnTo>
                    <a:pt x="23123" y="778"/>
                  </a:lnTo>
                  <a:lnTo>
                    <a:pt x="23123" y="1147"/>
                  </a:lnTo>
                  <a:lnTo>
                    <a:pt x="23123" y="1147"/>
                  </a:lnTo>
                  <a:lnTo>
                    <a:pt x="23288" y="1244"/>
                  </a:lnTo>
                  <a:close/>
                  <a:moveTo>
                    <a:pt x="22804" y="582"/>
                  </a:moveTo>
                  <a:lnTo>
                    <a:pt x="22804" y="580"/>
                  </a:lnTo>
                  <a:lnTo>
                    <a:pt x="22804" y="213"/>
                  </a:lnTo>
                  <a:lnTo>
                    <a:pt x="23123" y="398"/>
                  </a:lnTo>
                  <a:lnTo>
                    <a:pt x="23123" y="764"/>
                  </a:lnTo>
                  <a:lnTo>
                    <a:pt x="22976" y="849"/>
                  </a:lnTo>
                  <a:lnTo>
                    <a:pt x="22801" y="948"/>
                  </a:lnTo>
                  <a:lnTo>
                    <a:pt x="22549" y="804"/>
                  </a:lnTo>
                  <a:lnTo>
                    <a:pt x="22485" y="766"/>
                  </a:lnTo>
                  <a:lnTo>
                    <a:pt x="22804" y="582"/>
                  </a:lnTo>
                  <a:close/>
                  <a:moveTo>
                    <a:pt x="22154" y="208"/>
                  </a:moveTo>
                  <a:lnTo>
                    <a:pt x="22156" y="208"/>
                  </a:lnTo>
                  <a:lnTo>
                    <a:pt x="22156" y="206"/>
                  </a:lnTo>
                  <a:lnTo>
                    <a:pt x="22475" y="22"/>
                  </a:lnTo>
                  <a:lnTo>
                    <a:pt x="22790" y="206"/>
                  </a:lnTo>
                  <a:lnTo>
                    <a:pt x="22790" y="575"/>
                  </a:lnTo>
                  <a:lnTo>
                    <a:pt x="22532" y="726"/>
                  </a:lnTo>
                  <a:lnTo>
                    <a:pt x="22473" y="759"/>
                  </a:lnTo>
                  <a:lnTo>
                    <a:pt x="22154" y="575"/>
                  </a:lnTo>
                  <a:lnTo>
                    <a:pt x="22154" y="208"/>
                  </a:lnTo>
                  <a:close/>
                  <a:moveTo>
                    <a:pt x="21828" y="395"/>
                  </a:moveTo>
                  <a:lnTo>
                    <a:pt x="22140" y="218"/>
                  </a:lnTo>
                  <a:lnTo>
                    <a:pt x="22140" y="580"/>
                  </a:lnTo>
                  <a:lnTo>
                    <a:pt x="22140" y="582"/>
                  </a:lnTo>
                  <a:lnTo>
                    <a:pt x="22461" y="766"/>
                  </a:lnTo>
                  <a:lnTo>
                    <a:pt x="22145" y="948"/>
                  </a:lnTo>
                  <a:lnTo>
                    <a:pt x="22074" y="906"/>
                  </a:lnTo>
                  <a:lnTo>
                    <a:pt x="21828" y="764"/>
                  </a:lnTo>
                  <a:lnTo>
                    <a:pt x="21828" y="395"/>
                  </a:lnTo>
                  <a:close/>
                  <a:moveTo>
                    <a:pt x="21828" y="1147"/>
                  </a:moveTo>
                  <a:lnTo>
                    <a:pt x="21828" y="1147"/>
                  </a:lnTo>
                  <a:lnTo>
                    <a:pt x="21828" y="778"/>
                  </a:lnTo>
                  <a:lnTo>
                    <a:pt x="21989" y="873"/>
                  </a:lnTo>
                  <a:lnTo>
                    <a:pt x="22140" y="962"/>
                  </a:lnTo>
                  <a:lnTo>
                    <a:pt x="22140" y="1331"/>
                  </a:lnTo>
                  <a:lnTo>
                    <a:pt x="21821" y="1515"/>
                  </a:lnTo>
                  <a:lnTo>
                    <a:pt x="21507" y="1333"/>
                  </a:lnTo>
                  <a:lnTo>
                    <a:pt x="21828" y="1147"/>
                  </a:lnTo>
                  <a:close/>
                  <a:moveTo>
                    <a:pt x="21173" y="395"/>
                  </a:moveTo>
                  <a:lnTo>
                    <a:pt x="21495" y="211"/>
                  </a:lnTo>
                  <a:lnTo>
                    <a:pt x="21495" y="211"/>
                  </a:lnTo>
                  <a:lnTo>
                    <a:pt x="21495" y="211"/>
                  </a:lnTo>
                  <a:lnTo>
                    <a:pt x="21603" y="272"/>
                  </a:lnTo>
                  <a:lnTo>
                    <a:pt x="21814" y="395"/>
                  </a:lnTo>
                  <a:lnTo>
                    <a:pt x="21814" y="757"/>
                  </a:lnTo>
                  <a:lnTo>
                    <a:pt x="21585" y="622"/>
                  </a:lnTo>
                  <a:lnTo>
                    <a:pt x="21495" y="572"/>
                  </a:lnTo>
                  <a:lnTo>
                    <a:pt x="21495" y="572"/>
                  </a:lnTo>
                  <a:lnTo>
                    <a:pt x="21495" y="572"/>
                  </a:lnTo>
                  <a:lnTo>
                    <a:pt x="21313" y="676"/>
                  </a:lnTo>
                  <a:lnTo>
                    <a:pt x="21173" y="759"/>
                  </a:lnTo>
                  <a:lnTo>
                    <a:pt x="21173" y="395"/>
                  </a:lnTo>
                  <a:close/>
                  <a:moveTo>
                    <a:pt x="21483" y="1333"/>
                  </a:moveTo>
                  <a:lnTo>
                    <a:pt x="21169" y="1515"/>
                  </a:lnTo>
                  <a:lnTo>
                    <a:pt x="21058" y="1452"/>
                  </a:lnTo>
                  <a:lnTo>
                    <a:pt x="20847" y="1331"/>
                  </a:lnTo>
                  <a:lnTo>
                    <a:pt x="20847" y="962"/>
                  </a:lnTo>
                  <a:lnTo>
                    <a:pt x="20944" y="906"/>
                  </a:lnTo>
                  <a:lnTo>
                    <a:pt x="21162" y="780"/>
                  </a:lnTo>
                  <a:lnTo>
                    <a:pt x="21162" y="1147"/>
                  </a:lnTo>
                  <a:lnTo>
                    <a:pt x="21162" y="1147"/>
                  </a:lnTo>
                  <a:lnTo>
                    <a:pt x="21483" y="1333"/>
                  </a:lnTo>
                  <a:close/>
                  <a:moveTo>
                    <a:pt x="20847" y="582"/>
                  </a:moveTo>
                  <a:lnTo>
                    <a:pt x="20847" y="580"/>
                  </a:lnTo>
                  <a:lnTo>
                    <a:pt x="20847" y="216"/>
                  </a:lnTo>
                  <a:lnTo>
                    <a:pt x="21162" y="395"/>
                  </a:lnTo>
                  <a:lnTo>
                    <a:pt x="21162" y="766"/>
                  </a:lnTo>
                  <a:lnTo>
                    <a:pt x="21121" y="787"/>
                  </a:lnTo>
                  <a:lnTo>
                    <a:pt x="20845" y="948"/>
                  </a:lnTo>
                  <a:lnTo>
                    <a:pt x="20528" y="766"/>
                  </a:lnTo>
                  <a:lnTo>
                    <a:pt x="20847" y="582"/>
                  </a:lnTo>
                  <a:close/>
                  <a:moveTo>
                    <a:pt x="20198" y="206"/>
                  </a:moveTo>
                  <a:lnTo>
                    <a:pt x="20422" y="76"/>
                  </a:lnTo>
                  <a:lnTo>
                    <a:pt x="20514" y="22"/>
                  </a:lnTo>
                  <a:lnTo>
                    <a:pt x="20774" y="171"/>
                  </a:lnTo>
                  <a:lnTo>
                    <a:pt x="20836" y="206"/>
                  </a:lnTo>
                  <a:lnTo>
                    <a:pt x="20836" y="575"/>
                  </a:lnTo>
                  <a:lnTo>
                    <a:pt x="20514" y="759"/>
                  </a:lnTo>
                  <a:lnTo>
                    <a:pt x="20198" y="575"/>
                  </a:lnTo>
                  <a:lnTo>
                    <a:pt x="20198" y="206"/>
                  </a:lnTo>
                  <a:close/>
                  <a:moveTo>
                    <a:pt x="19869" y="395"/>
                  </a:moveTo>
                  <a:lnTo>
                    <a:pt x="20186" y="213"/>
                  </a:lnTo>
                  <a:lnTo>
                    <a:pt x="20186" y="580"/>
                  </a:lnTo>
                  <a:lnTo>
                    <a:pt x="20186" y="582"/>
                  </a:lnTo>
                  <a:lnTo>
                    <a:pt x="20306" y="653"/>
                  </a:lnTo>
                  <a:lnTo>
                    <a:pt x="20502" y="766"/>
                  </a:lnTo>
                  <a:lnTo>
                    <a:pt x="20316" y="875"/>
                  </a:lnTo>
                  <a:lnTo>
                    <a:pt x="20190" y="948"/>
                  </a:lnTo>
                  <a:lnTo>
                    <a:pt x="19869" y="766"/>
                  </a:lnTo>
                  <a:lnTo>
                    <a:pt x="19869" y="395"/>
                  </a:lnTo>
                  <a:close/>
                  <a:moveTo>
                    <a:pt x="19869" y="1147"/>
                  </a:moveTo>
                  <a:lnTo>
                    <a:pt x="19869" y="1147"/>
                  </a:lnTo>
                  <a:lnTo>
                    <a:pt x="19869" y="780"/>
                  </a:lnTo>
                  <a:lnTo>
                    <a:pt x="20181" y="962"/>
                  </a:lnTo>
                  <a:lnTo>
                    <a:pt x="20181" y="1331"/>
                  </a:lnTo>
                  <a:lnTo>
                    <a:pt x="19864" y="1513"/>
                  </a:lnTo>
                  <a:lnTo>
                    <a:pt x="19550" y="1333"/>
                  </a:lnTo>
                  <a:lnTo>
                    <a:pt x="19869" y="1147"/>
                  </a:lnTo>
                  <a:close/>
                  <a:moveTo>
                    <a:pt x="19217" y="395"/>
                  </a:moveTo>
                  <a:lnTo>
                    <a:pt x="19304" y="346"/>
                  </a:lnTo>
                  <a:lnTo>
                    <a:pt x="19536" y="211"/>
                  </a:lnTo>
                  <a:lnTo>
                    <a:pt x="19536" y="211"/>
                  </a:lnTo>
                  <a:lnTo>
                    <a:pt x="19536" y="211"/>
                  </a:lnTo>
                  <a:lnTo>
                    <a:pt x="19536" y="211"/>
                  </a:lnTo>
                  <a:lnTo>
                    <a:pt x="19855" y="395"/>
                  </a:lnTo>
                  <a:lnTo>
                    <a:pt x="19855" y="754"/>
                  </a:lnTo>
                  <a:lnTo>
                    <a:pt x="19536" y="572"/>
                  </a:lnTo>
                  <a:lnTo>
                    <a:pt x="19536" y="572"/>
                  </a:lnTo>
                  <a:lnTo>
                    <a:pt x="19534" y="572"/>
                  </a:lnTo>
                  <a:lnTo>
                    <a:pt x="19349" y="681"/>
                  </a:lnTo>
                  <a:lnTo>
                    <a:pt x="19217" y="757"/>
                  </a:lnTo>
                  <a:lnTo>
                    <a:pt x="19217" y="395"/>
                  </a:lnTo>
                  <a:close/>
                  <a:moveTo>
                    <a:pt x="19217" y="773"/>
                  </a:moveTo>
                  <a:lnTo>
                    <a:pt x="19269" y="743"/>
                  </a:lnTo>
                  <a:lnTo>
                    <a:pt x="19536" y="587"/>
                  </a:lnTo>
                  <a:lnTo>
                    <a:pt x="19855" y="773"/>
                  </a:lnTo>
                  <a:lnTo>
                    <a:pt x="19855" y="1142"/>
                  </a:lnTo>
                  <a:lnTo>
                    <a:pt x="19536" y="1326"/>
                  </a:lnTo>
                  <a:lnTo>
                    <a:pt x="19295" y="1187"/>
                  </a:lnTo>
                  <a:lnTo>
                    <a:pt x="19217" y="1142"/>
                  </a:lnTo>
                  <a:lnTo>
                    <a:pt x="19217" y="773"/>
                  </a:lnTo>
                  <a:close/>
                  <a:moveTo>
                    <a:pt x="19311" y="1208"/>
                  </a:moveTo>
                  <a:lnTo>
                    <a:pt x="19524" y="1333"/>
                  </a:lnTo>
                  <a:lnTo>
                    <a:pt x="19210" y="1515"/>
                  </a:lnTo>
                  <a:lnTo>
                    <a:pt x="18893" y="1331"/>
                  </a:lnTo>
                  <a:lnTo>
                    <a:pt x="18893" y="962"/>
                  </a:lnTo>
                  <a:lnTo>
                    <a:pt x="19205" y="780"/>
                  </a:lnTo>
                  <a:lnTo>
                    <a:pt x="19205" y="1147"/>
                  </a:lnTo>
                  <a:lnTo>
                    <a:pt x="19205" y="1147"/>
                  </a:lnTo>
                  <a:lnTo>
                    <a:pt x="19311" y="1208"/>
                  </a:lnTo>
                  <a:close/>
                  <a:moveTo>
                    <a:pt x="18889" y="582"/>
                  </a:moveTo>
                  <a:lnTo>
                    <a:pt x="18889" y="580"/>
                  </a:lnTo>
                  <a:lnTo>
                    <a:pt x="18889" y="213"/>
                  </a:lnTo>
                  <a:lnTo>
                    <a:pt x="19205" y="395"/>
                  </a:lnTo>
                  <a:lnTo>
                    <a:pt x="19205" y="764"/>
                  </a:lnTo>
                  <a:lnTo>
                    <a:pt x="19132" y="806"/>
                  </a:lnTo>
                  <a:lnTo>
                    <a:pt x="18884" y="948"/>
                  </a:lnTo>
                  <a:lnTo>
                    <a:pt x="18721" y="854"/>
                  </a:lnTo>
                  <a:lnTo>
                    <a:pt x="18572" y="766"/>
                  </a:lnTo>
                  <a:lnTo>
                    <a:pt x="18889" y="582"/>
                  </a:lnTo>
                  <a:close/>
                  <a:moveTo>
                    <a:pt x="18239" y="208"/>
                  </a:moveTo>
                  <a:lnTo>
                    <a:pt x="18241" y="208"/>
                  </a:lnTo>
                  <a:lnTo>
                    <a:pt x="18241" y="206"/>
                  </a:lnTo>
                  <a:lnTo>
                    <a:pt x="18300" y="171"/>
                  </a:lnTo>
                  <a:lnTo>
                    <a:pt x="18560" y="22"/>
                  </a:lnTo>
                  <a:lnTo>
                    <a:pt x="18579" y="34"/>
                  </a:lnTo>
                  <a:lnTo>
                    <a:pt x="18877" y="206"/>
                  </a:lnTo>
                  <a:lnTo>
                    <a:pt x="18877" y="575"/>
                  </a:lnTo>
                  <a:lnTo>
                    <a:pt x="18560" y="759"/>
                  </a:lnTo>
                  <a:lnTo>
                    <a:pt x="18560" y="759"/>
                  </a:lnTo>
                  <a:lnTo>
                    <a:pt x="18239" y="575"/>
                  </a:lnTo>
                  <a:lnTo>
                    <a:pt x="18239" y="208"/>
                  </a:lnTo>
                  <a:close/>
                  <a:moveTo>
                    <a:pt x="17915" y="395"/>
                  </a:moveTo>
                  <a:lnTo>
                    <a:pt x="18227" y="218"/>
                  </a:lnTo>
                  <a:lnTo>
                    <a:pt x="18227" y="580"/>
                  </a:lnTo>
                  <a:lnTo>
                    <a:pt x="18227" y="582"/>
                  </a:lnTo>
                  <a:lnTo>
                    <a:pt x="18546" y="766"/>
                  </a:lnTo>
                  <a:lnTo>
                    <a:pt x="18234" y="948"/>
                  </a:lnTo>
                  <a:lnTo>
                    <a:pt x="17995" y="811"/>
                  </a:lnTo>
                  <a:lnTo>
                    <a:pt x="17915" y="764"/>
                  </a:lnTo>
                  <a:lnTo>
                    <a:pt x="17915" y="395"/>
                  </a:lnTo>
                  <a:close/>
                  <a:moveTo>
                    <a:pt x="17913" y="1147"/>
                  </a:moveTo>
                  <a:lnTo>
                    <a:pt x="17913" y="1147"/>
                  </a:lnTo>
                  <a:lnTo>
                    <a:pt x="17913" y="778"/>
                  </a:lnTo>
                  <a:lnTo>
                    <a:pt x="18227" y="960"/>
                  </a:lnTo>
                  <a:lnTo>
                    <a:pt x="18227" y="1331"/>
                  </a:lnTo>
                  <a:lnTo>
                    <a:pt x="17908" y="1515"/>
                  </a:lnTo>
                  <a:lnTo>
                    <a:pt x="17591" y="1333"/>
                  </a:lnTo>
                  <a:lnTo>
                    <a:pt x="17913" y="1147"/>
                  </a:lnTo>
                  <a:close/>
                  <a:moveTo>
                    <a:pt x="17258" y="395"/>
                  </a:moveTo>
                  <a:lnTo>
                    <a:pt x="17580" y="211"/>
                  </a:lnTo>
                  <a:lnTo>
                    <a:pt x="17580" y="211"/>
                  </a:lnTo>
                  <a:lnTo>
                    <a:pt x="17580" y="211"/>
                  </a:lnTo>
                  <a:lnTo>
                    <a:pt x="17688" y="272"/>
                  </a:lnTo>
                  <a:lnTo>
                    <a:pt x="17899" y="395"/>
                  </a:lnTo>
                  <a:lnTo>
                    <a:pt x="17899" y="757"/>
                  </a:lnTo>
                  <a:lnTo>
                    <a:pt x="17669" y="622"/>
                  </a:lnTo>
                  <a:lnTo>
                    <a:pt x="17580" y="572"/>
                  </a:lnTo>
                  <a:lnTo>
                    <a:pt x="17580" y="572"/>
                  </a:lnTo>
                  <a:lnTo>
                    <a:pt x="17580" y="572"/>
                  </a:lnTo>
                  <a:lnTo>
                    <a:pt x="17398" y="676"/>
                  </a:lnTo>
                  <a:lnTo>
                    <a:pt x="17258" y="759"/>
                  </a:lnTo>
                  <a:lnTo>
                    <a:pt x="17258" y="395"/>
                  </a:lnTo>
                  <a:close/>
                  <a:moveTo>
                    <a:pt x="17568" y="1333"/>
                  </a:moveTo>
                  <a:lnTo>
                    <a:pt x="17253" y="1515"/>
                  </a:lnTo>
                  <a:lnTo>
                    <a:pt x="17142" y="1452"/>
                  </a:lnTo>
                  <a:lnTo>
                    <a:pt x="16934" y="1331"/>
                  </a:lnTo>
                  <a:lnTo>
                    <a:pt x="16934" y="962"/>
                  </a:lnTo>
                  <a:lnTo>
                    <a:pt x="17029" y="906"/>
                  </a:lnTo>
                  <a:lnTo>
                    <a:pt x="17246" y="780"/>
                  </a:lnTo>
                  <a:lnTo>
                    <a:pt x="17246" y="1147"/>
                  </a:lnTo>
                  <a:lnTo>
                    <a:pt x="17246" y="1147"/>
                  </a:lnTo>
                  <a:lnTo>
                    <a:pt x="17568" y="1333"/>
                  </a:lnTo>
                  <a:close/>
                  <a:moveTo>
                    <a:pt x="16934" y="582"/>
                  </a:moveTo>
                  <a:lnTo>
                    <a:pt x="16934" y="580"/>
                  </a:lnTo>
                  <a:lnTo>
                    <a:pt x="16934" y="216"/>
                  </a:lnTo>
                  <a:lnTo>
                    <a:pt x="17246" y="395"/>
                  </a:lnTo>
                  <a:lnTo>
                    <a:pt x="17246" y="766"/>
                  </a:lnTo>
                  <a:lnTo>
                    <a:pt x="17209" y="787"/>
                  </a:lnTo>
                  <a:lnTo>
                    <a:pt x="16930" y="948"/>
                  </a:lnTo>
                  <a:lnTo>
                    <a:pt x="16613" y="766"/>
                  </a:lnTo>
                  <a:lnTo>
                    <a:pt x="16934" y="582"/>
                  </a:lnTo>
                  <a:close/>
                  <a:moveTo>
                    <a:pt x="16282" y="206"/>
                  </a:moveTo>
                  <a:lnTo>
                    <a:pt x="16507" y="76"/>
                  </a:lnTo>
                  <a:lnTo>
                    <a:pt x="16601" y="22"/>
                  </a:lnTo>
                  <a:lnTo>
                    <a:pt x="16859" y="171"/>
                  </a:lnTo>
                  <a:lnTo>
                    <a:pt x="16923" y="206"/>
                  </a:lnTo>
                  <a:lnTo>
                    <a:pt x="16923" y="575"/>
                  </a:lnTo>
                  <a:lnTo>
                    <a:pt x="16601" y="759"/>
                  </a:lnTo>
                  <a:lnTo>
                    <a:pt x="16282" y="575"/>
                  </a:lnTo>
                  <a:lnTo>
                    <a:pt x="16282" y="206"/>
                  </a:lnTo>
                  <a:close/>
                  <a:moveTo>
                    <a:pt x="15956" y="395"/>
                  </a:moveTo>
                  <a:lnTo>
                    <a:pt x="16271" y="216"/>
                  </a:lnTo>
                  <a:lnTo>
                    <a:pt x="16271" y="580"/>
                  </a:lnTo>
                  <a:lnTo>
                    <a:pt x="16271" y="582"/>
                  </a:lnTo>
                  <a:lnTo>
                    <a:pt x="16393" y="653"/>
                  </a:lnTo>
                  <a:lnTo>
                    <a:pt x="16587" y="766"/>
                  </a:lnTo>
                  <a:lnTo>
                    <a:pt x="16403" y="875"/>
                  </a:lnTo>
                  <a:lnTo>
                    <a:pt x="16275" y="948"/>
                  </a:lnTo>
                  <a:lnTo>
                    <a:pt x="16063" y="828"/>
                  </a:lnTo>
                  <a:lnTo>
                    <a:pt x="15956" y="764"/>
                  </a:lnTo>
                  <a:lnTo>
                    <a:pt x="15956" y="395"/>
                  </a:lnTo>
                  <a:close/>
                  <a:moveTo>
                    <a:pt x="15954" y="1147"/>
                  </a:moveTo>
                  <a:lnTo>
                    <a:pt x="15954" y="1147"/>
                  </a:lnTo>
                  <a:lnTo>
                    <a:pt x="15954" y="778"/>
                  </a:lnTo>
                  <a:lnTo>
                    <a:pt x="16138" y="884"/>
                  </a:lnTo>
                  <a:lnTo>
                    <a:pt x="16271" y="962"/>
                  </a:lnTo>
                  <a:lnTo>
                    <a:pt x="16271" y="1329"/>
                  </a:lnTo>
                  <a:lnTo>
                    <a:pt x="15949" y="1513"/>
                  </a:lnTo>
                  <a:lnTo>
                    <a:pt x="15635" y="1333"/>
                  </a:lnTo>
                  <a:lnTo>
                    <a:pt x="15954" y="1147"/>
                  </a:lnTo>
                  <a:close/>
                  <a:moveTo>
                    <a:pt x="15304" y="395"/>
                  </a:moveTo>
                  <a:lnTo>
                    <a:pt x="15623" y="211"/>
                  </a:lnTo>
                  <a:lnTo>
                    <a:pt x="15623" y="211"/>
                  </a:lnTo>
                  <a:lnTo>
                    <a:pt x="15625" y="211"/>
                  </a:lnTo>
                  <a:lnTo>
                    <a:pt x="15661" y="230"/>
                  </a:lnTo>
                  <a:lnTo>
                    <a:pt x="15940" y="395"/>
                  </a:lnTo>
                  <a:lnTo>
                    <a:pt x="15940" y="754"/>
                  </a:lnTo>
                  <a:lnTo>
                    <a:pt x="15623" y="572"/>
                  </a:lnTo>
                  <a:lnTo>
                    <a:pt x="15623" y="572"/>
                  </a:lnTo>
                  <a:lnTo>
                    <a:pt x="15623" y="572"/>
                  </a:lnTo>
                  <a:lnTo>
                    <a:pt x="15304" y="759"/>
                  </a:lnTo>
                  <a:lnTo>
                    <a:pt x="15304" y="395"/>
                  </a:lnTo>
                  <a:close/>
                  <a:moveTo>
                    <a:pt x="15304" y="773"/>
                  </a:moveTo>
                  <a:lnTo>
                    <a:pt x="15623" y="587"/>
                  </a:lnTo>
                  <a:lnTo>
                    <a:pt x="15744" y="658"/>
                  </a:lnTo>
                  <a:lnTo>
                    <a:pt x="15940" y="771"/>
                  </a:lnTo>
                  <a:lnTo>
                    <a:pt x="15940" y="1142"/>
                  </a:lnTo>
                  <a:lnTo>
                    <a:pt x="15833" y="1203"/>
                  </a:lnTo>
                  <a:lnTo>
                    <a:pt x="15623" y="1326"/>
                  </a:lnTo>
                  <a:lnTo>
                    <a:pt x="15304" y="1142"/>
                  </a:lnTo>
                  <a:lnTo>
                    <a:pt x="15304" y="773"/>
                  </a:lnTo>
                  <a:close/>
                  <a:moveTo>
                    <a:pt x="15611" y="1333"/>
                  </a:moveTo>
                  <a:lnTo>
                    <a:pt x="15297" y="1515"/>
                  </a:lnTo>
                  <a:lnTo>
                    <a:pt x="14978" y="1331"/>
                  </a:lnTo>
                  <a:lnTo>
                    <a:pt x="14978" y="962"/>
                  </a:lnTo>
                  <a:lnTo>
                    <a:pt x="15292" y="780"/>
                  </a:lnTo>
                  <a:lnTo>
                    <a:pt x="15292" y="1147"/>
                  </a:lnTo>
                  <a:lnTo>
                    <a:pt x="15292" y="1147"/>
                  </a:lnTo>
                  <a:lnTo>
                    <a:pt x="15611" y="1333"/>
                  </a:lnTo>
                  <a:close/>
                  <a:moveTo>
                    <a:pt x="14976" y="582"/>
                  </a:moveTo>
                  <a:lnTo>
                    <a:pt x="14976" y="580"/>
                  </a:lnTo>
                  <a:lnTo>
                    <a:pt x="14976" y="213"/>
                  </a:lnTo>
                  <a:lnTo>
                    <a:pt x="15292" y="395"/>
                  </a:lnTo>
                  <a:lnTo>
                    <a:pt x="15292" y="766"/>
                  </a:lnTo>
                  <a:lnTo>
                    <a:pt x="15269" y="778"/>
                  </a:lnTo>
                  <a:lnTo>
                    <a:pt x="14971" y="948"/>
                  </a:lnTo>
                  <a:lnTo>
                    <a:pt x="14806" y="854"/>
                  </a:lnTo>
                  <a:lnTo>
                    <a:pt x="14657" y="766"/>
                  </a:lnTo>
                  <a:lnTo>
                    <a:pt x="14976" y="582"/>
                  </a:lnTo>
                  <a:close/>
                  <a:moveTo>
                    <a:pt x="14326" y="206"/>
                  </a:moveTo>
                  <a:lnTo>
                    <a:pt x="14385" y="171"/>
                  </a:lnTo>
                  <a:lnTo>
                    <a:pt x="14645" y="22"/>
                  </a:lnTo>
                  <a:lnTo>
                    <a:pt x="14664" y="34"/>
                  </a:lnTo>
                  <a:lnTo>
                    <a:pt x="14962" y="206"/>
                  </a:lnTo>
                  <a:lnTo>
                    <a:pt x="14962" y="575"/>
                  </a:lnTo>
                  <a:lnTo>
                    <a:pt x="14704" y="726"/>
                  </a:lnTo>
                  <a:lnTo>
                    <a:pt x="14645" y="759"/>
                  </a:lnTo>
                  <a:lnTo>
                    <a:pt x="14326" y="575"/>
                  </a:lnTo>
                  <a:lnTo>
                    <a:pt x="14326" y="206"/>
                  </a:lnTo>
                  <a:close/>
                  <a:moveTo>
                    <a:pt x="14000" y="395"/>
                  </a:moveTo>
                  <a:lnTo>
                    <a:pt x="14087" y="343"/>
                  </a:lnTo>
                  <a:lnTo>
                    <a:pt x="14312" y="216"/>
                  </a:lnTo>
                  <a:lnTo>
                    <a:pt x="14312" y="580"/>
                  </a:lnTo>
                  <a:lnTo>
                    <a:pt x="14312" y="582"/>
                  </a:lnTo>
                  <a:lnTo>
                    <a:pt x="14631" y="766"/>
                  </a:lnTo>
                  <a:lnTo>
                    <a:pt x="14316" y="948"/>
                  </a:lnTo>
                  <a:lnTo>
                    <a:pt x="14000" y="766"/>
                  </a:lnTo>
                  <a:lnTo>
                    <a:pt x="14000" y="395"/>
                  </a:lnTo>
                  <a:close/>
                  <a:moveTo>
                    <a:pt x="13997" y="1147"/>
                  </a:moveTo>
                  <a:lnTo>
                    <a:pt x="13997" y="780"/>
                  </a:lnTo>
                  <a:lnTo>
                    <a:pt x="14309" y="962"/>
                  </a:lnTo>
                  <a:lnTo>
                    <a:pt x="14309" y="1331"/>
                  </a:lnTo>
                  <a:lnTo>
                    <a:pt x="14137" y="1430"/>
                  </a:lnTo>
                  <a:lnTo>
                    <a:pt x="13990" y="1515"/>
                  </a:lnTo>
                  <a:lnTo>
                    <a:pt x="13678" y="1333"/>
                  </a:lnTo>
                  <a:lnTo>
                    <a:pt x="13997" y="1147"/>
                  </a:lnTo>
                  <a:close/>
                  <a:moveTo>
                    <a:pt x="13345" y="395"/>
                  </a:moveTo>
                  <a:lnTo>
                    <a:pt x="13664" y="211"/>
                  </a:lnTo>
                  <a:lnTo>
                    <a:pt x="13664" y="211"/>
                  </a:lnTo>
                  <a:lnTo>
                    <a:pt x="13667" y="211"/>
                  </a:lnTo>
                  <a:lnTo>
                    <a:pt x="13986" y="395"/>
                  </a:lnTo>
                  <a:lnTo>
                    <a:pt x="13986" y="757"/>
                  </a:lnTo>
                  <a:lnTo>
                    <a:pt x="13667" y="572"/>
                  </a:lnTo>
                  <a:lnTo>
                    <a:pt x="13664" y="572"/>
                  </a:lnTo>
                  <a:lnTo>
                    <a:pt x="13664" y="572"/>
                  </a:lnTo>
                  <a:lnTo>
                    <a:pt x="13345" y="759"/>
                  </a:lnTo>
                  <a:lnTo>
                    <a:pt x="13345" y="395"/>
                  </a:lnTo>
                  <a:close/>
                  <a:moveTo>
                    <a:pt x="13345" y="773"/>
                  </a:moveTo>
                  <a:lnTo>
                    <a:pt x="13664" y="587"/>
                  </a:lnTo>
                  <a:lnTo>
                    <a:pt x="13986" y="773"/>
                  </a:lnTo>
                  <a:lnTo>
                    <a:pt x="13986" y="1142"/>
                  </a:lnTo>
                  <a:lnTo>
                    <a:pt x="13664" y="1326"/>
                  </a:lnTo>
                  <a:lnTo>
                    <a:pt x="13345" y="1142"/>
                  </a:lnTo>
                  <a:lnTo>
                    <a:pt x="13345" y="773"/>
                  </a:lnTo>
                  <a:close/>
                  <a:moveTo>
                    <a:pt x="13653" y="1333"/>
                  </a:moveTo>
                  <a:lnTo>
                    <a:pt x="13341" y="1515"/>
                  </a:lnTo>
                  <a:lnTo>
                    <a:pt x="13227" y="1452"/>
                  </a:lnTo>
                  <a:lnTo>
                    <a:pt x="13019" y="1331"/>
                  </a:lnTo>
                  <a:lnTo>
                    <a:pt x="13019" y="962"/>
                  </a:lnTo>
                  <a:lnTo>
                    <a:pt x="13116" y="906"/>
                  </a:lnTo>
                  <a:lnTo>
                    <a:pt x="13334" y="780"/>
                  </a:lnTo>
                  <a:lnTo>
                    <a:pt x="13334" y="1147"/>
                  </a:lnTo>
                  <a:lnTo>
                    <a:pt x="13334" y="1147"/>
                  </a:lnTo>
                  <a:lnTo>
                    <a:pt x="13653" y="1333"/>
                  </a:lnTo>
                  <a:close/>
                  <a:moveTo>
                    <a:pt x="13019" y="582"/>
                  </a:moveTo>
                  <a:lnTo>
                    <a:pt x="13019" y="580"/>
                  </a:lnTo>
                  <a:lnTo>
                    <a:pt x="13019" y="216"/>
                  </a:lnTo>
                  <a:lnTo>
                    <a:pt x="13334" y="395"/>
                  </a:lnTo>
                  <a:lnTo>
                    <a:pt x="13334" y="766"/>
                  </a:lnTo>
                  <a:lnTo>
                    <a:pt x="13293" y="787"/>
                  </a:lnTo>
                  <a:lnTo>
                    <a:pt x="13015" y="948"/>
                  </a:lnTo>
                  <a:lnTo>
                    <a:pt x="12700" y="766"/>
                  </a:lnTo>
                  <a:lnTo>
                    <a:pt x="13019" y="582"/>
                  </a:lnTo>
                  <a:close/>
                  <a:moveTo>
                    <a:pt x="12367" y="206"/>
                  </a:moveTo>
                  <a:lnTo>
                    <a:pt x="12672" y="29"/>
                  </a:lnTo>
                  <a:lnTo>
                    <a:pt x="12686" y="22"/>
                  </a:lnTo>
                  <a:lnTo>
                    <a:pt x="12809" y="93"/>
                  </a:lnTo>
                  <a:lnTo>
                    <a:pt x="13007" y="206"/>
                  </a:lnTo>
                  <a:lnTo>
                    <a:pt x="13007" y="575"/>
                  </a:lnTo>
                  <a:lnTo>
                    <a:pt x="12686" y="759"/>
                  </a:lnTo>
                  <a:lnTo>
                    <a:pt x="12367" y="575"/>
                  </a:lnTo>
                  <a:lnTo>
                    <a:pt x="12367" y="206"/>
                  </a:lnTo>
                  <a:close/>
                  <a:moveTo>
                    <a:pt x="12039" y="766"/>
                  </a:moveTo>
                  <a:lnTo>
                    <a:pt x="12039" y="398"/>
                  </a:lnTo>
                  <a:lnTo>
                    <a:pt x="12355" y="213"/>
                  </a:lnTo>
                  <a:lnTo>
                    <a:pt x="12355" y="580"/>
                  </a:lnTo>
                  <a:lnTo>
                    <a:pt x="12355" y="582"/>
                  </a:lnTo>
                  <a:lnTo>
                    <a:pt x="12478" y="653"/>
                  </a:lnTo>
                  <a:lnTo>
                    <a:pt x="12672" y="766"/>
                  </a:lnTo>
                  <a:lnTo>
                    <a:pt x="12561" y="832"/>
                  </a:lnTo>
                  <a:lnTo>
                    <a:pt x="12358" y="948"/>
                  </a:lnTo>
                  <a:lnTo>
                    <a:pt x="12128" y="818"/>
                  </a:lnTo>
                  <a:lnTo>
                    <a:pt x="12039" y="766"/>
                  </a:lnTo>
                  <a:lnTo>
                    <a:pt x="12039" y="766"/>
                  </a:lnTo>
                  <a:close/>
                  <a:moveTo>
                    <a:pt x="12039" y="1147"/>
                  </a:moveTo>
                  <a:lnTo>
                    <a:pt x="12039" y="1147"/>
                  </a:lnTo>
                  <a:lnTo>
                    <a:pt x="12039" y="780"/>
                  </a:lnTo>
                  <a:lnTo>
                    <a:pt x="12343" y="955"/>
                  </a:lnTo>
                  <a:lnTo>
                    <a:pt x="12353" y="962"/>
                  </a:lnTo>
                  <a:lnTo>
                    <a:pt x="12353" y="1329"/>
                  </a:lnTo>
                  <a:lnTo>
                    <a:pt x="12034" y="1513"/>
                  </a:lnTo>
                  <a:lnTo>
                    <a:pt x="11720" y="1333"/>
                  </a:lnTo>
                  <a:lnTo>
                    <a:pt x="12039" y="1147"/>
                  </a:lnTo>
                  <a:close/>
                  <a:moveTo>
                    <a:pt x="11389" y="395"/>
                  </a:moveTo>
                  <a:lnTo>
                    <a:pt x="11604" y="268"/>
                  </a:lnTo>
                  <a:lnTo>
                    <a:pt x="11706" y="211"/>
                  </a:lnTo>
                  <a:lnTo>
                    <a:pt x="11706" y="211"/>
                  </a:lnTo>
                  <a:lnTo>
                    <a:pt x="11708" y="211"/>
                  </a:lnTo>
                  <a:lnTo>
                    <a:pt x="12025" y="393"/>
                  </a:lnTo>
                  <a:lnTo>
                    <a:pt x="12025" y="754"/>
                  </a:lnTo>
                  <a:lnTo>
                    <a:pt x="11706" y="572"/>
                  </a:lnTo>
                  <a:lnTo>
                    <a:pt x="11706" y="572"/>
                  </a:lnTo>
                  <a:lnTo>
                    <a:pt x="11706" y="572"/>
                  </a:lnTo>
                  <a:lnTo>
                    <a:pt x="11677" y="589"/>
                  </a:lnTo>
                  <a:lnTo>
                    <a:pt x="11389" y="757"/>
                  </a:lnTo>
                  <a:lnTo>
                    <a:pt x="11389" y="395"/>
                  </a:lnTo>
                  <a:close/>
                  <a:moveTo>
                    <a:pt x="11389" y="773"/>
                  </a:moveTo>
                  <a:lnTo>
                    <a:pt x="11668" y="610"/>
                  </a:lnTo>
                  <a:lnTo>
                    <a:pt x="11706" y="587"/>
                  </a:lnTo>
                  <a:lnTo>
                    <a:pt x="12027" y="773"/>
                  </a:lnTo>
                  <a:lnTo>
                    <a:pt x="12027" y="1142"/>
                  </a:lnTo>
                  <a:lnTo>
                    <a:pt x="11786" y="1281"/>
                  </a:lnTo>
                  <a:lnTo>
                    <a:pt x="11708" y="1326"/>
                  </a:lnTo>
                  <a:lnTo>
                    <a:pt x="11465" y="1187"/>
                  </a:lnTo>
                  <a:lnTo>
                    <a:pt x="11389" y="1142"/>
                  </a:lnTo>
                  <a:lnTo>
                    <a:pt x="11389" y="773"/>
                  </a:lnTo>
                  <a:close/>
                  <a:moveTo>
                    <a:pt x="11481" y="1208"/>
                  </a:moveTo>
                  <a:lnTo>
                    <a:pt x="11694" y="1333"/>
                  </a:lnTo>
                  <a:lnTo>
                    <a:pt x="11382" y="1513"/>
                  </a:lnTo>
                  <a:lnTo>
                    <a:pt x="11060" y="1329"/>
                  </a:lnTo>
                  <a:lnTo>
                    <a:pt x="11060" y="962"/>
                  </a:lnTo>
                  <a:lnTo>
                    <a:pt x="11377" y="778"/>
                  </a:lnTo>
                  <a:lnTo>
                    <a:pt x="11377" y="1147"/>
                  </a:lnTo>
                  <a:lnTo>
                    <a:pt x="11377" y="1147"/>
                  </a:lnTo>
                  <a:lnTo>
                    <a:pt x="11481" y="1208"/>
                  </a:lnTo>
                  <a:close/>
                  <a:moveTo>
                    <a:pt x="11060" y="582"/>
                  </a:moveTo>
                  <a:lnTo>
                    <a:pt x="11060" y="580"/>
                  </a:lnTo>
                  <a:lnTo>
                    <a:pt x="11060" y="216"/>
                  </a:lnTo>
                  <a:lnTo>
                    <a:pt x="11377" y="398"/>
                  </a:lnTo>
                  <a:lnTo>
                    <a:pt x="11377" y="764"/>
                  </a:lnTo>
                  <a:lnTo>
                    <a:pt x="11200" y="868"/>
                  </a:lnTo>
                  <a:lnTo>
                    <a:pt x="11056" y="948"/>
                  </a:lnTo>
                  <a:lnTo>
                    <a:pt x="10890" y="854"/>
                  </a:lnTo>
                  <a:lnTo>
                    <a:pt x="10744" y="766"/>
                  </a:lnTo>
                  <a:lnTo>
                    <a:pt x="11060" y="582"/>
                  </a:lnTo>
                  <a:close/>
                  <a:moveTo>
                    <a:pt x="10411" y="206"/>
                  </a:moveTo>
                  <a:lnTo>
                    <a:pt x="10472" y="171"/>
                  </a:lnTo>
                  <a:lnTo>
                    <a:pt x="10730" y="22"/>
                  </a:lnTo>
                  <a:lnTo>
                    <a:pt x="10749" y="34"/>
                  </a:lnTo>
                  <a:lnTo>
                    <a:pt x="11046" y="206"/>
                  </a:lnTo>
                  <a:lnTo>
                    <a:pt x="11046" y="575"/>
                  </a:lnTo>
                  <a:lnTo>
                    <a:pt x="10730" y="759"/>
                  </a:lnTo>
                  <a:lnTo>
                    <a:pt x="10730" y="759"/>
                  </a:lnTo>
                  <a:lnTo>
                    <a:pt x="10730" y="759"/>
                  </a:lnTo>
                  <a:lnTo>
                    <a:pt x="10411" y="575"/>
                  </a:lnTo>
                  <a:lnTo>
                    <a:pt x="10411" y="206"/>
                  </a:lnTo>
                  <a:close/>
                  <a:moveTo>
                    <a:pt x="10085" y="395"/>
                  </a:moveTo>
                  <a:lnTo>
                    <a:pt x="10172" y="343"/>
                  </a:lnTo>
                  <a:lnTo>
                    <a:pt x="10397" y="216"/>
                  </a:lnTo>
                  <a:lnTo>
                    <a:pt x="10397" y="580"/>
                  </a:lnTo>
                  <a:lnTo>
                    <a:pt x="10397" y="582"/>
                  </a:lnTo>
                  <a:lnTo>
                    <a:pt x="10716" y="766"/>
                  </a:lnTo>
                  <a:lnTo>
                    <a:pt x="10404" y="948"/>
                  </a:lnTo>
                  <a:lnTo>
                    <a:pt x="10085" y="766"/>
                  </a:lnTo>
                  <a:lnTo>
                    <a:pt x="10085" y="395"/>
                  </a:lnTo>
                  <a:close/>
                  <a:moveTo>
                    <a:pt x="10085" y="1147"/>
                  </a:moveTo>
                  <a:lnTo>
                    <a:pt x="10085" y="780"/>
                  </a:lnTo>
                  <a:lnTo>
                    <a:pt x="10397" y="962"/>
                  </a:lnTo>
                  <a:lnTo>
                    <a:pt x="10397" y="1331"/>
                  </a:lnTo>
                  <a:lnTo>
                    <a:pt x="10224" y="1430"/>
                  </a:lnTo>
                  <a:lnTo>
                    <a:pt x="10078" y="1515"/>
                  </a:lnTo>
                  <a:lnTo>
                    <a:pt x="9763" y="1333"/>
                  </a:lnTo>
                  <a:lnTo>
                    <a:pt x="10085" y="1147"/>
                  </a:lnTo>
                  <a:close/>
                  <a:moveTo>
                    <a:pt x="9430" y="395"/>
                  </a:moveTo>
                  <a:lnTo>
                    <a:pt x="9751" y="211"/>
                  </a:lnTo>
                  <a:lnTo>
                    <a:pt x="9751" y="211"/>
                  </a:lnTo>
                  <a:lnTo>
                    <a:pt x="9751" y="211"/>
                  </a:lnTo>
                  <a:lnTo>
                    <a:pt x="10070" y="395"/>
                  </a:lnTo>
                  <a:lnTo>
                    <a:pt x="10070" y="757"/>
                  </a:lnTo>
                  <a:lnTo>
                    <a:pt x="9751" y="572"/>
                  </a:lnTo>
                  <a:lnTo>
                    <a:pt x="9751" y="572"/>
                  </a:lnTo>
                  <a:lnTo>
                    <a:pt x="9751" y="572"/>
                  </a:lnTo>
                  <a:lnTo>
                    <a:pt x="9430" y="759"/>
                  </a:lnTo>
                  <a:lnTo>
                    <a:pt x="9430" y="395"/>
                  </a:lnTo>
                  <a:close/>
                  <a:moveTo>
                    <a:pt x="9430" y="773"/>
                  </a:moveTo>
                  <a:lnTo>
                    <a:pt x="9751" y="587"/>
                  </a:lnTo>
                  <a:lnTo>
                    <a:pt x="10070" y="773"/>
                  </a:lnTo>
                  <a:lnTo>
                    <a:pt x="10070" y="1142"/>
                  </a:lnTo>
                  <a:lnTo>
                    <a:pt x="9749" y="1326"/>
                  </a:lnTo>
                  <a:lnTo>
                    <a:pt x="9430" y="1142"/>
                  </a:lnTo>
                  <a:lnTo>
                    <a:pt x="9430" y="773"/>
                  </a:lnTo>
                  <a:close/>
                  <a:moveTo>
                    <a:pt x="9740" y="1333"/>
                  </a:moveTo>
                  <a:lnTo>
                    <a:pt x="9425" y="1515"/>
                  </a:lnTo>
                  <a:lnTo>
                    <a:pt x="9314" y="1452"/>
                  </a:lnTo>
                  <a:lnTo>
                    <a:pt x="9104" y="1331"/>
                  </a:lnTo>
                  <a:lnTo>
                    <a:pt x="9104" y="962"/>
                  </a:lnTo>
                  <a:lnTo>
                    <a:pt x="9201" y="906"/>
                  </a:lnTo>
                  <a:lnTo>
                    <a:pt x="9418" y="780"/>
                  </a:lnTo>
                  <a:lnTo>
                    <a:pt x="9418" y="1147"/>
                  </a:lnTo>
                  <a:lnTo>
                    <a:pt x="9418" y="1147"/>
                  </a:lnTo>
                  <a:lnTo>
                    <a:pt x="9740" y="1333"/>
                  </a:lnTo>
                  <a:close/>
                  <a:moveTo>
                    <a:pt x="9104" y="582"/>
                  </a:moveTo>
                  <a:lnTo>
                    <a:pt x="9104" y="580"/>
                  </a:lnTo>
                  <a:lnTo>
                    <a:pt x="9104" y="216"/>
                  </a:lnTo>
                  <a:lnTo>
                    <a:pt x="9418" y="395"/>
                  </a:lnTo>
                  <a:lnTo>
                    <a:pt x="9418" y="766"/>
                  </a:lnTo>
                  <a:lnTo>
                    <a:pt x="9378" y="787"/>
                  </a:lnTo>
                  <a:lnTo>
                    <a:pt x="9102" y="948"/>
                  </a:lnTo>
                  <a:lnTo>
                    <a:pt x="8785" y="766"/>
                  </a:lnTo>
                  <a:lnTo>
                    <a:pt x="9104" y="582"/>
                  </a:lnTo>
                  <a:close/>
                  <a:moveTo>
                    <a:pt x="8454" y="206"/>
                  </a:moveTo>
                  <a:lnTo>
                    <a:pt x="8759" y="29"/>
                  </a:lnTo>
                  <a:lnTo>
                    <a:pt x="8771" y="22"/>
                  </a:lnTo>
                  <a:lnTo>
                    <a:pt x="8894" y="93"/>
                  </a:lnTo>
                  <a:lnTo>
                    <a:pt x="9092" y="206"/>
                  </a:lnTo>
                  <a:lnTo>
                    <a:pt x="9092" y="575"/>
                  </a:lnTo>
                  <a:lnTo>
                    <a:pt x="8771" y="759"/>
                  </a:lnTo>
                  <a:lnTo>
                    <a:pt x="8454" y="575"/>
                  </a:lnTo>
                  <a:lnTo>
                    <a:pt x="8454" y="206"/>
                  </a:lnTo>
                  <a:close/>
                  <a:moveTo>
                    <a:pt x="8126" y="398"/>
                  </a:moveTo>
                  <a:lnTo>
                    <a:pt x="8442" y="216"/>
                  </a:lnTo>
                  <a:lnTo>
                    <a:pt x="8442" y="580"/>
                  </a:lnTo>
                  <a:lnTo>
                    <a:pt x="8442" y="582"/>
                  </a:lnTo>
                  <a:lnTo>
                    <a:pt x="8563" y="653"/>
                  </a:lnTo>
                  <a:lnTo>
                    <a:pt x="8759" y="766"/>
                  </a:lnTo>
                  <a:lnTo>
                    <a:pt x="8648" y="832"/>
                  </a:lnTo>
                  <a:lnTo>
                    <a:pt x="8445" y="948"/>
                  </a:lnTo>
                  <a:lnTo>
                    <a:pt x="8381" y="913"/>
                  </a:lnTo>
                  <a:lnTo>
                    <a:pt x="8126" y="764"/>
                  </a:lnTo>
                  <a:lnTo>
                    <a:pt x="8126" y="398"/>
                  </a:lnTo>
                  <a:close/>
                  <a:moveTo>
                    <a:pt x="8126" y="1147"/>
                  </a:moveTo>
                  <a:lnTo>
                    <a:pt x="8126" y="1147"/>
                  </a:lnTo>
                  <a:lnTo>
                    <a:pt x="8126" y="780"/>
                  </a:lnTo>
                  <a:lnTo>
                    <a:pt x="8442" y="962"/>
                  </a:lnTo>
                  <a:lnTo>
                    <a:pt x="8442" y="1326"/>
                  </a:lnTo>
                  <a:lnTo>
                    <a:pt x="8119" y="1513"/>
                  </a:lnTo>
                  <a:lnTo>
                    <a:pt x="7807" y="1333"/>
                  </a:lnTo>
                  <a:lnTo>
                    <a:pt x="7838" y="1315"/>
                  </a:lnTo>
                  <a:lnTo>
                    <a:pt x="8126" y="1147"/>
                  </a:lnTo>
                  <a:close/>
                  <a:moveTo>
                    <a:pt x="7474" y="395"/>
                  </a:moveTo>
                  <a:lnTo>
                    <a:pt x="7793" y="211"/>
                  </a:lnTo>
                  <a:lnTo>
                    <a:pt x="7795" y="211"/>
                  </a:lnTo>
                  <a:lnTo>
                    <a:pt x="7795" y="211"/>
                  </a:lnTo>
                  <a:lnTo>
                    <a:pt x="7830" y="230"/>
                  </a:lnTo>
                  <a:lnTo>
                    <a:pt x="8109" y="393"/>
                  </a:lnTo>
                  <a:lnTo>
                    <a:pt x="8109" y="754"/>
                  </a:lnTo>
                  <a:lnTo>
                    <a:pt x="7795" y="572"/>
                  </a:lnTo>
                  <a:lnTo>
                    <a:pt x="7795" y="572"/>
                  </a:lnTo>
                  <a:lnTo>
                    <a:pt x="7795" y="572"/>
                  </a:lnTo>
                  <a:lnTo>
                    <a:pt x="7474" y="759"/>
                  </a:lnTo>
                  <a:lnTo>
                    <a:pt x="7474" y="395"/>
                  </a:lnTo>
                  <a:close/>
                  <a:moveTo>
                    <a:pt x="7474" y="773"/>
                  </a:moveTo>
                  <a:lnTo>
                    <a:pt x="7795" y="587"/>
                  </a:lnTo>
                  <a:lnTo>
                    <a:pt x="7882" y="639"/>
                  </a:lnTo>
                  <a:lnTo>
                    <a:pt x="8112" y="771"/>
                  </a:lnTo>
                  <a:lnTo>
                    <a:pt x="8112" y="1142"/>
                  </a:lnTo>
                  <a:lnTo>
                    <a:pt x="8020" y="1194"/>
                  </a:lnTo>
                  <a:lnTo>
                    <a:pt x="7793" y="1326"/>
                  </a:lnTo>
                  <a:lnTo>
                    <a:pt x="7474" y="1142"/>
                  </a:lnTo>
                  <a:lnTo>
                    <a:pt x="7474" y="773"/>
                  </a:lnTo>
                  <a:close/>
                  <a:moveTo>
                    <a:pt x="7781" y="1333"/>
                  </a:moveTo>
                  <a:lnTo>
                    <a:pt x="7467" y="1513"/>
                  </a:lnTo>
                  <a:lnTo>
                    <a:pt x="7148" y="1331"/>
                  </a:lnTo>
                  <a:lnTo>
                    <a:pt x="7148" y="962"/>
                  </a:lnTo>
                  <a:lnTo>
                    <a:pt x="7462" y="780"/>
                  </a:lnTo>
                  <a:lnTo>
                    <a:pt x="7462" y="1147"/>
                  </a:lnTo>
                  <a:lnTo>
                    <a:pt x="7462" y="1147"/>
                  </a:lnTo>
                  <a:lnTo>
                    <a:pt x="7781" y="1333"/>
                  </a:lnTo>
                  <a:close/>
                  <a:moveTo>
                    <a:pt x="7148" y="582"/>
                  </a:moveTo>
                  <a:lnTo>
                    <a:pt x="7148" y="580"/>
                  </a:lnTo>
                  <a:lnTo>
                    <a:pt x="7148" y="216"/>
                  </a:lnTo>
                  <a:lnTo>
                    <a:pt x="7462" y="395"/>
                  </a:lnTo>
                  <a:lnTo>
                    <a:pt x="7462" y="766"/>
                  </a:lnTo>
                  <a:lnTo>
                    <a:pt x="7431" y="783"/>
                  </a:lnTo>
                  <a:lnTo>
                    <a:pt x="7143" y="948"/>
                  </a:lnTo>
                  <a:lnTo>
                    <a:pt x="6982" y="856"/>
                  </a:lnTo>
                  <a:lnTo>
                    <a:pt x="6829" y="766"/>
                  </a:lnTo>
                  <a:lnTo>
                    <a:pt x="7148" y="582"/>
                  </a:lnTo>
                  <a:close/>
                  <a:moveTo>
                    <a:pt x="6495" y="206"/>
                  </a:moveTo>
                  <a:lnTo>
                    <a:pt x="6814" y="22"/>
                  </a:lnTo>
                  <a:lnTo>
                    <a:pt x="7044" y="152"/>
                  </a:lnTo>
                  <a:lnTo>
                    <a:pt x="7136" y="206"/>
                  </a:lnTo>
                  <a:lnTo>
                    <a:pt x="7136" y="575"/>
                  </a:lnTo>
                  <a:lnTo>
                    <a:pt x="6838" y="747"/>
                  </a:lnTo>
                  <a:lnTo>
                    <a:pt x="6817" y="759"/>
                  </a:lnTo>
                  <a:lnTo>
                    <a:pt x="6817" y="759"/>
                  </a:lnTo>
                  <a:lnTo>
                    <a:pt x="6817" y="759"/>
                  </a:lnTo>
                  <a:lnTo>
                    <a:pt x="6637" y="658"/>
                  </a:lnTo>
                  <a:lnTo>
                    <a:pt x="6495" y="575"/>
                  </a:lnTo>
                  <a:lnTo>
                    <a:pt x="6495" y="206"/>
                  </a:lnTo>
                  <a:close/>
                  <a:moveTo>
                    <a:pt x="6169" y="766"/>
                  </a:moveTo>
                  <a:lnTo>
                    <a:pt x="6169" y="395"/>
                  </a:lnTo>
                  <a:lnTo>
                    <a:pt x="6484" y="216"/>
                  </a:lnTo>
                  <a:lnTo>
                    <a:pt x="6484" y="580"/>
                  </a:lnTo>
                  <a:lnTo>
                    <a:pt x="6484" y="582"/>
                  </a:lnTo>
                  <a:lnTo>
                    <a:pt x="6803" y="766"/>
                  </a:lnTo>
                  <a:lnTo>
                    <a:pt x="6649" y="856"/>
                  </a:lnTo>
                  <a:lnTo>
                    <a:pt x="6618" y="875"/>
                  </a:lnTo>
                  <a:lnTo>
                    <a:pt x="6488" y="948"/>
                  </a:lnTo>
                  <a:lnTo>
                    <a:pt x="6271" y="825"/>
                  </a:lnTo>
                  <a:lnTo>
                    <a:pt x="6169" y="766"/>
                  </a:lnTo>
                  <a:lnTo>
                    <a:pt x="6169" y="766"/>
                  </a:lnTo>
                  <a:close/>
                  <a:moveTo>
                    <a:pt x="6169" y="1147"/>
                  </a:moveTo>
                  <a:lnTo>
                    <a:pt x="6169" y="1147"/>
                  </a:lnTo>
                  <a:lnTo>
                    <a:pt x="6169" y="780"/>
                  </a:lnTo>
                  <a:lnTo>
                    <a:pt x="6481" y="962"/>
                  </a:lnTo>
                  <a:lnTo>
                    <a:pt x="6481" y="1329"/>
                  </a:lnTo>
                  <a:lnTo>
                    <a:pt x="6162" y="1513"/>
                  </a:lnTo>
                  <a:lnTo>
                    <a:pt x="5848" y="1333"/>
                  </a:lnTo>
                  <a:lnTo>
                    <a:pt x="6169" y="1147"/>
                  </a:lnTo>
                  <a:close/>
                  <a:moveTo>
                    <a:pt x="5515" y="395"/>
                  </a:moveTo>
                  <a:lnTo>
                    <a:pt x="5836" y="211"/>
                  </a:lnTo>
                  <a:lnTo>
                    <a:pt x="5836" y="211"/>
                  </a:lnTo>
                  <a:lnTo>
                    <a:pt x="5836" y="211"/>
                  </a:lnTo>
                  <a:lnTo>
                    <a:pt x="6155" y="395"/>
                  </a:lnTo>
                  <a:lnTo>
                    <a:pt x="6155" y="754"/>
                  </a:lnTo>
                  <a:lnTo>
                    <a:pt x="5836" y="572"/>
                  </a:lnTo>
                  <a:lnTo>
                    <a:pt x="5836" y="572"/>
                  </a:lnTo>
                  <a:lnTo>
                    <a:pt x="5836" y="572"/>
                  </a:lnTo>
                  <a:lnTo>
                    <a:pt x="5515" y="759"/>
                  </a:lnTo>
                  <a:lnTo>
                    <a:pt x="5515" y="395"/>
                  </a:lnTo>
                  <a:close/>
                  <a:moveTo>
                    <a:pt x="5515" y="773"/>
                  </a:moveTo>
                  <a:lnTo>
                    <a:pt x="5836" y="587"/>
                  </a:lnTo>
                  <a:lnTo>
                    <a:pt x="6155" y="773"/>
                  </a:lnTo>
                  <a:lnTo>
                    <a:pt x="6155" y="1142"/>
                  </a:lnTo>
                  <a:lnTo>
                    <a:pt x="5836" y="1326"/>
                  </a:lnTo>
                  <a:lnTo>
                    <a:pt x="5515" y="1142"/>
                  </a:lnTo>
                  <a:lnTo>
                    <a:pt x="5515" y="773"/>
                  </a:lnTo>
                  <a:close/>
                  <a:moveTo>
                    <a:pt x="5824" y="1333"/>
                  </a:moveTo>
                  <a:lnTo>
                    <a:pt x="5510" y="1515"/>
                  </a:lnTo>
                  <a:lnTo>
                    <a:pt x="5399" y="1452"/>
                  </a:lnTo>
                  <a:lnTo>
                    <a:pt x="5189" y="1331"/>
                  </a:lnTo>
                  <a:lnTo>
                    <a:pt x="5189" y="962"/>
                  </a:lnTo>
                  <a:lnTo>
                    <a:pt x="5286" y="906"/>
                  </a:lnTo>
                  <a:lnTo>
                    <a:pt x="5503" y="780"/>
                  </a:lnTo>
                  <a:lnTo>
                    <a:pt x="5503" y="1147"/>
                  </a:lnTo>
                  <a:lnTo>
                    <a:pt x="5503" y="1147"/>
                  </a:lnTo>
                  <a:lnTo>
                    <a:pt x="5824" y="1333"/>
                  </a:lnTo>
                  <a:close/>
                  <a:moveTo>
                    <a:pt x="5189" y="582"/>
                  </a:moveTo>
                  <a:lnTo>
                    <a:pt x="5189" y="580"/>
                  </a:lnTo>
                  <a:lnTo>
                    <a:pt x="5189" y="216"/>
                  </a:lnTo>
                  <a:lnTo>
                    <a:pt x="5503" y="395"/>
                  </a:lnTo>
                  <a:lnTo>
                    <a:pt x="5503" y="766"/>
                  </a:lnTo>
                  <a:lnTo>
                    <a:pt x="5465" y="787"/>
                  </a:lnTo>
                  <a:lnTo>
                    <a:pt x="5345" y="856"/>
                  </a:lnTo>
                  <a:lnTo>
                    <a:pt x="5186" y="948"/>
                  </a:lnTo>
                  <a:lnTo>
                    <a:pt x="4870" y="766"/>
                  </a:lnTo>
                  <a:lnTo>
                    <a:pt x="5189" y="582"/>
                  </a:lnTo>
                  <a:close/>
                  <a:moveTo>
                    <a:pt x="4539" y="206"/>
                  </a:moveTo>
                  <a:lnTo>
                    <a:pt x="4771" y="71"/>
                  </a:lnTo>
                  <a:lnTo>
                    <a:pt x="4856" y="22"/>
                  </a:lnTo>
                  <a:lnTo>
                    <a:pt x="5094" y="159"/>
                  </a:lnTo>
                  <a:lnTo>
                    <a:pt x="5130" y="180"/>
                  </a:lnTo>
                  <a:lnTo>
                    <a:pt x="5177" y="206"/>
                  </a:lnTo>
                  <a:lnTo>
                    <a:pt x="5177" y="575"/>
                  </a:lnTo>
                  <a:lnTo>
                    <a:pt x="4858" y="759"/>
                  </a:lnTo>
                  <a:lnTo>
                    <a:pt x="4539" y="575"/>
                  </a:lnTo>
                  <a:lnTo>
                    <a:pt x="4539" y="206"/>
                  </a:lnTo>
                  <a:close/>
                  <a:moveTo>
                    <a:pt x="4213" y="395"/>
                  </a:moveTo>
                  <a:lnTo>
                    <a:pt x="4527" y="216"/>
                  </a:lnTo>
                  <a:lnTo>
                    <a:pt x="4527" y="580"/>
                  </a:lnTo>
                  <a:lnTo>
                    <a:pt x="4527" y="582"/>
                  </a:lnTo>
                  <a:lnTo>
                    <a:pt x="4650" y="653"/>
                  </a:lnTo>
                  <a:lnTo>
                    <a:pt x="4844" y="766"/>
                  </a:lnTo>
                  <a:lnTo>
                    <a:pt x="4688" y="858"/>
                  </a:lnTo>
                  <a:lnTo>
                    <a:pt x="4530" y="948"/>
                  </a:lnTo>
                  <a:lnTo>
                    <a:pt x="4371" y="856"/>
                  </a:lnTo>
                  <a:lnTo>
                    <a:pt x="4213" y="766"/>
                  </a:lnTo>
                  <a:lnTo>
                    <a:pt x="4213" y="395"/>
                  </a:lnTo>
                  <a:close/>
                  <a:moveTo>
                    <a:pt x="4211" y="1147"/>
                  </a:moveTo>
                  <a:lnTo>
                    <a:pt x="4211" y="1147"/>
                  </a:lnTo>
                  <a:lnTo>
                    <a:pt x="4211" y="778"/>
                  </a:lnTo>
                  <a:lnTo>
                    <a:pt x="4437" y="910"/>
                  </a:lnTo>
                  <a:lnTo>
                    <a:pt x="4527" y="962"/>
                  </a:lnTo>
                  <a:lnTo>
                    <a:pt x="4527" y="1329"/>
                  </a:lnTo>
                  <a:lnTo>
                    <a:pt x="4230" y="1501"/>
                  </a:lnTo>
                  <a:lnTo>
                    <a:pt x="4208" y="1515"/>
                  </a:lnTo>
                  <a:lnTo>
                    <a:pt x="3892" y="1333"/>
                  </a:lnTo>
                  <a:lnTo>
                    <a:pt x="3922" y="1315"/>
                  </a:lnTo>
                  <a:lnTo>
                    <a:pt x="4211" y="1147"/>
                  </a:lnTo>
                  <a:close/>
                  <a:moveTo>
                    <a:pt x="3558" y="395"/>
                  </a:moveTo>
                  <a:lnTo>
                    <a:pt x="3877" y="211"/>
                  </a:lnTo>
                  <a:lnTo>
                    <a:pt x="3880" y="211"/>
                  </a:lnTo>
                  <a:lnTo>
                    <a:pt x="3880" y="211"/>
                  </a:lnTo>
                  <a:lnTo>
                    <a:pt x="3918" y="230"/>
                  </a:lnTo>
                  <a:lnTo>
                    <a:pt x="4196" y="395"/>
                  </a:lnTo>
                  <a:lnTo>
                    <a:pt x="4196" y="754"/>
                  </a:lnTo>
                  <a:lnTo>
                    <a:pt x="3880" y="572"/>
                  </a:lnTo>
                  <a:lnTo>
                    <a:pt x="3880" y="572"/>
                  </a:lnTo>
                  <a:lnTo>
                    <a:pt x="3880" y="572"/>
                  </a:lnTo>
                  <a:lnTo>
                    <a:pt x="3558" y="759"/>
                  </a:lnTo>
                  <a:lnTo>
                    <a:pt x="3558" y="395"/>
                  </a:lnTo>
                  <a:close/>
                  <a:moveTo>
                    <a:pt x="3558" y="773"/>
                  </a:moveTo>
                  <a:lnTo>
                    <a:pt x="3880" y="587"/>
                  </a:lnTo>
                  <a:lnTo>
                    <a:pt x="3967" y="639"/>
                  </a:lnTo>
                  <a:lnTo>
                    <a:pt x="4045" y="684"/>
                  </a:lnTo>
                  <a:lnTo>
                    <a:pt x="4196" y="771"/>
                  </a:lnTo>
                  <a:lnTo>
                    <a:pt x="4196" y="1142"/>
                  </a:lnTo>
                  <a:lnTo>
                    <a:pt x="4107" y="1194"/>
                  </a:lnTo>
                  <a:lnTo>
                    <a:pt x="3880" y="1326"/>
                  </a:lnTo>
                  <a:lnTo>
                    <a:pt x="3558" y="1142"/>
                  </a:lnTo>
                  <a:lnTo>
                    <a:pt x="3558" y="773"/>
                  </a:lnTo>
                  <a:close/>
                  <a:moveTo>
                    <a:pt x="3866" y="1333"/>
                  </a:moveTo>
                  <a:lnTo>
                    <a:pt x="3551" y="1513"/>
                  </a:lnTo>
                  <a:lnTo>
                    <a:pt x="3235" y="1331"/>
                  </a:lnTo>
                  <a:lnTo>
                    <a:pt x="3235" y="962"/>
                  </a:lnTo>
                  <a:lnTo>
                    <a:pt x="3547" y="780"/>
                  </a:lnTo>
                  <a:lnTo>
                    <a:pt x="3547" y="1147"/>
                  </a:lnTo>
                  <a:lnTo>
                    <a:pt x="3547" y="1147"/>
                  </a:lnTo>
                  <a:lnTo>
                    <a:pt x="3866" y="1333"/>
                  </a:lnTo>
                  <a:close/>
                  <a:moveTo>
                    <a:pt x="3235" y="582"/>
                  </a:moveTo>
                  <a:lnTo>
                    <a:pt x="3235" y="580"/>
                  </a:lnTo>
                  <a:lnTo>
                    <a:pt x="3235" y="216"/>
                  </a:lnTo>
                  <a:lnTo>
                    <a:pt x="3547" y="395"/>
                  </a:lnTo>
                  <a:lnTo>
                    <a:pt x="3547" y="766"/>
                  </a:lnTo>
                  <a:lnTo>
                    <a:pt x="3516" y="783"/>
                  </a:lnTo>
                  <a:lnTo>
                    <a:pt x="3228" y="948"/>
                  </a:lnTo>
                  <a:lnTo>
                    <a:pt x="3067" y="856"/>
                  </a:lnTo>
                  <a:lnTo>
                    <a:pt x="2913" y="766"/>
                  </a:lnTo>
                  <a:lnTo>
                    <a:pt x="3235" y="582"/>
                  </a:lnTo>
                  <a:close/>
                  <a:moveTo>
                    <a:pt x="2583" y="206"/>
                  </a:moveTo>
                  <a:lnTo>
                    <a:pt x="2675" y="152"/>
                  </a:lnTo>
                  <a:lnTo>
                    <a:pt x="2902" y="22"/>
                  </a:lnTo>
                  <a:lnTo>
                    <a:pt x="3223" y="206"/>
                  </a:lnTo>
                  <a:lnTo>
                    <a:pt x="3223" y="575"/>
                  </a:lnTo>
                  <a:lnTo>
                    <a:pt x="2923" y="747"/>
                  </a:lnTo>
                  <a:lnTo>
                    <a:pt x="2902" y="759"/>
                  </a:lnTo>
                  <a:lnTo>
                    <a:pt x="2902" y="759"/>
                  </a:lnTo>
                  <a:lnTo>
                    <a:pt x="2902" y="759"/>
                  </a:lnTo>
                  <a:lnTo>
                    <a:pt x="2724" y="658"/>
                  </a:lnTo>
                  <a:lnTo>
                    <a:pt x="2583" y="575"/>
                  </a:lnTo>
                  <a:lnTo>
                    <a:pt x="2583" y="206"/>
                  </a:lnTo>
                  <a:close/>
                  <a:moveTo>
                    <a:pt x="2254" y="766"/>
                  </a:moveTo>
                  <a:lnTo>
                    <a:pt x="2254" y="395"/>
                  </a:lnTo>
                  <a:lnTo>
                    <a:pt x="2415" y="303"/>
                  </a:lnTo>
                  <a:lnTo>
                    <a:pt x="2568" y="216"/>
                  </a:lnTo>
                  <a:lnTo>
                    <a:pt x="2568" y="580"/>
                  </a:lnTo>
                  <a:lnTo>
                    <a:pt x="2568" y="582"/>
                  </a:lnTo>
                  <a:lnTo>
                    <a:pt x="2887" y="766"/>
                  </a:lnTo>
                  <a:lnTo>
                    <a:pt x="2734" y="856"/>
                  </a:lnTo>
                  <a:lnTo>
                    <a:pt x="2703" y="875"/>
                  </a:lnTo>
                  <a:lnTo>
                    <a:pt x="2573" y="948"/>
                  </a:lnTo>
                  <a:lnTo>
                    <a:pt x="2361" y="828"/>
                  </a:lnTo>
                  <a:lnTo>
                    <a:pt x="2254" y="766"/>
                  </a:lnTo>
                  <a:lnTo>
                    <a:pt x="2254" y="766"/>
                  </a:lnTo>
                  <a:close/>
                  <a:moveTo>
                    <a:pt x="2254" y="1147"/>
                  </a:moveTo>
                  <a:lnTo>
                    <a:pt x="2254" y="1147"/>
                  </a:lnTo>
                  <a:lnTo>
                    <a:pt x="2254" y="780"/>
                  </a:lnTo>
                  <a:lnTo>
                    <a:pt x="2566" y="962"/>
                  </a:lnTo>
                  <a:lnTo>
                    <a:pt x="2566" y="1329"/>
                  </a:lnTo>
                  <a:lnTo>
                    <a:pt x="2247" y="1513"/>
                  </a:lnTo>
                  <a:lnTo>
                    <a:pt x="1935" y="1333"/>
                  </a:lnTo>
                  <a:lnTo>
                    <a:pt x="2254" y="1147"/>
                  </a:lnTo>
                  <a:close/>
                  <a:moveTo>
                    <a:pt x="1604" y="395"/>
                  </a:moveTo>
                  <a:lnTo>
                    <a:pt x="1886" y="230"/>
                  </a:lnTo>
                  <a:lnTo>
                    <a:pt x="1921" y="211"/>
                  </a:lnTo>
                  <a:lnTo>
                    <a:pt x="1921" y="211"/>
                  </a:lnTo>
                  <a:lnTo>
                    <a:pt x="1923" y="211"/>
                  </a:lnTo>
                  <a:lnTo>
                    <a:pt x="2240" y="393"/>
                  </a:lnTo>
                  <a:lnTo>
                    <a:pt x="2240" y="754"/>
                  </a:lnTo>
                  <a:lnTo>
                    <a:pt x="1980" y="606"/>
                  </a:lnTo>
                  <a:lnTo>
                    <a:pt x="1921" y="572"/>
                  </a:lnTo>
                  <a:lnTo>
                    <a:pt x="1921" y="572"/>
                  </a:lnTo>
                  <a:lnTo>
                    <a:pt x="1921" y="572"/>
                  </a:lnTo>
                  <a:lnTo>
                    <a:pt x="1604" y="754"/>
                  </a:lnTo>
                  <a:lnTo>
                    <a:pt x="1604" y="395"/>
                  </a:lnTo>
                  <a:close/>
                  <a:moveTo>
                    <a:pt x="1604" y="771"/>
                  </a:moveTo>
                  <a:lnTo>
                    <a:pt x="1921" y="587"/>
                  </a:lnTo>
                  <a:lnTo>
                    <a:pt x="2051" y="662"/>
                  </a:lnTo>
                  <a:lnTo>
                    <a:pt x="2242" y="773"/>
                  </a:lnTo>
                  <a:lnTo>
                    <a:pt x="2242" y="1142"/>
                  </a:lnTo>
                  <a:lnTo>
                    <a:pt x="1923" y="1326"/>
                  </a:lnTo>
                  <a:lnTo>
                    <a:pt x="1689" y="1192"/>
                  </a:lnTo>
                  <a:lnTo>
                    <a:pt x="1604" y="1142"/>
                  </a:lnTo>
                  <a:lnTo>
                    <a:pt x="1604" y="771"/>
                  </a:lnTo>
                  <a:close/>
                  <a:moveTo>
                    <a:pt x="1760" y="1246"/>
                  </a:moveTo>
                  <a:lnTo>
                    <a:pt x="1909" y="1333"/>
                  </a:lnTo>
                  <a:lnTo>
                    <a:pt x="1595" y="1513"/>
                  </a:lnTo>
                  <a:lnTo>
                    <a:pt x="1274" y="1326"/>
                  </a:lnTo>
                  <a:lnTo>
                    <a:pt x="1274" y="965"/>
                  </a:lnTo>
                  <a:lnTo>
                    <a:pt x="1593" y="778"/>
                  </a:lnTo>
                  <a:lnTo>
                    <a:pt x="1593" y="1147"/>
                  </a:lnTo>
                  <a:lnTo>
                    <a:pt x="1593" y="1147"/>
                  </a:lnTo>
                  <a:lnTo>
                    <a:pt x="1760" y="1246"/>
                  </a:lnTo>
                  <a:close/>
                  <a:moveTo>
                    <a:pt x="1271" y="582"/>
                  </a:moveTo>
                  <a:lnTo>
                    <a:pt x="1271" y="580"/>
                  </a:lnTo>
                  <a:lnTo>
                    <a:pt x="1271" y="216"/>
                  </a:lnTo>
                  <a:lnTo>
                    <a:pt x="1590" y="395"/>
                  </a:lnTo>
                  <a:lnTo>
                    <a:pt x="1590" y="764"/>
                  </a:lnTo>
                  <a:lnTo>
                    <a:pt x="1278" y="943"/>
                  </a:lnTo>
                  <a:lnTo>
                    <a:pt x="1271" y="948"/>
                  </a:lnTo>
                  <a:lnTo>
                    <a:pt x="1037" y="813"/>
                  </a:lnTo>
                  <a:lnTo>
                    <a:pt x="955" y="766"/>
                  </a:lnTo>
                  <a:lnTo>
                    <a:pt x="1271" y="582"/>
                  </a:lnTo>
                  <a:close/>
                  <a:moveTo>
                    <a:pt x="624" y="206"/>
                  </a:moveTo>
                  <a:lnTo>
                    <a:pt x="624" y="206"/>
                  </a:lnTo>
                  <a:lnTo>
                    <a:pt x="945" y="22"/>
                  </a:lnTo>
                  <a:lnTo>
                    <a:pt x="1111" y="119"/>
                  </a:lnTo>
                  <a:lnTo>
                    <a:pt x="1259" y="206"/>
                  </a:lnTo>
                  <a:lnTo>
                    <a:pt x="1259" y="575"/>
                  </a:lnTo>
                  <a:lnTo>
                    <a:pt x="1082" y="679"/>
                  </a:lnTo>
                  <a:lnTo>
                    <a:pt x="943" y="759"/>
                  </a:lnTo>
                  <a:lnTo>
                    <a:pt x="624" y="575"/>
                  </a:lnTo>
                  <a:lnTo>
                    <a:pt x="624" y="206"/>
                  </a:lnTo>
                  <a:close/>
                  <a:moveTo>
                    <a:pt x="931" y="766"/>
                  </a:moveTo>
                  <a:lnTo>
                    <a:pt x="614" y="948"/>
                  </a:lnTo>
                  <a:lnTo>
                    <a:pt x="295" y="764"/>
                  </a:lnTo>
                  <a:lnTo>
                    <a:pt x="295" y="398"/>
                  </a:lnTo>
                  <a:lnTo>
                    <a:pt x="612" y="216"/>
                  </a:lnTo>
                  <a:lnTo>
                    <a:pt x="612" y="580"/>
                  </a:lnTo>
                  <a:lnTo>
                    <a:pt x="612" y="582"/>
                  </a:lnTo>
                  <a:lnTo>
                    <a:pt x="931" y="766"/>
                  </a:lnTo>
                  <a:close/>
                </a:path>
              </a:pathLst>
            </a:custGeom>
            <a:grpFill/>
            <a:ln w="9525">
              <a:solidFill>
                <a:srgbClr val="89D2E6"/>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35" name="Rectangle 1034"/>
          <p:cNvSpPr/>
          <p:nvPr userDrawn="1"/>
        </p:nvSpPr>
        <p:spPr>
          <a:xfrm>
            <a:off x="0" y="0"/>
            <a:ext cx="12192000" cy="6858296"/>
          </a:xfrm>
          <a:prstGeom prst="rect">
            <a:avLst/>
          </a:prstGeom>
          <a:gradFill>
            <a:gsLst>
              <a:gs pos="49000">
                <a:schemeClr val="accent1">
                  <a:lumMod val="5000"/>
                  <a:lumOff val="95000"/>
                  <a:alpha val="85000"/>
                </a:schemeClr>
              </a:gs>
              <a:gs pos="100000">
                <a:srgbClr val="DCF2F8">
                  <a:alpha val="50000"/>
                </a:srgbClr>
              </a:gs>
            </a:gsLst>
            <a:lin ang="5400000" scaled="1"/>
          </a:gra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ectangle 3"/>
          <p:cNvSpPr/>
          <p:nvPr userDrawn="1"/>
        </p:nvSpPr>
        <p:spPr>
          <a:xfrm>
            <a:off x="4081032" y="6423995"/>
            <a:ext cx="666976" cy="215444"/>
          </a:xfrm>
          <a:prstGeom prst="rect">
            <a:avLst/>
          </a:prstGeom>
        </p:spPr>
        <p:txBody>
          <a:bodyPr wrap="square">
            <a:spAutoFit/>
          </a:bodyPr>
          <a:lstStyle/>
          <a:p>
            <a:pPr marL="0" algn="l" defTabSz="914400" rtl="0" eaLnBrk="1" latinLnBrk="0" hangingPunct="1">
              <a:lnSpc>
                <a:spcPct val="100000"/>
              </a:lnSpc>
            </a:pPr>
            <a:fld id="{DFCF27A5-1A5B-48D3-A060-2758FFBB1ADD}" type="slidenum">
              <a:rPr lang="en-US" sz="800" kern="1200" smtClean="0">
                <a:solidFill>
                  <a:schemeClr val="accent5">
                    <a:lumMod val="75000"/>
                  </a:schemeClr>
                </a:solidFill>
                <a:latin typeface="+mn-lt"/>
                <a:ea typeface="+mn-ea"/>
                <a:cs typeface="+mn-cs"/>
              </a:rPr>
              <a:pPr marL="0" algn="l" defTabSz="914400" rtl="0" eaLnBrk="1" latinLnBrk="0" hangingPunct="1">
                <a:lnSpc>
                  <a:spcPct val="100000"/>
                </a:lnSpc>
              </a:pPr>
              <a:t>‹#›</a:t>
            </a:fld>
            <a:endParaRPr lang="en-US" sz="800" kern="1200" dirty="0">
              <a:solidFill>
                <a:schemeClr val="accent5">
                  <a:lumMod val="75000"/>
                </a:schemeClr>
              </a:solidFill>
              <a:latin typeface="+mn-lt"/>
              <a:ea typeface="+mn-ea"/>
              <a:cs typeface="+mn-cs"/>
            </a:endParaRPr>
          </a:p>
        </p:txBody>
      </p:sp>
      <p:sp>
        <p:nvSpPr>
          <p:cNvPr id="6" name="Rectangle 5"/>
          <p:cNvSpPr/>
          <p:nvPr userDrawn="1"/>
        </p:nvSpPr>
        <p:spPr>
          <a:xfrm>
            <a:off x="426720" y="6423995"/>
            <a:ext cx="7810500" cy="215444"/>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spc="50" baseline="0" dirty="0" smtClean="0">
                <a:solidFill>
                  <a:schemeClr val="accent5">
                    <a:lumMod val="75000"/>
                  </a:schemeClr>
                </a:solidFill>
                <a:latin typeface="+mn-lt"/>
                <a:ea typeface="+mn-ea"/>
                <a:cs typeface="+mn-cs"/>
              </a:rPr>
              <a:t>© 2016 IXIA AND/OR ITS AFFILIATES. ALL RIGHTS RESERVED.   |</a:t>
            </a:r>
            <a:endParaRPr lang="en-US" sz="800" kern="1200" spc="50" baseline="0" dirty="0">
              <a:solidFill>
                <a:schemeClr val="accent5">
                  <a:lumMod val="75000"/>
                </a:schemeClr>
              </a:solidFill>
              <a:latin typeface="+mn-lt"/>
              <a:ea typeface="+mn-ea"/>
              <a:cs typeface="+mn-cs"/>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7124" y="6395912"/>
            <a:ext cx="478155" cy="222287"/>
          </a:xfrm>
          <a:prstGeom prst="rect">
            <a:avLst/>
          </a:prstGeom>
        </p:spPr>
      </p:pic>
      <p:sp>
        <p:nvSpPr>
          <p:cNvPr id="1038" name="Title 1"/>
          <p:cNvSpPr>
            <a:spLocks noGrp="1"/>
          </p:cNvSpPr>
          <p:nvPr>
            <p:ph type="title" hasCustomPrompt="1"/>
          </p:nvPr>
        </p:nvSpPr>
        <p:spPr>
          <a:xfrm>
            <a:off x="426720" y="1364343"/>
            <a:ext cx="11338560" cy="4499428"/>
          </a:xfrm>
        </p:spPr>
        <p:txBody>
          <a:bodyPr>
            <a:noAutofit/>
          </a:bodyPr>
          <a:lstStyle>
            <a:lvl1pPr marL="347663" indent="-347663">
              <a:lnSpc>
                <a:spcPct val="100000"/>
              </a:lnSpc>
              <a:buSzPct val="100000"/>
              <a:buFont typeface="Arial" panose="020B0604020202020204" pitchFamily="34" charset="0"/>
              <a:buNone/>
              <a:tabLst>
                <a:tab pos="4746625" algn="l"/>
              </a:tabLst>
              <a:defRPr lang="en-US" sz="4800" b="1" kern="1200" cap="all" spc="200" dirty="0">
                <a:solidFill>
                  <a:schemeClr val="accent5">
                    <a:lumMod val="75000"/>
                  </a:schemeClr>
                </a:solidFill>
                <a:latin typeface="+mn-lt"/>
                <a:ea typeface="+mn-ea"/>
                <a:cs typeface="+mn-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99698880"/>
      </p:ext>
    </p:extLst>
  </p:cSld>
  <p:clrMapOvr>
    <a:masterClrMapping/>
  </p:clrMapOvr>
  <p:transition spd="slow">
    <p:strips dir="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Bleed Photo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lvl1pPr marL="0" indent="0">
              <a:buNone/>
              <a:defRPr/>
            </a:lvl1pPr>
          </a:lstStyle>
          <a:p>
            <a:r>
              <a:rPr lang="en-US" smtClean="0"/>
              <a:t>Click icon to add picture</a:t>
            </a:r>
            <a:endParaRPr lang="en-US" dirty="0"/>
          </a:p>
        </p:txBody>
      </p:sp>
    </p:spTree>
    <p:extLst>
      <p:ext uri="{BB962C8B-B14F-4D97-AF65-F5344CB8AC3E}">
        <p14:creationId xmlns:p14="http://schemas.microsoft.com/office/powerpoint/2010/main" val="4062250268"/>
      </p:ext>
    </p:extLst>
  </p:cSld>
  <p:clrMapOvr>
    <a:masterClrMapping/>
  </p:clrMapOvr>
  <p:transition spd="slow">
    <p:strips dir="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214433"/>
      </p:ext>
    </p:extLst>
  </p:cSld>
  <p:clrMapOvr>
    <a:masterClrMapping/>
  </p:clrMapOvr>
  <p:transition spd="slow">
    <p:strips dir="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24"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theme" Target="../theme/theme2.xml"/><Relationship Id="rId6" Type="http://schemas.openxmlformats.org/officeDocument/2006/relationships/image" Target="../media/image14.jpeg"/><Relationship Id="rId7" Type="http://schemas.openxmlformats.org/officeDocument/2006/relationships/image" Target="../media/image15.png"/><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426720" y="127001"/>
            <a:ext cx="11338560" cy="1037254"/>
          </a:xfrm>
          <a:prstGeom prst="rect">
            <a:avLst/>
          </a:prstGeom>
        </p:spPr>
        <p:txBody>
          <a:bodyPr vert="horz" lIns="91440" tIns="45720" rIns="91440" bIns="45720" rtlCol="0" anchor="b" anchorCtr="0">
            <a:normAutofit/>
          </a:bodyPr>
          <a:lstStyle/>
          <a:p>
            <a:r>
              <a:rPr lang="en-US" dirty="0" smtClean="0"/>
              <a:t>Slide Title</a:t>
            </a:r>
            <a:endParaRPr lang="en-US" dirty="0"/>
          </a:p>
        </p:txBody>
      </p:sp>
      <p:sp>
        <p:nvSpPr>
          <p:cNvPr id="24" name="Rectangle 23"/>
          <p:cNvSpPr/>
          <p:nvPr userDrawn="1"/>
        </p:nvSpPr>
        <p:spPr>
          <a:xfrm>
            <a:off x="4081032" y="6423995"/>
            <a:ext cx="666976" cy="215444"/>
          </a:xfrm>
          <a:prstGeom prst="rect">
            <a:avLst/>
          </a:prstGeom>
        </p:spPr>
        <p:txBody>
          <a:bodyPr wrap="square">
            <a:spAutoFit/>
          </a:bodyPr>
          <a:lstStyle/>
          <a:p>
            <a:pPr marL="0" algn="l" defTabSz="914400" rtl="0" eaLnBrk="1" latinLnBrk="0" hangingPunct="1">
              <a:lnSpc>
                <a:spcPct val="100000"/>
              </a:lnSpc>
            </a:pPr>
            <a:fld id="{DFCF27A5-1A5B-48D3-A060-2758FFBB1ADD}" type="slidenum">
              <a:rPr lang="en-US" sz="800" kern="1200" smtClean="0">
                <a:solidFill>
                  <a:schemeClr val="accent5">
                    <a:lumMod val="75000"/>
                  </a:schemeClr>
                </a:solidFill>
                <a:latin typeface="+mn-lt"/>
                <a:ea typeface="+mn-ea"/>
                <a:cs typeface="+mn-cs"/>
              </a:rPr>
              <a:pPr marL="0" algn="l" defTabSz="914400" rtl="0" eaLnBrk="1" latinLnBrk="0" hangingPunct="1">
                <a:lnSpc>
                  <a:spcPct val="100000"/>
                </a:lnSpc>
              </a:pPr>
              <a:t>‹#›</a:t>
            </a:fld>
            <a:endParaRPr lang="en-US" sz="800" kern="1200" dirty="0">
              <a:solidFill>
                <a:schemeClr val="accent5">
                  <a:lumMod val="75000"/>
                </a:schemeClr>
              </a:solidFill>
              <a:latin typeface="+mn-lt"/>
              <a:ea typeface="+mn-ea"/>
              <a:cs typeface="+mn-cs"/>
            </a:endParaRPr>
          </a:p>
        </p:txBody>
      </p:sp>
      <p:sp>
        <p:nvSpPr>
          <p:cNvPr id="25" name="Rectangle 24"/>
          <p:cNvSpPr/>
          <p:nvPr userDrawn="1"/>
        </p:nvSpPr>
        <p:spPr>
          <a:xfrm>
            <a:off x="426720" y="6423995"/>
            <a:ext cx="7810500" cy="215444"/>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spc="50" baseline="0" dirty="0" smtClean="0">
                <a:solidFill>
                  <a:schemeClr val="accent5">
                    <a:lumMod val="75000"/>
                  </a:schemeClr>
                </a:solidFill>
                <a:latin typeface="+mn-lt"/>
                <a:ea typeface="+mn-ea"/>
                <a:cs typeface="+mn-cs"/>
              </a:rPr>
              <a:t>© 2016 IXIA AND/OR ITS AFFILIATES. ALL RIGHTS RESERVED.   |</a:t>
            </a:r>
            <a:endParaRPr lang="en-US" sz="800" kern="1200" spc="50" baseline="0" dirty="0">
              <a:solidFill>
                <a:schemeClr val="accent5">
                  <a:lumMod val="75000"/>
                </a:schemeClr>
              </a:solidFill>
              <a:latin typeface="+mn-lt"/>
              <a:ea typeface="+mn-ea"/>
              <a:cs typeface="+mn-cs"/>
            </a:endParaRPr>
          </a:p>
        </p:txBody>
      </p:sp>
      <p:sp>
        <p:nvSpPr>
          <p:cNvPr id="6" name="Rectangle 5"/>
          <p:cNvSpPr/>
          <p:nvPr userDrawn="1"/>
        </p:nvSpPr>
        <p:spPr>
          <a:xfrm>
            <a:off x="0" y="6775630"/>
            <a:ext cx="12192000" cy="82370"/>
          </a:xfrm>
          <a:prstGeom prst="rect">
            <a:avLst/>
          </a:prstGeom>
          <a:solidFill>
            <a:schemeClr val="bg2"/>
          </a:soli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 name="Group 1"/>
          <p:cNvGrpSpPr/>
          <p:nvPr userDrawn="1"/>
        </p:nvGrpSpPr>
        <p:grpSpPr>
          <a:xfrm>
            <a:off x="9264649" y="6775630"/>
            <a:ext cx="2927348" cy="85157"/>
            <a:chOff x="8899230" y="6732088"/>
            <a:chExt cx="5326200" cy="154940"/>
          </a:xfrm>
        </p:grpSpPr>
        <p:grpSp>
          <p:nvGrpSpPr>
            <p:cNvPr id="8" name="Group 7"/>
            <p:cNvGrpSpPr/>
            <p:nvPr userDrawn="1"/>
          </p:nvGrpSpPr>
          <p:grpSpPr>
            <a:xfrm>
              <a:off x="8899230" y="6732088"/>
              <a:ext cx="3223826" cy="154940"/>
              <a:chOff x="10153569" y="6630191"/>
              <a:chExt cx="2840414" cy="136513"/>
            </a:xfrm>
            <a:solidFill>
              <a:schemeClr val="accent3"/>
            </a:solidFill>
          </p:grpSpPr>
          <p:sp>
            <p:nvSpPr>
              <p:cNvPr id="9" name="Freeform 8"/>
              <p:cNvSpPr>
                <a:spLocks/>
              </p:cNvSpPr>
              <p:nvPr/>
            </p:nvSpPr>
            <p:spPr bwMode="auto">
              <a:xfrm>
                <a:off x="10153569" y="6630191"/>
                <a:ext cx="472464" cy="136513"/>
              </a:xfrm>
              <a:custGeom>
                <a:avLst/>
                <a:gdLst>
                  <a:gd name="connsiteX0" fmla="*/ 235831 w 471962"/>
                  <a:gd name="connsiteY0" fmla="*/ 0 h 136368"/>
                  <a:gd name="connsiteX1" fmla="*/ 471962 w 471962"/>
                  <a:gd name="connsiteY1" fmla="*/ 136368 h 136368"/>
                  <a:gd name="connsiteX2" fmla="*/ 0 w 471962"/>
                  <a:gd name="connsiteY2" fmla="*/ 136368 h 136368"/>
                </a:gdLst>
                <a:ahLst/>
                <a:cxnLst>
                  <a:cxn ang="0">
                    <a:pos x="connsiteX0" y="connsiteY0"/>
                  </a:cxn>
                  <a:cxn ang="0">
                    <a:pos x="connsiteX1" y="connsiteY1"/>
                  </a:cxn>
                  <a:cxn ang="0">
                    <a:pos x="connsiteX2" y="connsiteY2"/>
                  </a:cxn>
                </a:cxnLst>
                <a:rect l="l" t="t" r="r" b="b"/>
                <a:pathLst>
                  <a:path w="471962" h="136368">
                    <a:moveTo>
                      <a:pt x="235831" y="0"/>
                    </a:moveTo>
                    <a:lnTo>
                      <a:pt x="471962" y="136368"/>
                    </a:lnTo>
                    <a:lnTo>
                      <a:pt x="0" y="136368"/>
                    </a:ln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Rectangle 9"/>
              <p:cNvSpPr/>
              <p:nvPr/>
            </p:nvSpPr>
            <p:spPr>
              <a:xfrm>
                <a:off x="10389549" y="6630194"/>
                <a:ext cx="2604434" cy="136509"/>
              </a:xfrm>
              <a:prstGeom prst="rect">
                <a:avLst/>
              </a:prstGeom>
              <a:grp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 name="Group 10"/>
            <p:cNvGrpSpPr/>
            <p:nvPr userDrawn="1"/>
          </p:nvGrpSpPr>
          <p:grpSpPr>
            <a:xfrm>
              <a:off x="9056936" y="6732088"/>
              <a:ext cx="5168494" cy="154940"/>
              <a:chOff x="10153569" y="6630191"/>
              <a:chExt cx="4553802" cy="136513"/>
            </a:xfrm>
            <a:solidFill>
              <a:schemeClr val="accent4"/>
            </a:solidFill>
          </p:grpSpPr>
          <p:sp>
            <p:nvSpPr>
              <p:cNvPr id="12" name="Freeform 11"/>
              <p:cNvSpPr>
                <a:spLocks/>
              </p:cNvSpPr>
              <p:nvPr/>
            </p:nvSpPr>
            <p:spPr bwMode="auto">
              <a:xfrm>
                <a:off x="10153569" y="6630191"/>
                <a:ext cx="472464" cy="136513"/>
              </a:xfrm>
              <a:custGeom>
                <a:avLst/>
                <a:gdLst>
                  <a:gd name="connsiteX0" fmla="*/ 235831 w 471962"/>
                  <a:gd name="connsiteY0" fmla="*/ 0 h 136368"/>
                  <a:gd name="connsiteX1" fmla="*/ 471962 w 471962"/>
                  <a:gd name="connsiteY1" fmla="*/ 136368 h 136368"/>
                  <a:gd name="connsiteX2" fmla="*/ 0 w 471962"/>
                  <a:gd name="connsiteY2" fmla="*/ 136368 h 136368"/>
                </a:gdLst>
                <a:ahLst/>
                <a:cxnLst>
                  <a:cxn ang="0">
                    <a:pos x="connsiteX0" y="connsiteY0"/>
                  </a:cxn>
                  <a:cxn ang="0">
                    <a:pos x="connsiteX1" y="connsiteY1"/>
                  </a:cxn>
                  <a:cxn ang="0">
                    <a:pos x="connsiteX2" y="connsiteY2"/>
                  </a:cxn>
                </a:cxnLst>
                <a:rect l="l" t="t" r="r" b="b"/>
                <a:pathLst>
                  <a:path w="471962" h="136368">
                    <a:moveTo>
                      <a:pt x="235831" y="0"/>
                    </a:moveTo>
                    <a:lnTo>
                      <a:pt x="471962" y="136368"/>
                    </a:lnTo>
                    <a:lnTo>
                      <a:pt x="0" y="136368"/>
                    </a:ln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3" name="Rectangle 12"/>
              <p:cNvSpPr/>
              <p:nvPr/>
            </p:nvSpPr>
            <p:spPr>
              <a:xfrm>
                <a:off x="10389548" y="6630194"/>
                <a:ext cx="4317823" cy="136510"/>
              </a:xfrm>
              <a:prstGeom prst="rect">
                <a:avLst/>
              </a:prstGeom>
              <a:grp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14" name="Picture 13"/>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1287124" y="6395912"/>
            <a:ext cx="478155" cy="222287"/>
          </a:xfrm>
          <a:prstGeom prst="rect">
            <a:avLst/>
          </a:prstGeom>
        </p:spPr>
      </p:pic>
    </p:spTree>
    <p:extLst>
      <p:ext uri="{BB962C8B-B14F-4D97-AF65-F5344CB8AC3E}">
        <p14:creationId xmlns:p14="http://schemas.microsoft.com/office/powerpoint/2010/main" val="1878376815"/>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74" r:id="rId3"/>
    <p:sldLayoutId id="2147483653" r:id="rId4"/>
    <p:sldLayoutId id="2147483655" r:id="rId5"/>
    <p:sldLayoutId id="2147483673" r:id="rId6"/>
    <p:sldLayoutId id="2147483672" r:id="rId7"/>
    <p:sldLayoutId id="2147483654" r:id="rId8"/>
    <p:sldLayoutId id="2147483651" r:id="rId9"/>
    <p:sldLayoutId id="2147483662" r:id="rId10"/>
    <p:sldLayoutId id="2147483675" r:id="rId11"/>
    <p:sldLayoutId id="2147483678" r:id="rId12"/>
    <p:sldLayoutId id="2147483679" r:id="rId13"/>
    <p:sldLayoutId id="2147483682" r:id="rId14"/>
    <p:sldLayoutId id="2147483683" r:id="rId15"/>
    <p:sldLayoutId id="2147483697" r:id="rId16"/>
    <p:sldLayoutId id="2147483698" r:id="rId17"/>
    <p:sldLayoutId id="2147483699" r:id="rId18"/>
    <p:sldLayoutId id="2147483700" r:id="rId19"/>
    <p:sldLayoutId id="2147483701" r:id="rId20"/>
    <p:sldLayoutId id="2147483702" r:id="rId21"/>
    <p:sldLayoutId id="2147483703" r:id="rId22"/>
  </p:sldLayoutIdLst>
  <p:transition spd="slow">
    <p:strips dir="rd"/>
  </p:transition>
  <p:timing>
    <p:tnLst>
      <p:par>
        <p:cTn id="1" dur="indefinite" restart="never" nodeType="tmRoot"/>
      </p:par>
    </p:tnLst>
  </p:timing>
  <p:txStyles>
    <p:titleStyle>
      <a:lvl1pPr marL="0" algn="l" defTabSz="914400" rtl="0" eaLnBrk="1" latinLnBrk="0" hangingPunct="1">
        <a:lnSpc>
          <a:spcPct val="90000"/>
        </a:lnSpc>
        <a:spcBef>
          <a:spcPts val="0"/>
        </a:spcBef>
        <a:spcAft>
          <a:spcPts val="600"/>
        </a:spcAft>
        <a:buNone/>
        <a:defRPr lang="en-US" sz="3000" b="1" kern="1200" cap="all" spc="200" baseline="0" dirty="0">
          <a:solidFill>
            <a:schemeClr val="bg2"/>
          </a:solidFill>
          <a:latin typeface="+mn-lt"/>
          <a:ea typeface="+mn-ea"/>
          <a:cs typeface="+mn-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accent5">
              <a:lumMod val="75000"/>
            </a:schemeClr>
          </a:solidFill>
          <a:latin typeface="+mn-lt"/>
          <a:ea typeface="+mn-ea"/>
          <a:cs typeface="+mn-cs"/>
        </a:defRPr>
      </a:lvl1pPr>
      <a:lvl2pPr marL="690563" indent="-4763" algn="l" defTabSz="914400" rtl="0" eaLnBrk="1" latinLnBrk="0" hangingPunct="1">
        <a:lnSpc>
          <a:spcPct val="100000"/>
        </a:lnSpc>
        <a:spcBef>
          <a:spcPts val="500"/>
        </a:spcBef>
        <a:buFont typeface="Arial" panose="020B0604020202020204" pitchFamily="34" charset="0"/>
        <a:buChar char=" "/>
        <a:defRPr sz="1800" kern="1200">
          <a:solidFill>
            <a:schemeClr val="accent5">
              <a:lumMod val="75000"/>
            </a:schemeClr>
          </a:solidFill>
          <a:latin typeface="+mn-lt"/>
          <a:ea typeface="+mn-ea"/>
          <a:cs typeface="+mn-cs"/>
        </a:defRPr>
      </a:lvl2pPr>
      <a:lvl3pPr marL="1138238" indent="4763" algn="l" defTabSz="914400" rtl="0" eaLnBrk="1" latinLnBrk="0" hangingPunct="1">
        <a:lnSpc>
          <a:spcPct val="100000"/>
        </a:lnSpc>
        <a:spcBef>
          <a:spcPts val="500"/>
        </a:spcBef>
        <a:buFont typeface="Arial" panose="020B0604020202020204" pitchFamily="34" charset="0"/>
        <a:buChar char=" "/>
        <a:defRPr sz="1800" kern="1200">
          <a:solidFill>
            <a:schemeClr val="accent5">
              <a:lumMod val="75000"/>
            </a:schemeClr>
          </a:solidFill>
          <a:latin typeface="+mn-lt"/>
          <a:ea typeface="+mn-ea"/>
          <a:cs typeface="+mn-cs"/>
        </a:defRPr>
      </a:lvl3pPr>
      <a:lvl4pPr marL="1604963" indent="-4763" algn="l" defTabSz="914400" rtl="0" eaLnBrk="1" latinLnBrk="0" hangingPunct="1">
        <a:lnSpc>
          <a:spcPct val="100000"/>
        </a:lnSpc>
        <a:spcBef>
          <a:spcPts val="500"/>
        </a:spcBef>
        <a:buFont typeface="Arial" panose="020B0604020202020204" pitchFamily="34" charset="0"/>
        <a:buChar char=" "/>
        <a:defRPr sz="1800" kern="1200">
          <a:solidFill>
            <a:schemeClr val="accent5">
              <a:lumMod val="75000"/>
            </a:schemeClr>
          </a:solidFill>
          <a:latin typeface="+mn-lt"/>
          <a:ea typeface="+mn-ea"/>
          <a:cs typeface="+mn-cs"/>
        </a:defRPr>
      </a:lvl4pPr>
      <a:lvl5pPr marL="2052638" indent="4763" algn="l" defTabSz="914400" rtl="0" eaLnBrk="1" latinLnBrk="0" hangingPunct="1">
        <a:lnSpc>
          <a:spcPct val="100000"/>
        </a:lnSpc>
        <a:spcBef>
          <a:spcPts val="500"/>
        </a:spcBef>
        <a:buFont typeface="Arial" panose="020B0604020202020204" pitchFamily="34" charset="0"/>
        <a:buChar char=" "/>
        <a:defRPr sz="18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 y="3"/>
            <a:ext cx="12191996" cy="6859713"/>
          </a:xfrm>
          <a:prstGeom prst="rect">
            <a:avLst/>
          </a:prstGeom>
        </p:spPr>
      </p:pic>
      <p:sp>
        <p:nvSpPr>
          <p:cNvPr id="6" name="Rectangle 5"/>
          <p:cNvSpPr/>
          <p:nvPr/>
        </p:nvSpPr>
        <p:spPr>
          <a:xfrm>
            <a:off x="15" y="0"/>
            <a:ext cx="10950223" cy="586936"/>
          </a:xfrm>
          <a:custGeom>
            <a:avLst/>
            <a:gdLst>
              <a:gd name="connsiteX0" fmla="*/ 0 w 12192000"/>
              <a:gd name="connsiteY0" fmla="*/ 0 h 667926"/>
              <a:gd name="connsiteX1" fmla="*/ 12192000 w 12192000"/>
              <a:gd name="connsiteY1" fmla="*/ 0 h 667926"/>
              <a:gd name="connsiteX2" fmla="*/ 12192000 w 12192000"/>
              <a:gd name="connsiteY2" fmla="*/ 667926 h 667926"/>
              <a:gd name="connsiteX3" fmla="*/ 0 w 12192000"/>
              <a:gd name="connsiteY3" fmla="*/ 667926 h 667926"/>
              <a:gd name="connsiteX4" fmla="*/ 0 w 12192000"/>
              <a:gd name="connsiteY4" fmla="*/ 0 h 667926"/>
              <a:gd name="connsiteX0" fmla="*/ 0 w 12192000"/>
              <a:gd name="connsiteY0" fmla="*/ 0 h 667926"/>
              <a:gd name="connsiteX1" fmla="*/ 12192000 w 12192000"/>
              <a:gd name="connsiteY1" fmla="*/ 0 h 667926"/>
              <a:gd name="connsiteX2" fmla="*/ 11806296 w 12192000"/>
              <a:gd name="connsiteY2" fmla="*/ 649111 h 667926"/>
              <a:gd name="connsiteX3" fmla="*/ 0 w 12192000"/>
              <a:gd name="connsiteY3" fmla="*/ 667926 h 667926"/>
              <a:gd name="connsiteX4" fmla="*/ 0 w 12192000"/>
              <a:gd name="connsiteY4" fmla="*/ 0 h 667926"/>
              <a:gd name="connsiteX0" fmla="*/ 0 w 12192000"/>
              <a:gd name="connsiteY0" fmla="*/ 0 h 667926"/>
              <a:gd name="connsiteX1" fmla="*/ 12192000 w 12192000"/>
              <a:gd name="connsiteY1" fmla="*/ 0 h 667926"/>
              <a:gd name="connsiteX2" fmla="*/ 11868660 w 12192000"/>
              <a:gd name="connsiteY2" fmla="*/ 649110 h 667926"/>
              <a:gd name="connsiteX3" fmla="*/ 0 w 12192000"/>
              <a:gd name="connsiteY3" fmla="*/ 667926 h 667926"/>
              <a:gd name="connsiteX4" fmla="*/ 0 w 12192000"/>
              <a:gd name="connsiteY4" fmla="*/ 0 h 667926"/>
              <a:gd name="connsiteX0" fmla="*/ 0 w 12192000"/>
              <a:gd name="connsiteY0" fmla="*/ 0 h 667926"/>
              <a:gd name="connsiteX1" fmla="*/ 12192000 w 12192000"/>
              <a:gd name="connsiteY1" fmla="*/ 0 h 667926"/>
              <a:gd name="connsiteX2" fmla="*/ 11785509 w 12192000"/>
              <a:gd name="connsiteY2" fmla="*/ 638404 h 667926"/>
              <a:gd name="connsiteX3" fmla="*/ 0 w 12192000"/>
              <a:gd name="connsiteY3" fmla="*/ 667926 h 667926"/>
              <a:gd name="connsiteX4" fmla="*/ 0 w 12192000"/>
              <a:gd name="connsiteY4" fmla="*/ 0 h 667926"/>
              <a:gd name="connsiteX0" fmla="*/ 0 w 12192000"/>
              <a:gd name="connsiteY0" fmla="*/ 0 h 667926"/>
              <a:gd name="connsiteX1" fmla="*/ 12192000 w 12192000"/>
              <a:gd name="connsiteY1" fmla="*/ 0 h 667926"/>
              <a:gd name="connsiteX2" fmla="*/ 11411330 w 12192000"/>
              <a:gd name="connsiteY2" fmla="*/ 638404 h 667926"/>
              <a:gd name="connsiteX3" fmla="*/ 0 w 12192000"/>
              <a:gd name="connsiteY3" fmla="*/ 667926 h 667926"/>
              <a:gd name="connsiteX4" fmla="*/ 0 w 12192000"/>
              <a:gd name="connsiteY4" fmla="*/ 0 h 667926"/>
              <a:gd name="connsiteX0" fmla="*/ 0 w 12192000"/>
              <a:gd name="connsiteY0" fmla="*/ 0 h 667926"/>
              <a:gd name="connsiteX1" fmla="*/ 12192000 w 12192000"/>
              <a:gd name="connsiteY1" fmla="*/ 0 h 667926"/>
              <a:gd name="connsiteX2" fmla="*/ 11806296 w 12192000"/>
              <a:gd name="connsiteY2" fmla="*/ 649111 h 667926"/>
              <a:gd name="connsiteX3" fmla="*/ 0 w 12192000"/>
              <a:gd name="connsiteY3" fmla="*/ 667926 h 667926"/>
              <a:gd name="connsiteX4" fmla="*/ 0 w 12192000"/>
              <a:gd name="connsiteY4" fmla="*/ 0 h 667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67926">
                <a:moveTo>
                  <a:pt x="0" y="0"/>
                </a:moveTo>
                <a:lnTo>
                  <a:pt x="12192000" y="0"/>
                </a:lnTo>
                <a:lnTo>
                  <a:pt x="11806296" y="649111"/>
                </a:lnTo>
                <a:lnTo>
                  <a:pt x="0" y="667926"/>
                </a:lnTo>
                <a:lnTo>
                  <a:pt x="0" y="0"/>
                </a:lnTo>
                <a:close/>
              </a:path>
            </a:pathLst>
          </a:custGeom>
          <a:solidFill>
            <a:srgbClr val="003A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350" dirty="0">
              <a:solidFill>
                <a:prstClr val="white"/>
              </a:solidFill>
            </a:endParaRPr>
          </a:p>
        </p:txBody>
      </p:sp>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192184" y="199594"/>
            <a:ext cx="605225" cy="281525"/>
          </a:xfrm>
          <a:prstGeom prst="rect">
            <a:avLst/>
          </a:prstGeom>
        </p:spPr>
      </p:pic>
      <p:sp>
        <p:nvSpPr>
          <p:cNvPr id="8" name="Footer Placeholder 5"/>
          <p:cNvSpPr txBox="1">
            <a:spLocks/>
          </p:cNvSpPr>
          <p:nvPr userDrawn="1"/>
        </p:nvSpPr>
        <p:spPr>
          <a:xfrm>
            <a:off x="354852" y="6632194"/>
            <a:ext cx="3295973" cy="225829"/>
          </a:xfrm>
          <a:prstGeom prst="rect">
            <a:avLst/>
          </a:prstGeom>
        </p:spPr>
        <p:txBody>
          <a:bodyPr lIns="0" tIns="0" bIns="0"/>
          <a:lstStyle>
            <a:defPPr>
              <a:defRPr lang="en-US"/>
            </a:defPPr>
            <a:lvl1pPr marL="0" algn="l" defTabSz="457200" rtl="0" eaLnBrk="1" latinLnBrk="0" hangingPunct="1">
              <a:defRPr sz="600" kern="1200">
                <a:solidFill>
                  <a:schemeClr val="accent2">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 dirty="0" smtClean="0">
                <a:solidFill>
                  <a:srgbClr val="17A5C3">
                    <a:lumMod val="50000"/>
                  </a:srgbClr>
                </a:solidFill>
              </a:rPr>
              <a:t>|   CONFIDENTIAL   |   INTERNAL USE ONLY</a:t>
            </a:r>
            <a:endParaRPr lang="en-US" sz="600" dirty="0">
              <a:solidFill>
                <a:srgbClr val="17A5C3">
                  <a:lumMod val="50000"/>
                </a:srgbClr>
              </a:solidFill>
            </a:endParaRPr>
          </a:p>
        </p:txBody>
      </p:sp>
      <p:sp>
        <p:nvSpPr>
          <p:cNvPr id="9" name="Slide Number Placeholder 8"/>
          <p:cNvSpPr txBox="1">
            <a:spLocks/>
          </p:cNvSpPr>
          <p:nvPr userDrawn="1"/>
        </p:nvSpPr>
        <p:spPr>
          <a:xfrm>
            <a:off x="126257" y="6630457"/>
            <a:ext cx="352779" cy="135466"/>
          </a:xfrm>
          <a:prstGeom prst="rect">
            <a:avLst/>
          </a:prstGeom>
        </p:spPr>
        <p:txBody>
          <a:bodyPr lIns="0" tIns="0" bIns="0"/>
          <a:lstStyle>
            <a:defPPr>
              <a:defRPr lang="en-US"/>
            </a:defPPr>
            <a:lvl1pPr marL="0" algn="l" defTabSz="457200" rtl="0" eaLnBrk="1" latinLnBrk="0" hangingPunct="1">
              <a:defRPr lang="en-US" sz="600" kern="1200" smtClean="0">
                <a:solidFill>
                  <a:schemeClr val="accent2">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47FEDD7-5FA1-4EB8-B0A9-AD5C89C86BA8}" type="slidenum">
              <a:rPr sz="600">
                <a:solidFill>
                  <a:srgbClr val="17A5C3">
                    <a:lumMod val="50000"/>
                  </a:srgbClr>
                </a:solidFill>
              </a:rPr>
              <a:pPr/>
              <a:t>‹#›</a:t>
            </a:fld>
            <a:endParaRPr sz="600" dirty="0">
              <a:solidFill>
                <a:srgbClr val="17A5C3">
                  <a:lumMod val="50000"/>
                </a:srgbClr>
              </a:solidFill>
            </a:endParaRPr>
          </a:p>
        </p:txBody>
      </p:sp>
    </p:spTree>
    <p:extLst>
      <p:ext uri="{BB962C8B-B14F-4D97-AF65-F5344CB8AC3E}">
        <p14:creationId xmlns:p14="http://schemas.microsoft.com/office/powerpoint/2010/main" val="206483917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6" r:id="rId4"/>
  </p:sldLayoutIdLst>
  <mc:AlternateContent xmlns:mc="http://schemas.openxmlformats.org/markup-compatibility/2006" xmlns:p14="http://schemas.microsoft.com/office/powerpoint/2010/main">
    <mc:Choice Requires="p14">
      <p:transition p14:dur="200">
        <p:wipe dir="r"/>
      </p:transition>
    </mc:Choice>
    <mc:Fallback xmlns="">
      <p:transition>
        <p:wipe dir="r"/>
      </p:transition>
    </mc:Fallback>
  </mc:AlternateContent>
  <p:timing>
    <p:tnLst>
      <p:par>
        <p:cTn id="1" dur="indefinite" restart="never" nodeType="tmRoot"/>
      </p:par>
    </p:tnLst>
  </p:timing>
  <p:hf sldNum="0" hdr="0" ftr="0" dt="0"/>
  <p:txStyles>
    <p:titleStyle>
      <a:lvl1pPr algn="l" defTabSz="342900" rtl="0" eaLnBrk="1" latinLnBrk="0" hangingPunct="1">
        <a:spcBef>
          <a:spcPct val="0"/>
        </a:spcBef>
        <a:buNone/>
        <a:defRPr sz="3300" kern="1200">
          <a:solidFill>
            <a:schemeClr val="tx2"/>
          </a:solidFill>
          <a:latin typeface="Arial" panose="020B0604020202020204" pitchFamily="34" charset="0"/>
          <a:ea typeface="+mj-ea"/>
          <a:cs typeface="Arial" panose="020B0604020202020204" pitchFamily="34" charset="0"/>
        </a:defRPr>
      </a:lvl1pPr>
    </p:titleStyle>
    <p:bodyStyle>
      <a:lvl1pPr marL="257175" indent="-257175" algn="l" defTabSz="342900" rtl="0" eaLnBrk="1" latinLnBrk="0" hangingPunct="1">
        <a:spcBef>
          <a:spcPct val="20000"/>
        </a:spcBef>
        <a:buClr>
          <a:srgbClr val="C3092B"/>
        </a:buClr>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Clr>
          <a:srgbClr val="C3092B"/>
        </a:buClr>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Clr>
          <a:srgbClr val="C3092B"/>
        </a:buClr>
        <a:buFont typeface="Wingdings" charset="2"/>
        <a:buChar char="Ø"/>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emf"/><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1" Type="http://schemas.openxmlformats.org/officeDocument/2006/relationships/image" Target="../media/image147.jpg"/><Relationship Id="rId12" Type="http://schemas.openxmlformats.org/officeDocument/2006/relationships/image" Target="../media/image148.png"/><Relationship Id="rId13" Type="http://schemas.openxmlformats.org/officeDocument/2006/relationships/image" Target="../media/image138.emf"/><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6" Type="http://schemas.openxmlformats.org/officeDocument/2006/relationships/image" Target="../media/image142.jpeg"/><Relationship Id="rId7" Type="http://schemas.openxmlformats.org/officeDocument/2006/relationships/image" Target="../media/image143.png"/><Relationship Id="rId8" Type="http://schemas.openxmlformats.org/officeDocument/2006/relationships/image" Target="../media/image144.jpeg"/><Relationship Id="rId9" Type="http://schemas.openxmlformats.org/officeDocument/2006/relationships/image" Target="../media/image145.png"/><Relationship Id="rId10" Type="http://schemas.openxmlformats.org/officeDocument/2006/relationships/image" Target="../media/image146.png"/></Relationships>
</file>

<file path=ppt/slides/_rels/slide14.xml.rels><?xml version="1.0" encoding="UTF-8" standalone="yes"?>
<Relationships xmlns="http://schemas.openxmlformats.org/package/2006/relationships"><Relationship Id="rId9" Type="http://schemas.microsoft.com/office/2007/relationships/hdphoto" Target="../media/hdphoto1.wdp"/><Relationship Id="rId20" Type="http://schemas.openxmlformats.org/officeDocument/2006/relationships/image" Target="../media/image136.png"/><Relationship Id="rId10" Type="http://schemas.openxmlformats.org/officeDocument/2006/relationships/image" Target="../media/image155.png"/><Relationship Id="rId11" Type="http://schemas.openxmlformats.org/officeDocument/2006/relationships/image" Target="../media/image156.png"/><Relationship Id="rId12" Type="http://schemas.openxmlformats.org/officeDocument/2006/relationships/image" Target="../media/image157.png"/><Relationship Id="rId13" Type="http://schemas.openxmlformats.org/officeDocument/2006/relationships/image" Target="../media/image158.png"/><Relationship Id="rId14" Type="http://schemas.openxmlformats.org/officeDocument/2006/relationships/image" Target="../media/image159.png"/><Relationship Id="rId15" Type="http://schemas.openxmlformats.org/officeDocument/2006/relationships/image" Target="../media/image160.png"/><Relationship Id="rId16" Type="http://schemas.openxmlformats.org/officeDocument/2006/relationships/image" Target="../media/image161.jpeg"/><Relationship Id="rId17" Type="http://schemas.openxmlformats.org/officeDocument/2006/relationships/image" Target="../media/image162.png"/><Relationship Id="rId18" Type="http://schemas.openxmlformats.org/officeDocument/2006/relationships/image" Target="../media/image134.png"/><Relationship Id="rId19" Type="http://schemas.openxmlformats.org/officeDocument/2006/relationships/image" Target="../media/image135.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1.png"/><Relationship Id="rId6" Type="http://schemas.openxmlformats.org/officeDocument/2006/relationships/image" Target="../media/image152.png"/><Relationship Id="rId7" Type="http://schemas.openxmlformats.org/officeDocument/2006/relationships/image" Target="../media/image153.png"/><Relationship Id="rId8" Type="http://schemas.openxmlformats.org/officeDocument/2006/relationships/image" Target="../media/image1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3.png"/><Relationship Id="rId3" Type="http://schemas.openxmlformats.org/officeDocument/2006/relationships/image" Target="../media/image164.png"/></Relationships>
</file>

<file path=ppt/slides/_rels/slide17.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16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5" Type="http://schemas.openxmlformats.org/officeDocument/2006/relationships/image" Target="../media/image171.png"/><Relationship Id="rId6" Type="http://schemas.openxmlformats.org/officeDocument/2006/relationships/image" Target="../media/image172.png"/><Relationship Id="rId7" Type="http://schemas.openxmlformats.org/officeDocument/2006/relationships/image" Target="../media/image173.png"/><Relationship Id="rId8" Type="http://schemas.openxmlformats.org/officeDocument/2006/relationships/image" Target="../media/image174.png"/><Relationship Id="rId9" Type="http://schemas.openxmlformats.org/officeDocument/2006/relationships/image" Target="../media/image175.png"/><Relationship Id="rId10" Type="http://schemas.openxmlformats.org/officeDocument/2006/relationships/image" Target="../media/image176.png"/><Relationship Id="rId11" Type="http://schemas.openxmlformats.org/officeDocument/2006/relationships/image" Target="../media/image177.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1" Type="http://schemas.openxmlformats.org/officeDocument/2006/relationships/image" Target="../media/image185.png"/><Relationship Id="rId12" Type="http://schemas.openxmlformats.org/officeDocument/2006/relationships/image" Target="../media/image186.png"/><Relationship Id="rId13" Type="http://schemas.openxmlformats.org/officeDocument/2006/relationships/image" Target="../media/image187.png"/><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78.png"/><Relationship Id="rId4" Type="http://schemas.openxmlformats.org/officeDocument/2006/relationships/image" Target="../media/image179.png"/><Relationship Id="rId5" Type="http://schemas.openxmlformats.org/officeDocument/2006/relationships/image" Target="../media/image180.png"/><Relationship Id="rId6" Type="http://schemas.openxmlformats.org/officeDocument/2006/relationships/image" Target="../media/image181.png"/><Relationship Id="rId7" Type="http://schemas.openxmlformats.org/officeDocument/2006/relationships/image" Target="../media/image182.png"/><Relationship Id="rId8" Type="http://schemas.openxmlformats.org/officeDocument/2006/relationships/image" Target="../media/image174.png"/><Relationship Id="rId9" Type="http://schemas.openxmlformats.org/officeDocument/2006/relationships/image" Target="../media/image183.png"/><Relationship Id="rId10" Type="http://schemas.openxmlformats.org/officeDocument/2006/relationships/image" Target="../media/image184.png"/></Relationships>
</file>

<file path=ppt/slides/_rels/slide23.xml.rels><?xml version="1.0" encoding="UTF-8" standalone="yes"?>
<Relationships xmlns="http://schemas.openxmlformats.org/package/2006/relationships"><Relationship Id="rId20" Type="http://schemas.openxmlformats.org/officeDocument/2006/relationships/image" Target="../media/image205.png"/><Relationship Id="rId21" Type="http://schemas.openxmlformats.org/officeDocument/2006/relationships/image" Target="../media/image206.png"/><Relationship Id="rId22" Type="http://schemas.openxmlformats.org/officeDocument/2006/relationships/image" Target="../media/image207.png"/><Relationship Id="rId23" Type="http://schemas.openxmlformats.org/officeDocument/2006/relationships/image" Target="../media/image208.png"/><Relationship Id="rId24" Type="http://schemas.openxmlformats.org/officeDocument/2006/relationships/image" Target="../media/image209.png"/><Relationship Id="rId25" Type="http://schemas.openxmlformats.org/officeDocument/2006/relationships/image" Target="../media/image210.png"/><Relationship Id="rId26" Type="http://schemas.openxmlformats.org/officeDocument/2006/relationships/image" Target="../media/image211.png"/><Relationship Id="rId27" Type="http://schemas.openxmlformats.org/officeDocument/2006/relationships/image" Target="../media/image212.png"/><Relationship Id="rId28" Type="http://schemas.openxmlformats.org/officeDocument/2006/relationships/image" Target="../media/image213.png"/><Relationship Id="rId29" Type="http://schemas.openxmlformats.org/officeDocument/2006/relationships/image" Target="../media/image214.png"/><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88.png"/><Relationship Id="rId4" Type="http://schemas.openxmlformats.org/officeDocument/2006/relationships/image" Target="../media/image189.png"/><Relationship Id="rId5" Type="http://schemas.openxmlformats.org/officeDocument/2006/relationships/image" Target="../media/image190.png"/><Relationship Id="rId30" Type="http://schemas.openxmlformats.org/officeDocument/2006/relationships/image" Target="../media/image215.png"/><Relationship Id="rId31" Type="http://schemas.openxmlformats.org/officeDocument/2006/relationships/image" Target="../media/image216.png"/><Relationship Id="rId32" Type="http://schemas.openxmlformats.org/officeDocument/2006/relationships/image" Target="../media/image217.png"/><Relationship Id="rId9" Type="http://schemas.openxmlformats.org/officeDocument/2006/relationships/image" Target="../media/image194.png"/><Relationship Id="rId6" Type="http://schemas.openxmlformats.org/officeDocument/2006/relationships/image" Target="../media/image191.png"/><Relationship Id="rId7" Type="http://schemas.openxmlformats.org/officeDocument/2006/relationships/image" Target="../media/image192.png"/><Relationship Id="rId8" Type="http://schemas.openxmlformats.org/officeDocument/2006/relationships/image" Target="../media/image193.png"/><Relationship Id="rId33" Type="http://schemas.openxmlformats.org/officeDocument/2006/relationships/image" Target="../media/image218.png"/><Relationship Id="rId34" Type="http://schemas.openxmlformats.org/officeDocument/2006/relationships/image" Target="../media/image219.png"/><Relationship Id="rId35" Type="http://schemas.openxmlformats.org/officeDocument/2006/relationships/image" Target="../media/image220.png"/><Relationship Id="rId36" Type="http://schemas.openxmlformats.org/officeDocument/2006/relationships/image" Target="../media/image221.png"/><Relationship Id="rId10" Type="http://schemas.openxmlformats.org/officeDocument/2006/relationships/image" Target="../media/image195.png"/><Relationship Id="rId11" Type="http://schemas.openxmlformats.org/officeDocument/2006/relationships/image" Target="../media/image196.png"/><Relationship Id="rId12" Type="http://schemas.openxmlformats.org/officeDocument/2006/relationships/image" Target="../media/image197.png"/><Relationship Id="rId13" Type="http://schemas.openxmlformats.org/officeDocument/2006/relationships/image" Target="../media/image198.png"/><Relationship Id="rId14" Type="http://schemas.openxmlformats.org/officeDocument/2006/relationships/image" Target="../media/image199.png"/><Relationship Id="rId15" Type="http://schemas.openxmlformats.org/officeDocument/2006/relationships/image" Target="../media/image200.png"/><Relationship Id="rId16" Type="http://schemas.openxmlformats.org/officeDocument/2006/relationships/image" Target="../media/image201.png"/><Relationship Id="rId17" Type="http://schemas.openxmlformats.org/officeDocument/2006/relationships/image" Target="../media/image202.png"/><Relationship Id="rId18" Type="http://schemas.openxmlformats.org/officeDocument/2006/relationships/image" Target="../media/image203.png"/><Relationship Id="rId19" Type="http://schemas.openxmlformats.org/officeDocument/2006/relationships/image" Target="../media/image204.png"/><Relationship Id="rId37" Type="http://schemas.openxmlformats.org/officeDocument/2006/relationships/image" Target="../media/image222.jpg"/><Relationship Id="rId38" Type="http://schemas.openxmlformats.org/officeDocument/2006/relationships/image" Target="../media/image223.jpeg"/><Relationship Id="rId39" Type="http://schemas.openxmlformats.org/officeDocument/2006/relationships/image" Target="../media/image224.png"/><Relationship Id="rId40" Type="http://schemas.openxmlformats.org/officeDocument/2006/relationships/image" Target="../media/image225.png"/></Relationships>
</file>

<file path=ppt/slides/_rels/slide24.xml.rels><?xml version="1.0" encoding="UTF-8" standalone="yes"?>
<Relationships xmlns="http://schemas.openxmlformats.org/package/2006/relationships"><Relationship Id="rId11" Type="http://schemas.openxmlformats.org/officeDocument/2006/relationships/image" Target="../media/image196.png"/><Relationship Id="rId12" Type="http://schemas.openxmlformats.org/officeDocument/2006/relationships/image" Target="../media/image197.png"/><Relationship Id="rId13" Type="http://schemas.openxmlformats.org/officeDocument/2006/relationships/image" Target="../media/image198.png"/><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88.png"/><Relationship Id="rId4" Type="http://schemas.openxmlformats.org/officeDocument/2006/relationships/image" Target="../media/image189.png"/><Relationship Id="rId5" Type="http://schemas.openxmlformats.org/officeDocument/2006/relationships/image" Target="../media/image190.png"/><Relationship Id="rId6" Type="http://schemas.openxmlformats.org/officeDocument/2006/relationships/image" Target="../media/image191.png"/><Relationship Id="rId7" Type="http://schemas.openxmlformats.org/officeDocument/2006/relationships/image" Target="../media/image192.png"/><Relationship Id="rId8" Type="http://schemas.openxmlformats.org/officeDocument/2006/relationships/image" Target="../media/image193.png"/><Relationship Id="rId9" Type="http://schemas.openxmlformats.org/officeDocument/2006/relationships/image" Target="../media/image194.png"/><Relationship Id="rId10" Type="http://schemas.openxmlformats.org/officeDocument/2006/relationships/image" Target="../media/image195.png"/></Relationships>
</file>

<file path=ppt/slides/_rels/slide25.xml.rels><?xml version="1.0" encoding="UTF-8" standalone="yes"?>
<Relationships xmlns="http://schemas.openxmlformats.org/package/2006/relationships"><Relationship Id="rId11" Type="http://schemas.openxmlformats.org/officeDocument/2006/relationships/image" Target="../media/image197.png"/><Relationship Id="rId12" Type="http://schemas.openxmlformats.org/officeDocument/2006/relationships/image" Target="../media/image198.png"/><Relationship Id="rId13" Type="http://schemas.openxmlformats.org/officeDocument/2006/relationships/image" Target="../media/image196.png"/><Relationship Id="rId1" Type="http://schemas.openxmlformats.org/officeDocument/2006/relationships/slideLayout" Target="../slideLayouts/slideLayout21.xml"/><Relationship Id="rId2" Type="http://schemas.openxmlformats.org/officeDocument/2006/relationships/notesSlide" Target="../notesSlides/notesSlide22.xml"/><Relationship Id="rId3" Type="http://schemas.openxmlformats.org/officeDocument/2006/relationships/image" Target="../media/image188.png"/><Relationship Id="rId4" Type="http://schemas.openxmlformats.org/officeDocument/2006/relationships/image" Target="../media/image189.png"/><Relationship Id="rId5" Type="http://schemas.openxmlformats.org/officeDocument/2006/relationships/image" Target="../media/image190.png"/><Relationship Id="rId6" Type="http://schemas.openxmlformats.org/officeDocument/2006/relationships/image" Target="../media/image191.png"/><Relationship Id="rId7" Type="http://schemas.openxmlformats.org/officeDocument/2006/relationships/image" Target="../media/image192.png"/><Relationship Id="rId8" Type="http://schemas.openxmlformats.org/officeDocument/2006/relationships/image" Target="../media/image193.png"/><Relationship Id="rId9" Type="http://schemas.openxmlformats.org/officeDocument/2006/relationships/image" Target="../media/image194.png"/><Relationship Id="rId10" Type="http://schemas.openxmlformats.org/officeDocument/2006/relationships/image" Target="../media/image195.png"/></Relationships>
</file>

<file path=ppt/slides/_rels/slide26.xml.rels><?xml version="1.0" encoding="UTF-8" standalone="yes"?>
<Relationships xmlns="http://schemas.openxmlformats.org/package/2006/relationships"><Relationship Id="rId11" Type="http://schemas.openxmlformats.org/officeDocument/2006/relationships/image" Target="../media/image234.png"/><Relationship Id="rId12" Type="http://schemas.openxmlformats.org/officeDocument/2006/relationships/image" Target="../media/image235.png"/><Relationship Id="rId13" Type="http://schemas.openxmlformats.org/officeDocument/2006/relationships/image" Target="../media/image236.png"/><Relationship Id="rId14" Type="http://schemas.openxmlformats.org/officeDocument/2006/relationships/image" Target="../media/image237.png"/><Relationship Id="rId15" Type="http://schemas.openxmlformats.org/officeDocument/2006/relationships/image" Target="../media/image238.png"/><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226.png"/><Relationship Id="rId4" Type="http://schemas.openxmlformats.org/officeDocument/2006/relationships/image" Target="../media/image227.jpg"/><Relationship Id="rId5" Type="http://schemas.openxmlformats.org/officeDocument/2006/relationships/image" Target="../media/image228.GIF"/><Relationship Id="rId6" Type="http://schemas.openxmlformats.org/officeDocument/2006/relationships/image" Target="../media/image229.png"/><Relationship Id="rId7" Type="http://schemas.openxmlformats.org/officeDocument/2006/relationships/image" Target="../media/image230.png"/><Relationship Id="rId8" Type="http://schemas.openxmlformats.org/officeDocument/2006/relationships/image" Target="../media/image231.png"/><Relationship Id="rId9" Type="http://schemas.openxmlformats.org/officeDocument/2006/relationships/image" Target="../media/image232.png"/><Relationship Id="rId10" Type="http://schemas.openxmlformats.org/officeDocument/2006/relationships/image" Target="../media/image2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9.png"/></Relationships>
</file>

<file path=ppt/slides/_rels/slide28.xml.rels><?xml version="1.0" encoding="UTF-8" standalone="yes"?>
<Relationships xmlns="http://schemas.openxmlformats.org/package/2006/relationships"><Relationship Id="rId11" Type="http://schemas.openxmlformats.org/officeDocument/2006/relationships/image" Target="../media/image248.png"/><Relationship Id="rId12" Type="http://schemas.openxmlformats.org/officeDocument/2006/relationships/image" Target="../media/image249.png"/><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40.png"/><Relationship Id="rId4" Type="http://schemas.openxmlformats.org/officeDocument/2006/relationships/image" Target="../media/image241.png"/><Relationship Id="rId5" Type="http://schemas.openxmlformats.org/officeDocument/2006/relationships/image" Target="../media/image242.png"/><Relationship Id="rId6" Type="http://schemas.openxmlformats.org/officeDocument/2006/relationships/image" Target="../media/image243.png"/><Relationship Id="rId7" Type="http://schemas.openxmlformats.org/officeDocument/2006/relationships/image" Target="../media/image244.png"/><Relationship Id="rId8" Type="http://schemas.openxmlformats.org/officeDocument/2006/relationships/image" Target="../media/image245.png"/><Relationship Id="rId9" Type="http://schemas.openxmlformats.org/officeDocument/2006/relationships/image" Target="../media/image246.png"/><Relationship Id="rId10" Type="http://schemas.openxmlformats.org/officeDocument/2006/relationships/image" Target="../media/image247.png"/></Relationships>
</file>

<file path=ppt/slides/_rels/slide29.xml.rels><?xml version="1.0" encoding="UTF-8" standalone="yes"?>
<Relationships xmlns="http://schemas.openxmlformats.org/package/2006/relationships"><Relationship Id="rId11" Type="http://schemas.openxmlformats.org/officeDocument/2006/relationships/image" Target="../media/image256.png"/><Relationship Id="rId12" Type="http://schemas.openxmlformats.org/officeDocument/2006/relationships/image" Target="../media/image257.png"/><Relationship Id="rId13" Type="http://schemas.openxmlformats.org/officeDocument/2006/relationships/image" Target="../media/image258.png"/><Relationship Id="rId14" Type="http://schemas.openxmlformats.org/officeDocument/2006/relationships/image" Target="../media/image259.png"/><Relationship Id="rId1" Type="http://schemas.openxmlformats.org/officeDocument/2006/relationships/slideLayout" Target="../slideLayouts/slideLayout22.xml"/><Relationship Id="rId2" Type="http://schemas.openxmlformats.org/officeDocument/2006/relationships/notesSlide" Target="../notesSlides/notesSlide25.xml"/><Relationship Id="rId3" Type="http://schemas.openxmlformats.org/officeDocument/2006/relationships/image" Target="../media/image250.png"/><Relationship Id="rId4" Type="http://schemas.microsoft.com/office/2007/relationships/hdphoto" Target="../media/hdphoto2.wdp"/><Relationship Id="rId5" Type="http://schemas.openxmlformats.org/officeDocument/2006/relationships/image" Target="../media/image251.png"/><Relationship Id="rId6" Type="http://schemas.openxmlformats.org/officeDocument/2006/relationships/chart" Target="../charts/chart1.xml"/><Relationship Id="rId7" Type="http://schemas.openxmlformats.org/officeDocument/2006/relationships/image" Target="../media/image252.png"/><Relationship Id="rId8" Type="http://schemas.openxmlformats.org/officeDocument/2006/relationships/image" Target="../media/image253.png"/><Relationship Id="rId9" Type="http://schemas.openxmlformats.org/officeDocument/2006/relationships/image" Target="../media/image254.png"/><Relationship Id="rId10" Type="http://schemas.openxmlformats.org/officeDocument/2006/relationships/image" Target="../media/image255.png"/></Relationships>
</file>

<file path=ppt/slides/_rels/slide3.xml.rels><?xml version="1.0" encoding="UTF-8" standalone="yes"?>
<Relationships xmlns="http://schemas.openxmlformats.org/package/2006/relationships"><Relationship Id="rId9" Type="http://schemas.openxmlformats.org/officeDocument/2006/relationships/image" Target="../media/image2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image" Target="../media/image43.png"/><Relationship Id="rId25" Type="http://schemas.openxmlformats.org/officeDocument/2006/relationships/image" Target="../media/image44.gif"/><Relationship Id="rId26" Type="http://schemas.openxmlformats.org/officeDocument/2006/relationships/image" Target="../media/image45.gif"/><Relationship Id="rId27" Type="http://schemas.openxmlformats.org/officeDocument/2006/relationships/image" Target="../media/image46.gif"/><Relationship Id="rId28" Type="http://schemas.openxmlformats.org/officeDocument/2006/relationships/image" Target="../media/image47.png"/><Relationship Id="rId10" Type="http://schemas.openxmlformats.org/officeDocument/2006/relationships/image" Target="../media/image29.jpeg"/><Relationship Id="rId11" Type="http://schemas.openxmlformats.org/officeDocument/2006/relationships/image" Target="../media/image30.png"/><Relationship Id="rId12" Type="http://schemas.openxmlformats.org/officeDocument/2006/relationships/image" Target="../media/image31.png"/><Relationship Id="rId13" Type="http://schemas.openxmlformats.org/officeDocument/2006/relationships/image" Target="../media/image32.gif"/><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jpeg"/><Relationship Id="rId18" Type="http://schemas.openxmlformats.org/officeDocument/2006/relationships/image" Target="../media/image37.jpeg"/><Relationship Id="rId19" Type="http://schemas.openxmlformats.org/officeDocument/2006/relationships/image" Target="../media/image38.png"/><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2.png"/><Relationship Id="rId3" Type="http://schemas.openxmlformats.org/officeDocument/2006/relationships/image" Target="../media/image26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4.png"/></Relationships>
</file>

<file path=ppt/slides/_rels/slide37.xml.rels><?xml version="1.0" encoding="UTF-8" standalone="yes"?>
<Relationships xmlns="http://schemas.openxmlformats.org/package/2006/relationships"><Relationship Id="rId9" Type="http://schemas.openxmlformats.org/officeDocument/2006/relationships/image" Target="../media/image272.png"/><Relationship Id="rId20" Type="http://schemas.openxmlformats.org/officeDocument/2006/relationships/image" Target="../media/image283.png"/><Relationship Id="rId21" Type="http://schemas.openxmlformats.org/officeDocument/2006/relationships/image" Target="../media/image284.png"/><Relationship Id="rId22" Type="http://schemas.openxmlformats.org/officeDocument/2006/relationships/image" Target="../media/image285.png"/><Relationship Id="rId23" Type="http://schemas.openxmlformats.org/officeDocument/2006/relationships/image" Target="../media/image286.png"/><Relationship Id="rId24" Type="http://schemas.openxmlformats.org/officeDocument/2006/relationships/image" Target="../media/image287.png"/><Relationship Id="rId25" Type="http://schemas.openxmlformats.org/officeDocument/2006/relationships/image" Target="../media/image288.tiff"/><Relationship Id="rId10" Type="http://schemas.openxmlformats.org/officeDocument/2006/relationships/image" Target="../media/image273.png"/><Relationship Id="rId11" Type="http://schemas.openxmlformats.org/officeDocument/2006/relationships/image" Target="../media/image274.png"/><Relationship Id="rId12" Type="http://schemas.openxmlformats.org/officeDocument/2006/relationships/image" Target="../media/image275.png"/><Relationship Id="rId13" Type="http://schemas.openxmlformats.org/officeDocument/2006/relationships/image" Target="../media/image276.png"/><Relationship Id="rId14" Type="http://schemas.openxmlformats.org/officeDocument/2006/relationships/image" Target="../media/image277.png"/><Relationship Id="rId15" Type="http://schemas.openxmlformats.org/officeDocument/2006/relationships/image" Target="../media/image278.png"/><Relationship Id="rId16" Type="http://schemas.openxmlformats.org/officeDocument/2006/relationships/image" Target="../media/image279.png"/><Relationship Id="rId17" Type="http://schemas.openxmlformats.org/officeDocument/2006/relationships/image" Target="../media/image280.png"/><Relationship Id="rId18" Type="http://schemas.openxmlformats.org/officeDocument/2006/relationships/image" Target="../media/image281.png"/><Relationship Id="rId19" Type="http://schemas.openxmlformats.org/officeDocument/2006/relationships/image" Target="../media/image282.png"/><Relationship Id="rId1" Type="http://schemas.openxmlformats.org/officeDocument/2006/relationships/slideLayout" Target="../slideLayouts/slideLayout16.xml"/><Relationship Id="rId2" Type="http://schemas.openxmlformats.org/officeDocument/2006/relationships/image" Target="../media/image265.png"/><Relationship Id="rId3" Type="http://schemas.openxmlformats.org/officeDocument/2006/relationships/image" Target="../media/image266.png"/><Relationship Id="rId4" Type="http://schemas.openxmlformats.org/officeDocument/2006/relationships/image" Target="../media/image267.jpeg"/><Relationship Id="rId5" Type="http://schemas.openxmlformats.org/officeDocument/2006/relationships/image" Target="../media/image268.jpeg"/><Relationship Id="rId6" Type="http://schemas.openxmlformats.org/officeDocument/2006/relationships/image" Target="../media/image269.jpeg"/><Relationship Id="rId7" Type="http://schemas.openxmlformats.org/officeDocument/2006/relationships/image" Target="../media/image270.png"/><Relationship Id="rId8" Type="http://schemas.openxmlformats.org/officeDocument/2006/relationships/image" Target="../media/image271.png"/></Relationships>
</file>

<file path=ppt/slides/_rels/slide38.xml.rels><?xml version="1.0" encoding="UTF-8" standalone="yes"?>
<Relationships xmlns="http://schemas.openxmlformats.org/package/2006/relationships"><Relationship Id="rId3" Type="http://schemas.openxmlformats.org/officeDocument/2006/relationships/image" Target="../media/image290.jpeg"/><Relationship Id="rId4" Type="http://schemas.openxmlformats.org/officeDocument/2006/relationships/image" Target="../media/image291.png"/><Relationship Id="rId1" Type="http://schemas.openxmlformats.org/officeDocument/2006/relationships/slideLayout" Target="../slideLayouts/slideLayout16.xml"/><Relationship Id="rId2" Type="http://schemas.openxmlformats.org/officeDocument/2006/relationships/image" Target="../media/image28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92.png"/></Relationships>
</file>

<file path=ppt/slides/_rels/slide4.xml.rels><?xml version="1.0" encoding="UTF-8" standalone="yes"?>
<Relationships xmlns="http://schemas.openxmlformats.org/package/2006/relationships"><Relationship Id="rId3" Type="http://schemas.openxmlformats.org/officeDocument/2006/relationships/image" Target="../media/image49.tiff"/><Relationship Id="rId4" Type="http://schemas.openxmlformats.org/officeDocument/2006/relationships/image" Target="../media/image50.tiff"/><Relationship Id="rId1" Type="http://schemas.openxmlformats.org/officeDocument/2006/relationships/slideLayout" Target="../slideLayouts/slideLayout14.xml"/><Relationship Id="rId2" Type="http://schemas.openxmlformats.org/officeDocument/2006/relationships/image" Target="../media/image48.png"/></Relationships>
</file>

<file path=ppt/slides/_rels/slide40.xml.rels><?xml version="1.0" encoding="UTF-8" standalone="yes"?>
<Relationships xmlns="http://schemas.openxmlformats.org/package/2006/relationships"><Relationship Id="rId3" Type="http://schemas.openxmlformats.org/officeDocument/2006/relationships/image" Target="../media/image294.png"/><Relationship Id="rId4" Type="http://schemas.openxmlformats.org/officeDocument/2006/relationships/image" Target="../media/image295.jpeg"/><Relationship Id="rId5" Type="http://schemas.openxmlformats.org/officeDocument/2006/relationships/image" Target="../media/image296.jpeg"/><Relationship Id="rId6" Type="http://schemas.openxmlformats.org/officeDocument/2006/relationships/image" Target="../media/image297.png"/><Relationship Id="rId7" Type="http://schemas.microsoft.com/office/2007/relationships/hdphoto" Target="../media/hdphoto3.wdp"/><Relationship Id="rId1" Type="http://schemas.openxmlformats.org/officeDocument/2006/relationships/slideLayout" Target="../slideLayouts/slideLayout14.xml"/><Relationship Id="rId2" Type="http://schemas.openxmlformats.org/officeDocument/2006/relationships/image" Target="../media/image29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9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99.jpeg"/></Relationships>
</file>

<file path=ppt/slides/_rels/slide5.xml.rels><?xml version="1.0" encoding="UTF-8" standalone="yes"?>
<Relationships xmlns="http://schemas.openxmlformats.org/package/2006/relationships"><Relationship Id="rId13" Type="http://schemas.openxmlformats.org/officeDocument/2006/relationships/image" Target="../media/image61.emf"/><Relationship Id="rId14" Type="http://schemas.openxmlformats.org/officeDocument/2006/relationships/image" Target="../media/image62.emf"/><Relationship Id="rId15" Type="http://schemas.openxmlformats.org/officeDocument/2006/relationships/image" Target="../media/image63.emf"/><Relationship Id="rId16" Type="http://schemas.openxmlformats.org/officeDocument/2006/relationships/image" Target="../media/image64.emf"/><Relationship Id="rId17" Type="http://schemas.openxmlformats.org/officeDocument/2006/relationships/image" Target="../media/image65.png"/><Relationship Id="rId18" Type="http://schemas.openxmlformats.org/officeDocument/2006/relationships/image" Target="../media/image66.emf"/><Relationship Id="rId19" Type="http://schemas.openxmlformats.org/officeDocument/2006/relationships/image" Target="../media/image67.emf"/><Relationship Id="rId63" Type="http://schemas.openxmlformats.org/officeDocument/2006/relationships/image" Target="../media/image110.png"/><Relationship Id="rId64" Type="http://schemas.openxmlformats.org/officeDocument/2006/relationships/image" Target="../media/image111.png"/><Relationship Id="rId65" Type="http://schemas.openxmlformats.org/officeDocument/2006/relationships/image" Target="../media/image112.emf"/><Relationship Id="rId66" Type="http://schemas.openxmlformats.org/officeDocument/2006/relationships/image" Target="../media/image113.jpeg"/><Relationship Id="rId67" Type="http://schemas.openxmlformats.org/officeDocument/2006/relationships/image" Target="../media/image114.png"/><Relationship Id="rId68" Type="http://schemas.openxmlformats.org/officeDocument/2006/relationships/image" Target="../media/image115.png"/><Relationship Id="rId69" Type="http://schemas.openxmlformats.org/officeDocument/2006/relationships/image" Target="../media/image116.png"/><Relationship Id="rId50" Type="http://schemas.openxmlformats.org/officeDocument/2006/relationships/image" Target="../media/image97.png"/><Relationship Id="rId51" Type="http://schemas.openxmlformats.org/officeDocument/2006/relationships/image" Target="../media/image98.emf"/><Relationship Id="rId52" Type="http://schemas.openxmlformats.org/officeDocument/2006/relationships/image" Target="../media/image99.jpeg"/><Relationship Id="rId53" Type="http://schemas.openxmlformats.org/officeDocument/2006/relationships/image" Target="../media/image100.emf"/><Relationship Id="rId54" Type="http://schemas.openxmlformats.org/officeDocument/2006/relationships/image" Target="../media/image101.emf"/><Relationship Id="rId55" Type="http://schemas.openxmlformats.org/officeDocument/2006/relationships/image" Target="../media/image102.png"/><Relationship Id="rId56" Type="http://schemas.openxmlformats.org/officeDocument/2006/relationships/image" Target="../media/image103.png"/><Relationship Id="rId57" Type="http://schemas.openxmlformats.org/officeDocument/2006/relationships/image" Target="../media/image104.png"/><Relationship Id="rId58" Type="http://schemas.openxmlformats.org/officeDocument/2006/relationships/image" Target="../media/image105.png"/><Relationship Id="rId59" Type="http://schemas.openxmlformats.org/officeDocument/2006/relationships/image" Target="../media/image106.png"/><Relationship Id="rId40" Type="http://schemas.openxmlformats.org/officeDocument/2006/relationships/image" Target="../media/image87.jpeg"/><Relationship Id="rId41" Type="http://schemas.openxmlformats.org/officeDocument/2006/relationships/image" Target="../media/image88.png"/><Relationship Id="rId42" Type="http://schemas.openxmlformats.org/officeDocument/2006/relationships/image" Target="../media/image89.png"/><Relationship Id="rId43" Type="http://schemas.openxmlformats.org/officeDocument/2006/relationships/image" Target="../media/image90.png"/><Relationship Id="rId44" Type="http://schemas.openxmlformats.org/officeDocument/2006/relationships/image" Target="../media/image91.png"/><Relationship Id="rId45" Type="http://schemas.openxmlformats.org/officeDocument/2006/relationships/image" Target="../media/image92.png"/><Relationship Id="rId46" Type="http://schemas.openxmlformats.org/officeDocument/2006/relationships/image" Target="../media/image93.png"/><Relationship Id="rId47" Type="http://schemas.openxmlformats.org/officeDocument/2006/relationships/image" Target="../media/image94.png"/><Relationship Id="rId48" Type="http://schemas.openxmlformats.org/officeDocument/2006/relationships/image" Target="../media/image95.png"/><Relationship Id="rId49" Type="http://schemas.openxmlformats.org/officeDocument/2006/relationships/image" Target="../media/image96.png"/><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30" Type="http://schemas.openxmlformats.org/officeDocument/2006/relationships/image" Target="../media/image78.png"/><Relationship Id="rId31" Type="http://schemas.openxmlformats.org/officeDocument/2006/relationships/image" Target="../media/image79.png"/><Relationship Id="rId32" Type="http://schemas.openxmlformats.org/officeDocument/2006/relationships/image" Target="../media/image80.png"/><Relationship Id="rId33" Type="http://schemas.openxmlformats.org/officeDocument/2006/relationships/image" Target="../media/image81.png"/><Relationship Id="rId34" Type="http://schemas.openxmlformats.org/officeDocument/2006/relationships/image" Target="../media/image82.png"/><Relationship Id="rId35" Type="http://schemas.openxmlformats.org/officeDocument/2006/relationships/image" Target="../media/image83.png"/><Relationship Id="rId36" Type="http://schemas.openxmlformats.org/officeDocument/2006/relationships/image" Target="../media/image84.png"/><Relationship Id="rId37" Type="http://schemas.openxmlformats.org/officeDocument/2006/relationships/image" Target="../media/image85.png"/><Relationship Id="rId38" Type="http://schemas.openxmlformats.org/officeDocument/2006/relationships/image" Target="../media/image86.png"/><Relationship Id="rId39" Type="http://schemas.openxmlformats.org/officeDocument/2006/relationships/image" Target="../media/image33.png"/><Relationship Id="rId70" Type="http://schemas.openxmlformats.org/officeDocument/2006/relationships/image" Target="../media/image117.png"/><Relationship Id="rId71" Type="http://schemas.openxmlformats.org/officeDocument/2006/relationships/image" Target="../media/image118.emf"/><Relationship Id="rId72" Type="http://schemas.openxmlformats.org/officeDocument/2006/relationships/image" Target="../media/image119.png"/><Relationship Id="rId20" Type="http://schemas.openxmlformats.org/officeDocument/2006/relationships/image" Target="../media/image68.emf"/><Relationship Id="rId21" Type="http://schemas.openxmlformats.org/officeDocument/2006/relationships/image" Target="../media/image69.png"/><Relationship Id="rId22" Type="http://schemas.openxmlformats.org/officeDocument/2006/relationships/image" Target="../media/image70.png"/><Relationship Id="rId23" Type="http://schemas.openxmlformats.org/officeDocument/2006/relationships/image" Target="../media/image71.emf"/><Relationship Id="rId24" Type="http://schemas.openxmlformats.org/officeDocument/2006/relationships/image" Target="../media/image72.emf"/><Relationship Id="rId25" Type="http://schemas.openxmlformats.org/officeDocument/2006/relationships/image" Target="../media/image73.emf"/><Relationship Id="rId26" Type="http://schemas.openxmlformats.org/officeDocument/2006/relationships/image" Target="../media/image74.emf"/><Relationship Id="rId27" Type="http://schemas.openxmlformats.org/officeDocument/2006/relationships/image" Target="../media/image75.emf"/><Relationship Id="rId28" Type="http://schemas.openxmlformats.org/officeDocument/2006/relationships/image" Target="../media/image76.png"/><Relationship Id="rId29" Type="http://schemas.openxmlformats.org/officeDocument/2006/relationships/image" Target="../media/image77.png"/><Relationship Id="rId73" Type="http://schemas.openxmlformats.org/officeDocument/2006/relationships/image" Target="../media/image120.png"/><Relationship Id="rId60" Type="http://schemas.openxmlformats.org/officeDocument/2006/relationships/image" Target="../media/image107.png"/><Relationship Id="rId61" Type="http://schemas.openxmlformats.org/officeDocument/2006/relationships/image" Target="../media/image108.png"/><Relationship Id="rId62" Type="http://schemas.openxmlformats.org/officeDocument/2006/relationships/image" Target="../media/image109.jpeg"/><Relationship Id="rId10" Type="http://schemas.openxmlformats.org/officeDocument/2006/relationships/image" Target="../media/image58.png"/><Relationship Id="rId11" Type="http://schemas.openxmlformats.org/officeDocument/2006/relationships/image" Target="../media/image59.emf"/><Relationship Id="rId12" Type="http://schemas.openxmlformats.org/officeDocument/2006/relationships/image" Target="../media/image60.emf"/></Relationships>
</file>

<file path=ppt/slides/_rels/slide6.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24.png"/><Relationship Id="rId7"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6.png"/></Relationships>
</file>

<file path=ppt/slides/_rels/slide8.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image" Target="../media/image130.png"/><Relationship Id="rId7" Type="http://schemas.openxmlformats.org/officeDocument/2006/relationships/image" Target="../media/image131.png"/><Relationship Id="rId8" Type="http://schemas.openxmlformats.org/officeDocument/2006/relationships/image" Target="../media/image132.png"/><Relationship Id="rId9"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0589" y="1405731"/>
            <a:ext cx="11054085" cy="2021113"/>
          </a:xfrm>
        </p:spPr>
        <p:txBody>
          <a:bodyPr/>
          <a:lstStyle/>
          <a:p>
            <a:r>
              <a:rPr lang="en-US" dirty="0" smtClean="0"/>
              <a:t/>
            </a:r>
            <a:br>
              <a:rPr lang="en-US" dirty="0" smtClean="0"/>
            </a:br>
            <a:r>
              <a:rPr lang="en-US" dirty="0" smtClean="0"/>
              <a:t/>
            </a:r>
            <a:br>
              <a:rPr lang="en-US" dirty="0" smtClean="0"/>
            </a:br>
            <a:r>
              <a:rPr lang="en-US" dirty="0"/>
              <a:t/>
            </a:r>
            <a:br>
              <a:rPr lang="en-US" dirty="0"/>
            </a:br>
            <a:r>
              <a:rPr lang="en-US" dirty="0" smtClean="0"/>
              <a:t>WE MAKE </a:t>
            </a:r>
            <a:br>
              <a:rPr lang="en-US" dirty="0" smtClean="0"/>
            </a:br>
            <a:r>
              <a:rPr lang="en-US" dirty="0" smtClean="0"/>
              <a:t>APPLICATIONS STRONGER</a:t>
            </a:r>
            <a:endParaRPr lang="en-US" dirty="0"/>
          </a:p>
        </p:txBody>
      </p:sp>
      <p:sp>
        <p:nvSpPr>
          <p:cNvPr id="6" name="Text Placeholder 5"/>
          <p:cNvSpPr>
            <a:spLocks noGrp="1"/>
          </p:cNvSpPr>
          <p:nvPr>
            <p:ph type="body" sz="quarter" idx="10"/>
          </p:nvPr>
        </p:nvSpPr>
        <p:spPr>
          <a:xfrm>
            <a:off x="685128" y="3479220"/>
            <a:ext cx="11054085" cy="1147445"/>
          </a:xfrm>
        </p:spPr>
        <p:txBody>
          <a:bodyPr>
            <a:normAutofit fontScale="77500" lnSpcReduction="20000"/>
          </a:bodyPr>
          <a:lstStyle/>
          <a:p>
            <a:pPr marL="914400" indent="0">
              <a:lnSpc>
                <a:spcPct val="150000"/>
              </a:lnSpc>
              <a:buNone/>
            </a:pPr>
            <a:r>
              <a:rPr lang="ru-RU" b="1" dirty="0" smtClean="0"/>
              <a:t>Николай Зыляев</a:t>
            </a:r>
            <a:r>
              <a:rPr lang="en-US" b="1" dirty="0" smtClean="0"/>
              <a:t> </a:t>
            </a:r>
            <a:r>
              <a:rPr lang="en-US" b="1" dirty="0"/>
              <a:t>– </a:t>
            </a:r>
            <a:r>
              <a:rPr lang="ru-RU" b="1" dirty="0" smtClean="0"/>
              <a:t>страны </a:t>
            </a:r>
            <a:r>
              <a:rPr lang="ru-RU" b="1" dirty="0" smtClean="0"/>
              <a:t>СНГ</a:t>
            </a:r>
            <a:endParaRPr lang="en-US" b="1" dirty="0" smtClean="0"/>
          </a:p>
          <a:p>
            <a:pPr marL="914400" indent="0">
              <a:lnSpc>
                <a:spcPct val="150000"/>
              </a:lnSpc>
              <a:buNone/>
            </a:pPr>
            <a:r>
              <a:rPr lang="ru-RU" b="1" dirty="0" smtClean="0"/>
              <a:t>08 февраля 2018 года</a:t>
            </a:r>
            <a:endParaRPr lang="en-US" b="1" dirty="0" smtClean="0"/>
          </a:p>
          <a:p>
            <a:pPr marL="914400" indent="0">
              <a:lnSpc>
                <a:spcPct val="150000"/>
              </a:lnSpc>
              <a:buNone/>
            </a:pPr>
            <a:r>
              <a:rPr lang="ru-RU" b="1" dirty="0"/>
              <a:t>К</a:t>
            </a:r>
            <a:r>
              <a:rPr lang="ru-RU" b="1" dirty="0" smtClean="0"/>
              <a:t>луб</a:t>
            </a:r>
            <a:r>
              <a:rPr lang="en-US" b="1" dirty="0" smtClean="0"/>
              <a:t> </a:t>
            </a:r>
            <a:r>
              <a:rPr lang="ru-RU" b="1" dirty="0" smtClean="0"/>
              <a:t>друзей </a:t>
            </a:r>
            <a:r>
              <a:rPr lang="en-US" b="1" dirty="0"/>
              <a:t>Marvel </a:t>
            </a:r>
            <a:r>
              <a:rPr lang="ru-RU" b="1" dirty="0" smtClean="0"/>
              <a:t>в Старой мельнице </a:t>
            </a:r>
            <a:r>
              <a:rPr lang="en-US" b="1" smtClean="0"/>
              <a:t>“END OF THE YEAR”</a:t>
            </a:r>
            <a:endParaRPr lang="ru-RU" b="1" dirty="0" smtClean="0"/>
          </a:p>
          <a:p>
            <a:pPr marL="914400" indent="0">
              <a:lnSpc>
                <a:spcPct val="150000"/>
              </a:lnSpc>
              <a:buNone/>
            </a:pPr>
            <a:endParaRPr lang="en-US" b="1" dirty="0"/>
          </a:p>
        </p:txBody>
      </p:sp>
    </p:spTree>
    <p:extLst>
      <p:ext uri="{BB962C8B-B14F-4D97-AF65-F5344CB8AC3E}">
        <p14:creationId xmlns:p14="http://schemas.microsoft.com/office/powerpoint/2010/main" val="798737742"/>
      </p:ext>
    </p:extLst>
  </p:cSld>
  <p:clrMapOvr>
    <a:masterClrMapping/>
  </p:clrMapOvr>
  <p:transition spd="slow">
    <p:strips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37731" y="1090688"/>
            <a:ext cx="10825218" cy="818920"/>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0"/>
              </a:spcBef>
              <a:buFont typeface="Arial" panose="020B0604020202020204" pitchFamily="34" charset="0"/>
              <a:buNone/>
            </a:pPr>
            <a:r>
              <a:rPr lang="ru-RU" sz="2400" dirty="0" smtClean="0">
                <a:solidFill>
                  <a:srgbClr val="D8292F"/>
                </a:solidFill>
              </a:rPr>
              <a:t>Мы проверяем инфраструктуру, усиливаем безопасность и визуализируем приложения</a:t>
            </a:r>
            <a:endParaRPr lang="en-US" dirty="0">
              <a:solidFill>
                <a:srgbClr val="D8292F"/>
              </a:solidFill>
            </a:endParaRPr>
          </a:p>
        </p:txBody>
      </p:sp>
      <p:sp>
        <p:nvSpPr>
          <p:cNvPr id="11" name="Title 10"/>
          <p:cNvSpPr>
            <a:spLocks noGrp="1"/>
          </p:cNvSpPr>
          <p:nvPr>
            <p:ph type="title"/>
          </p:nvPr>
        </p:nvSpPr>
        <p:spPr/>
        <p:txBody>
          <a:bodyPr/>
          <a:lstStyle/>
          <a:p>
            <a:r>
              <a:rPr lang="en-US" dirty="0"/>
              <a:t>We Make Applications Stronger</a:t>
            </a:r>
          </a:p>
        </p:txBody>
      </p:sp>
      <p:grpSp>
        <p:nvGrpSpPr>
          <p:cNvPr id="33" name="Group 32"/>
          <p:cNvGrpSpPr/>
          <p:nvPr/>
        </p:nvGrpSpPr>
        <p:grpSpPr>
          <a:xfrm>
            <a:off x="4774338" y="2322175"/>
            <a:ext cx="3245312" cy="3228211"/>
            <a:chOff x="4774338" y="2322175"/>
            <a:chExt cx="3245312" cy="3228211"/>
          </a:xfrm>
        </p:grpSpPr>
        <p:grpSp>
          <p:nvGrpSpPr>
            <p:cNvPr id="7" name="Group 6"/>
            <p:cNvGrpSpPr/>
            <p:nvPr/>
          </p:nvGrpSpPr>
          <p:grpSpPr>
            <a:xfrm>
              <a:off x="4774338" y="2322175"/>
              <a:ext cx="3245312" cy="3228211"/>
              <a:chOff x="4774338" y="2778082"/>
              <a:chExt cx="3245312" cy="3228211"/>
            </a:xfrm>
          </p:grpSpPr>
          <p:sp>
            <p:nvSpPr>
              <p:cNvPr id="62" name="TextBox 61"/>
              <p:cNvSpPr txBox="1"/>
              <p:nvPr/>
            </p:nvSpPr>
            <p:spPr>
              <a:xfrm>
                <a:off x="4774338" y="2778082"/>
                <a:ext cx="3245312" cy="461665"/>
              </a:xfrm>
              <a:prstGeom prst="rect">
                <a:avLst/>
              </a:prstGeom>
              <a:noFill/>
            </p:spPr>
            <p:txBody>
              <a:bodyPr wrap="none" rtlCol="0">
                <a:spAutoFit/>
              </a:bodyPr>
              <a:lstStyle/>
              <a:p>
                <a:pPr defTabSz="457200"/>
                <a:r>
                  <a:rPr lang="ru-RU" sz="2400" b="1" spc="300" smtClean="0">
                    <a:cs typeface="Arial" panose="020B0604020202020204" pitchFamily="34" charset="0"/>
                  </a:rPr>
                  <a:t>БЕЗОПАСНОСТЬ</a:t>
                </a:r>
                <a:endParaRPr lang="en-US" sz="2800" b="1" spc="300" dirty="0">
                  <a:cs typeface="Arial" panose="020B0604020202020204" pitchFamily="34" charset="0"/>
                </a:endParaRPr>
              </a:p>
            </p:txBody>
          </p:sp>
          <p:grpSp>
            <p:nvGrpSpPr>
              <p:cNvPr id="21" name="Group 20"/>
              <p:cNvGrpSpPr/>
              <p:nvPr/>
            </p:nvGrpSpPr>
            <p:grpSpPr>
              <a:xfrm>
                <a:off x="4906011" y="3183646"/>
                <a:ext cx="2524675" cy="2822647"/>
                <a:chOff x="1012484" y="1327885"/>
                <a:chExt cx="1861539" cy="2081245"/>
              </a:xfrm>
            </p:grpSpPr>
            <p:sp>
              <p:nvSpPr>
                <p:cNvPr id="22"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alpha val="50000"/>
                  </a:srgbClr>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23" name="object 201"/>
                <p:cNvSpPr/>
                <p:nvPr/>
              </p:nvSpPr>
              <p:spPr>
                <a:xfrm>
                  <a:off x="1116458" y="1444130"/>
                  <a:ext cx="1653591"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grpSp>
        <p:pic>
          <p:nvPicPr>
            <p:cNvPr id="24" name="Pictur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2627" y="3487204"/>
              <a:ext cx="873795" cy="1207039"/>
            </a:xfrm>
            <a:prstGeom prst="rect">
              <a:avLst/>
            </a:prstGeom>
          </p:spPr>
        </p:pic>
      </p:grpSp>
      <p:grpSp>
        <p:nvGrpSpPr>
          <p:cNvPr id="34" name="Group 33"/>
          <p:cNvGrpSpPr/>
          <p:nvPr/>
        </p:nvGrpSpPr>
        <p:grpSpPr>
          <a:xfrm>
            <a:off x="808384" y="2322176"/>
            <a:ext cx="3167268" cy="3228210"/>
            <a:chOff x="808384" y="2322176"/>
            <a:chExt cx="3167268" cy="3228210"/>
          </a:xfrm>
        </p:grpSpPr>
        <p:grpSp>
          <p:nvGrpSpPr>
            <p:cNvPr id="15" name="Group 14"/>
            <p:cNvGrpSpPr/>
            <p:nvPr/>
          </p:nvGrpSpPr>
          <p:grpSpPr>
            <a:xfrm>
              <a:off x="808384" y="2322176"/>
              <a:ext cx="3167268" cy="3228210"/>
              <a:chOff x="808384" y="2322176"/>
              <a:chExt cx="3167268" cy="3228210"/>
            </a:xfrm>
          </p:grpSpPr>
          <p:grpSp>
            <p:nvGrpSpPr>
              <p:cNvPr id="16" name="Group 15"/>
              <p:cNvGrpSpPr/>
              <p:nvPr/>
            </p:nvGrpSpPr>
            <p:grpSpPr>
              <a:xfrm>
                <a:off x="1210048" y="2727739"/>
                <a:ext cx="2524675" cy="2822647"/>
                <a:chOff x="1012484" y="1327885"/>
                <a:chExt cx="1861539" cy="2081245"/>
              </a:xfrm>
            </p:grpSpPr>
            <p:sp>
              <p:nvSpPr>
                <p:cNvPr id="18"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alpha val="50000"/>
                  </a:srgbClr>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19" name="object 201"/>
                <p:cNvSpPr/>
                <p:nvPr/>
              </p:nvSpPr>
              <p:spPr>
                <a:xfrm>
                  <a:off x="1116458" y="1444130"/>
                  <a:ext cx="1653591"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sp>
            <p:nvSpPr>
              <p:cNvPr id="59" name="TextBox 58"/>
              <p:cNvSpPr txBox="1"/>
              <p:nvPr/>
            </p:nvSpPr>
            <p:spPr>
              <a:xfrm>
                <a:off x="808384" y="2322176"/>
                <a:ext cx="3167268" cy="461665"/>
              </a:xfrm>
              <a:prstGeom prst="rect">
                <a:avLst/>
              </a:prstGeom>
              <a:noFill/>
            </p:spPr>
            <p:txBody>
              <a:bodyPr wrap="square" rtlCol="0">
                <a:spAutoFit/>
              </a:bodyPr>
              <a:lstStyle/>
              <a:p>
                <a:pPr algn="ctr" defTabSz="457200"/>
                <a:r>
                  <a:rPr lang="ru-RU" sz="2400" b="1" spc="300" smtClean="0">
                    <a:cs typeface="Arial" panose="020B0604020202020204" pitchFamily="34" charset="0"/>
                  </a:rPr>
                  <a:t>ТЕСТИРОВАНИЕ</a:t>
                </a:r>
                <a:endParaRPr lang="en-US" sz="2400" b="1" spc="300" dirty="0">
                  <a:cs typeface="Arial" panose="020B0604020202020204" pitchFamily="34" charset="0"/>
                </a:endParaRPr>
              </a:p>
            </p:txBody>
          </p:sp>
        </p:grpSp>
        <p:pic>
          <p:nvPicPr>
            <p:cNvPr id="31" name="Picture 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3903" y="3625129"/>
              <a:ext cx="1582199" cy="995789"/>
            </a:xfrm>
            <a:prstGeom prst="rect">
              <a:avLst/>
            </a:prstGeom>
          </p:spPr>
        </p:pic>
      </p:grpSp>
      <p:grpSp>
        <p:nvGrpSpPr>
          <p:cNvPr id="32" name="Group 31"/>
          <p:cNvGrpSpPr/>
          <p:nvPr/>
        </p:nvGrpSpPr>
        <p:grpSpPr>
          <a:xfrm>
            <a:off x="8511234" y="2282370"/>
            <a:ext cx="2751715" cy="3268016"/>
            <a:chOff x="8511234" y="2282370"/>
            <a:chExt cx="2751715" cy="3268016"/>
          </a:xfrm>
        </p:grpSpPr>
        <p:grpSp>
          <p:nvGrpSpPr>
            <p:cNvPr id="9" name="Group 8"/>
            <p:cNvGrpSpPr/>
            <p:nvPr/>
          </p:nvGrpSpPr>
          <p:grpSpPr>
            <a:xfrm>
              <a:off x="8511234" y="2282370"/>
              <a:ext cx="2751715" cy="3268016"/>
              <a:chOff x="8511234" y="2738277"/>
              <a:chExt cx="2751715" cy="3268016"/>
            </a:xfrm>
          </p:grpSpPr>
          <p:sp>
            <p:nvSpPr>
              <p:cNvPr id="54" name="TextBox 53"/>
              <p:cNvSpPr txBox="1"/>
              <p:nvPr/>
            </p:nvSpPr>
            <p:spPr>
              <a:xfrm>
                <a:off x="8511234" y="2738277"/>
                <a:ext cx="2751715" cy="461665"/>
              </a:xfrm>
              <a:prstGeom prst="rect">
                <a:avLst/>
              </a:prstGeom>
              <a:noFill/>
            </p:spPr>
            <p:txBody>
              <a:bodyPr wrap="none" rtlCol="0">
                <a:spAutoFit/>
              </a:bodyPr>
              <a:lstStyle/>
              <a:p>
                <a:pPr defTabSz="457200"/>
                <a:r>
                  <a:rPr lang="ru-RU" sz="2400" b="1" spc="300" smtClean="0">
                    <a:cs typeface="Arial" panose="020B0604020202020204" pitchFamily="34" charset="0"/>
                  </a:rPr>
                  <a:t>МОНИТОРИНГ</a:t>
                </a:r>
                <a:endParaRPr lang="en-US" sz="2800" b="1" spc="300" dirty="0">
                  <a:cs typeface="Arial" panose="020B0604020202020204" pitchFamily="34" charset="0"/>
                </a:endParaRPr>
              </a:p>
            </p:txBody>
          </p:sp>
          <p:grpSp>
            <p:nvGrpSpPr>
              <p:cNvPr id="25" name="Group 24"/>
              <p:cNvGrpSpPr/>
              <p:nvPr/>
            </p:nvGrpSpPr>
            <p:grpSpPr>
              <a:xfrm>
                <a:off x="8601975" y="3183646"/>
                <a:ext cx="2524675" cy="2822647"/>
                <a:chOff x="1012484" y="1327885"/>
                <a:chExt cx="1861539" cy="2081245"/>
              </a:xfrm>
            </p:grpSpPr>
            <p:sp>
              <p:nvSpPr>
                <p:cNvPr id="26"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alpha val="50000"/>
                  </a:srgbClr>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27" name="object 201"/>
                <p:cNvSpPr/>
                <p:nvPr/>
              </p:nvSpPr>
              <p:spPr>
                <a:xfrm>
                  <a:off x="1116458" y="1444130"/>
                  <a:ext cx="1653591"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grpSp>
        <p:pic>
          <p:nvPicPr>
            <p:cNvPr id="35" name="Picture 3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93318" y="3723841"/>
              <a:ext cx="1166797" cy="904158"/>
            </a:xfrm>
            <a:prstGeom prst="rect">
              <a:avLst/>
            </a:prstGeom>
          </p:spPr>
        </p:pic>
      </p:grpSp>
    </p:spTree>
    <p:extLst>
      <p:ext uri="{BB962C8B-B14F-4D97-AF65-F5344CB8AC3E}">
        <p14:creationId xmlns:p14="http://schemas.microsoft.com/office/powerpoint/2010/main" val="110747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98397" y="2322176"/>
            <a:ext cx="10128253" cy="3228210"/>
            <a:chOff x="998397" y="2322176"/>
            <a:chExt cx="10128253" cy="3228210"/>
          </a:xfrm>
        </p:grpSpPr>
        <p:grpSp>
          <p:nvGrpSpPr>
            <p:cNvPr id="64" name="Group 63"/>
            <p:cNvGrpSpPr/>
            <p:nvPr/>
          </p:nvGrpSpPr>
          <p:grpSpPr>
            <a:xfrm>
              <a:off x="4906011" y="2322176"/>
              <a:ext cx="2524675" cy="3228210"/>
              <a:chOff x="4906011" y="2322176"/>
              <a:chExt cx="2524675" cy="3228210"/>
            </a:xfrm>
          </p:grpSpPr>
          <p:grpSp>
            <p:nvGrpSpPr>
              <p:cNvPr id="65" name="Group 64"/>
              <p:cNvGrpSpPr/>
              <p:nvPr/>
            </p:nvGrpSpPr>
            <p:grpSpPr>
              <a:xfrm>
                <a:off x="4906011" y="2322176"/>
                <a:ext cx="2524675" cy="3228210"/>
                <a:chOff x="4906011" y="2778083"/>
                <a:chExt cx="2524675" cy="3228210"/>
              </a:xfrm>
            </p:grpSpPr>
            <p:sp>
              <p:nvSpPr>
                <p:cNvPr id="67" name="TextBox 66"/>
                <p:cNvSpPr txBox="1"/>
                <p:nvPr/>
              </p:nvSpPr>
              <p:spPr>
                <a:xfrm>
                  <a:off x="5155077" y="2778083"/>
                  <a:ext cx="2010136" cy="461665"/>
                </a:xfrm>
                <a:prstGeom prst="rect">
                  <a:avLst/>
                </a:prstGeom>
                <a:noFill/>
              </p:spPr>
              <p:txBody>
                <a:bodyPr wrap="none" rtlCol="0">
                  <a:spAutoFit/>
                </a:bodyPr>
                <a:lstStyle/>
                <a:p>
                  <a:pPr defTabSz="457200"/>
                  <a:r>
                    <a:rPr lang="en-US" sz="2400" b="1" spc="300" dirty="0">
                      <a:cs typeface="Arial" panose="020B0604020202020204" pitchFamily="34" charset="0"/>
                    </a:rPr>
                    <a:t>SECURITY</a:t>
                  </a:r>
                  <a:endParaRPr lang="en-US" sz="2800" b="1" spc="300" dirty="0">
                    <a:cs typeface="Arial" panose="020B0604020202020204" pitchFamily="34" charset="0"/>
                  </a:endParaRPr>
                </a:p>
              </p:txBody>
            </p:sp>
            <p:grpSp>
              <p:nvGrpSpPr>
                <p:cNvPr id="68" name="Group 67"/>
                <p:cNvGrpSpPr/>
                <p:nvPr/>
              </p:nvGrpSpPr>
              <p:grpSpPr>
                <a:xfrm>
                  <a:off x="4906011" y="3183646"/>
                  <a:ext cx="2524675" cy="2822647"/>
                  <a:chOff x="1012484" y="1327885"/>
                  <a:chExt cx="1861539" cy="2081245"/>
                </a:xfrm>
              </p:grpSpPr>
              <p:sp>
                <p:nvSpPr>
                  <p:cNvPr id="69"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alpha val="50000"/>
                    </a:srgbClr>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70" name="object 201"/>
                  <p:cNvSpPr/>
                  <p:nvPr/>
                </p:nvSpPr>
                <p:spPr>
                  <a:xfrm>
                    <a:off x="1116458" y="1444130"/>
                    <a:ext cx="1653591"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grpSp>
          <p:pic>
            <p:nvPicPr>
              <p:cNvPr id="66" name="Picture 6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2627" y="3487204"/>
                <a:ext cx="873795" cy="1207039"/>
              </a:xfrm>
              <a:prstGeom prst="rect">
                <a:avLst/>
              </a:prstGeom>
            </p:spPr>
          </p:pic>
        </p:grpSp>
        <p:grpSp>
          <p:nvGrpSpPr>
            <p:cNvPr id="71" name="Group 70"/>
            <p:cNvGrpSpPr/>
            <p:nvPr/>
          </p:nvGrpSpPr>
          <p:grpSpPr>
            <a:xfrm>
              <a:off x="998397" y="2322176"/>
              <a:ext cx="2955284" cy="3228210"/>
              <a:chOff x="998397" y="2322176"/>
              <a:chExt cx="2955284" cy="3228210"/>
            </a:xfrm>
          </p:grpSpPr>
          <p:grpSp>
            <p:nvGrpSpPr>
              <p:cNvPr id="72" name="Group 71"/>
              <p:cNvGrpSpPr/>
              <p:nvPr/>
            </p:nvGrpSpPr>
            <p:grpSpPr>
              <a:xfrm>
                <a:off x="998397" y="2322176"/>
                <a:ext cx="2955284" cy="3228210"/>
                <a:chOff x="998397" y="2322176"/>
                <a:chExt cx="2955284" cy="3228210"/>
              </a:xfrm>
            </p:grpSpPr>
            <p:grpSp>
              <p:nvGrpSpPr>
                <p:cNvPr id="74" name="Group 73"/>
                <p:cNvGrpSpPr/>
                <p:nvPr/>
              </p:nvGrpSpPr>
              <p:grpSpPr>
                <a:xfrm>
                  <a:off x="1210048" y="2727739"/>
                  <a:ext cx="2524675" cy="2822647"/>
                  <a:chOff x="1012484" y="1327885"/>
                  <a:chExt cx="1861539" cy="2081245"/>
                </a:xfrm>
              </p:grpSpPr>
              <p:sp>
                <p:nvSpPr>
                  <p:cNvPr id="76"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alpha val="50000"/>
                    </a:srgbClr>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77" name="object 201"/>
                  <p:cNvSpPr/>
                  <p:nvPr/>
                </p:nvSpPr>
                <p:spPr>
                  <a:xfrm>
                    <a:off x="1116458" y="1444130"/>
                    <a:ext cx="1653591"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sp>
              <p:nvSpPr>
                <p:cNvPr id="75" name="TextBox 74"/>
                <p:cNvSpPr txBox="1"/>
                <p:nvPr/>
              </p:nvSpPr>
              <p:spPr>
                <a:xfrm>
                  <a:off x="998397" y="2322176"/>
                  <a:ext cx="2955284" cy="461665"/>
                </a:xfrm>
                <a:prstGeom prst="rect">
                  <a:avLst/>
                </a:prstGeom>
                <a:noFill/>
              </p:spPr>
              <p:txBody>
                <a:bodyPr wrap="square" rtlCol="0">
                  <a:spAutoFit/>
                </a:bodyPr>
                <a:lstStyle/>
                <a:p>
                  <a:pPr algn="ctr" defTabSz="457200"/>
                  <a:r>
                    <a:rPr lang="en-US" sz="2400" b="1" spc="300" dirty="0">
                      <a:cs typeface="Arial" panose="020B0604020202020204" pitchFamily="34" charset="0"/>
                    </a:rPr>
                    <a:t>TEST</a:t>
                  </a:r>
                </a:p>
              </p:txBody>
            </p:sp>
          </p:grpSp>
          <p:pic>
            <p:nvPicPr>
              <p:cNvPr id="73" name="Picture 7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3903" y="3625129"/>
                <a:ext cx="1582199" cy="995789"/>
              </a:xfrm>
              <a:prstGeom prst="rect">
                <a:avLst/>
              </a:prstGeom>
            </p:spPr>
          </p:pic>
        </p:grpSp>
        <p:grpSp>
          <p:nvGrpSpPr>
            <p:cNvPr id="78" name="Group 77"/>
            <p:cNvGrpSpPr/>
            <p:nvPr/>
          </p:nvGrpSpPr>
          <p:grpSpPr>
            <a:xfrm>
              <a:off x="8601975" y="2322176"/>
              <a:ext cx="2524675" cy="3228210"/>
              <a:chOff x="8601975" y="2322176"/>
              <a:chExt cx="2524675" cy="3228210"/>
            </a:xfrm>
          </p:grpSpPr>
          <p:grpSp>
            <p:nvGrpSpPr>
              <p:cNvPr id="79" name="Group 78"/>
              <p:cNvGrpSpPr/>
              <p:nvPr/>
            </p:nvGrpSpPr>
            <p:grpSpPr>
              <a:xfrm>
                <a:off x="8601975" y="2322176"/>
                <a:ext cx="2524675" cy="3228210"/>
                <a:chOff x="8601975" y="2778083"/>
                <a:chExt cx="2524675" cy="3228210"/>
              </a:xfrm>
            </p:grpSpPr>
            <p:sp>
              <p:nvSpPr>
                <p:cNvPr id="81" name="TextBox 80"/>
                <p:cNvSpPr txBox="1"/>
                <p:nvPr/>
              </p:nvSpPr>
              <p:spPr>
                <a:xfrm>
                  <a:off x="8818336" y="2778083"/>
                  <a:ext cx="2087080" cy="461665"/>
                </a:xfrm>
                <a:prstGeom prst="rect">
                  <a:avLst/>
                </a:prstGeom>
                <a:noFill/>
              </p:spPr>
              <p:txBody>
                <a:bodyPr wrap="none" rtlCol="0">
                  <a:spAutoFit/>
                </a:bodyPr>
                <a:lstStyle/>
                <a:p>
                  <a:pPr defTabSz="457200"/>
                  <a:r>
                    <a:rPr lang="en-US" sz="2400" b="1" spc="300" dirty="0">
                      <a:cs typeface="Arial" panose="020B0604020202020204" pitchFamily="34" charset="0"/>
                    </a:rPr>
                    <a:t>VISIBILITY</a:t>
                  </a:r>
                  <a:endParaRPr lang="en-US" sz="2800" b="1" spc="300" dirty="0">
                    <a:cs typeface="Arial" panose="020B0604020202020204" pitchFamily="34" charset="0"/>
                  </a:endParaRPr>
                </a:p>
              </p:txBody>
            </p:sp>
            <p:grpSp>
              <p:nvGrpSpPr>
                <p:cNvPr id="82" name="Group 81"/>
                <p:cNvGrpSpPr/>
                <p:nvPr/>
              </p:nvGrpSpPr>
              <p:grpSpPr>
                <a:xfrm>
                  <a:off x="8601975" y="3183646"/>
                  <a:ext cx="2524675" cy="2822647"/>
                  <a:chOff x="1012484" y="1327885"/>
                  <a:chExt cx="1861539" cy="2081245"/>
                </a:xfrm>
              </p:grpSpPr>
              <p:sp>
                <p:nvSpPr>
                  <p:cNvPr id="83"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alpha val="50000"/>
                    </a:srgbClr>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84" name="object 201"/>
                  <p:cNvSpPr/>
                  <p:nvPr/>
                </p:nvSpPr>
                <p:spPr>
                  <a:xfrm>
                    <a:off x="1116458" y="1444130"/>
                    <a:ext cx="1653591"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grpSp>
          <p:pic>
            <p:nvPicPr>
              <p:cNvPr id="80" name="Picture 7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93318" y="3723841"/>
                <a:ext cx="1166797" cy="904158"/>
              </a:xfrm>
              <a:prstGeom prst="rect">
                <a:avLst/>
              </a:prstGeom>
            </p:spPr>
          </p:pic>
        </p:grpSp>
      </p:grpSp>
      <p:sp>
        <p:nvSpPr>
          <p:cNvPr id="8" name="Content Placeholder 2"/>
          <p:cNvSpPr txBox="1">
            <a:spLocks/>
          </p:cNvSpPr>
          <p:nvPr/>
        </p:nvSpPr>
        <p:spPr>
          <a:xfrm>
            <a:off x="443128" y="1094409"/>
            <a:ext cx="10825218" cy="430887"/>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0"/>
              </a:spcBef>
              <a:buNone/>
            </a:pPr>
            <a:r>
              <a:rPr lang="ru-RU" sz="2400" dirty="0" smtClean="0">
                <a:solidFill>
                  <a:srgbClr val="D8292F"/>
                </a:solidFill>
              </a:rPr>
              <a:t>Тестирование и мониторинг ведут к меньшей стоимости владения</a:t>
            </a:r>
            <a:endParaRPr lang="en-US" sz="2400" dirty="0">
              <a:solidFill>
                <a:srgbClr val="D8292F"/>
              </a:solidFill>
            </a:endParaRPr>
          </a:p>
        </p:txBody>
      </p:sp>
      <p:grpSp>
        <p:nvGrpSpPr>
          <p:cNvPr id="17" name="Group 16"/>
          <p:cNvGrpSpPr/>
          <p:nvPr/>
        </p:nvGrpSpPr>
        <p:grpSpPr>
          <a:xfrm>
            <a:off x="8154066" y="4804174"/>
            <a:ext cx="3456044" cy="1563214"/>
            <a:chOff x="8235476" y="4478524"/>
            <a:chExt cx="3456044" cy="1563214"/>
          </a:xfrm>
        </p:grpSpPr>
        <p:sp>
          <p:nvSpPr>
            <p:cNvPr id="35" name="Rectangle 34"/>
            <p:cNvSpPr/>
            <p:nvPr/>
          </p:nvSpPr>
          <p:spPr>
            <a:xfrm>
              <a:off x="8235477" y="5118408"/>
              <a:ext cx="3456043" cy="923330"/>
            </a:xfrm>
            <a:prstGeom prst="rect">
              <a:avLst/>
            </a:prstGeom>
          </p:spPr>
          <p:txBody>
            <a:bodyPr wrap="square">
              <a:spAutoFit/>
            </a:bodyPr>
            <a:lstStyle/>
            <a:p>
              <a:pPr algn="ctr"/>
              <a:r>
                <a:rPr lang="en-US" dirty="0">
                  <a:solidFill>
                    <a:srgbClr val="244C5A"/>
                  </a:solidFill>
                  <a:latin typeface="Arial" panose="020B0604020202020204" pitchFamily="34" charset="0"/>
                  <a:cs typeface="Arial" panose="020B0604020202020204" pitchFamily="34" charset="0"/>
                </a:rPr>
                <a:t>3-year OPEX savings for installing visibility framework and a 10X ROI</a:t>
              </a:r>
            </a:p>
          </p:txBody>
        </p:sp>
        <p:sp>
          <p:nvSpPr>
            <p:cNvPr id="36" name="TextBox 35"/>
            <p:cNvSpPr txBox="1"/>
            <p:nvPr/>
          </p:nvSpPr>
          <p:spPr>
            <a:xfrm>
              <a:off x="8235476" y="4478524"/>
              <a:ext cx="3456043" cy="646331"/>
            </a:xfrm>
            <a:prstGeom prst="rect">
              <a:avLst/>
            </a:prstGeom>
            <a:noFill/>
          </p:spPr>
          <p:txBody>
            <a:bodyPr wrap="square" rtlCol="0">
              <a:spAutoFit/>
            </a:bodyPr>
            <a:lstStyle/>
            <a:p>
              <a:pPr algn="ctr"/>
              <a:r>
                <a:rPr lang="en-US" sz="3600" b="1" spc="300" dirty="0">
                  <a:solidFill>
                    <a:srgbClr val="244C5A"/>
                  </a:solidFill>
                  <a:latin typeface="Arial" panose="020B0604020202020204" pitchFamily="34" charset="0"/>
                  <a:cs typeface="Arial" panose="020B0604020202020204" pitchFamily="34" charset="0"/>
                </a:rPr>
                <a:t>$800K</a:t>
              </a:r>
            </a:p>
          </p:txBody>
        </p:sp>
      </p:grpSp>
      <p:grpSp>
        <p:nvGrpSpPr>
          <p:cNvPr id="15" name="Group 14"/>
          <p:cNvGrpSpPr/>
          <p:nvPr/>
        </p:nvGrpSpPr>
        <p:grpSpPr>
          <a:xfrm>
            <a:off x="4434516" y="4811901"/>
            <a:ext cx="3456044" cy="1563214"/>
            <a:chOff x="4377529" y="4486251"/>
            <a:chExt cx="3456044" cy="1563214"/>
          </a:xfrm>
        </p:grpSpPr>
        <p:sp>
          <p:nvSpPr>
            <p:cNvPr id="37" name="Rectangle 36"/>
            <p:cNvSpPr/>
            <p:nvPr/>
          </p:nvSpPr>
          <p:spPr>
            <a:xfrm>
              <a:off x="4377529" y="5126135"/>
              <a:ext cx="3456044" cy="923330"/>
            </a:xfrm>
            <a:prstGeom prst="rect">
              <a:avLst/>
            </a:prstGeom>
          </p:spPr>
          <p:txBody>
            <a:bodyPr wrap="square">
              <a:spAutoFit/>
            </a:bodyPr>
            <a:lstStyle/>
            <a:p>
              <a:pPr algn="ctr"/>
              <a:r>
                <a:rPr lang="en-US" dirty="0">
                  <a:solidFill>
                    <a:srgbClr val="244C5A"/>
                  </a:solidFill>
                  <a:latin typeface="Arial" panose="020B0604020202020204" pitchFamily="34" charset="0"/>
                  <a:cs typeface="Arial" panose="020B0604020202020204" pitchFamily="34" charset="0"/>
                </a:rPr>
                <a:t>Annual OPEX savings and 15X ROI by installing </a:t>
              </a:r>
              <a:r>
                <a:rPr lang="en-US" dirty="0" err="1">
                  <a:solidFill>
                    <a:srgbClr val="244C5A"/>
                  </a:solidFill>
                  <a:latin typeface="Arial" panose="020B0604020202020204" pitchFamily="34" charset="0"/>
                  <a:cs typeface="Arial" panose="020B0604020202020204" pitchFamily="34" charset="0"/>
                </a:rPr>
                <a:t>ThreatARMOR</a:t>
              </a:r>
              <a:r>
                <a:rPr lang="en-US" dirty="0">
                  <a:solidFill>
                    <a:srgbClr val="244C5A"/>
                  </a:solidFill>
                  <a:latin typeface="Arial" panose="020B0604020202020204" pitchFamily="34" charset="0"/>
                  <a:cs typeface="Arial" panose="020B0604020202020204" pitchFamily="34" charset="0"/>
                </a:rPr>
                <a:t> as first line of defense</a:t>
              </a:r>
            </a:p>
          </p:txBody>
        </p:sp>
        <p:sp>
          <p:nvSpPr>
            <p:cNvPr id="39" name="Rectangle 38"/>
            <p:cNvSpPr/>
            <p:nvPr/>
          </p:nvSpPr>
          <p:spPr>
            <a:xfrm>
              <a:off x="4377529" y="4486251"/>
              <a:ext cx="3456044" cy="646331"/>
            </a:xfrm>
            <a:prstGeom prst="rect">
              <a:avLst/>
            </a:prstGeom>
          </p:spPr>
          <p:txBody>
            <a:bodyPr wrap="square">
              <a:spAutoFit/>
            </a:bodyPr>
            <a:lstStyle/>
            <a:p>
              <a:pPr algn="ctr"/>
              <a:r>
                <a:rPr lang="en-US" sz="3600" b="1" spc="300" dirty="0">
                  <a:solidFill>
                    <a:srgbClr val="244C5A"/>
                  </a:solidFill>
                  <a:latin typeface="Arial" panose="020B0604020202020204" pitchFamily="34" charset="0"/>
                  <a:cs typeface="Arial" panose="020B0604020202020204" pitchFamily="34" charset="0"/>
                </a:rPr>
                <a:t>$300K</a:t>
              </a:r>
            </a:p>
          </p:txBody>
        </p:sp>
      </p:grpSp>
      <p:grpSp>
        <p:nvGrpSpPr>
          <p:cNvPr id="14" name="Group 13"/>
          <p:cNvGrpSpPr/>
          <p:nvPr/>
        </p:nvGrpSpPr>
        <p:grpSpPr>
          <a:xfrm>
            <a:off x="701445" y="4804174"/>
            <a:ext cx="3456950" cy="1563214"/>
            <a:chOff x="546766" y="4478524"/>
            <a:chExt cx="3456950" cy="1563214"/>
          </a:xfrm>
        </p:grpSpPr>
        <p:sp>
          <p:nvSpPr>
            <p:cNvPr id="40" name="Rectangle 39"/>
            <p:cNvSpPr/>
            <p:nvPr/>
          </p:nvSpPr>
          <p:spPr>
            <a:xfrm>
              <a:off x="546766" y="5118408"/>
              <a:ext cx="3456950" cy="923330"/>
            </a:xfrm>
            <a:prstGeom prst="rect">
              <a:avLst/>
            </a:prstGeom>
          </p:spPr>
          <p:txBody>
            <a:bodyPr wrap="square">
              <a:spAutoFit/>
            </a:bodyPr>
            <a:lstStyle/>
            <a:p>
              <a:pPr algn="ctr"/>
              <a:r>
                <a:rPr lang="en-US" dirty="0">
                  <a:solidFill>
                    <a:srgbClr val="244C5A"/>
                  </a:solidFill>
                  <a:latin typeface="Arial" panose="020B0604020202020204" pitchFamily="34" charset="0"/>
                  <a:cs typeface="Arial" panose="020B0604020202020204" pitchFamily="34" charset="0"/>
                </a:rPr>
                <a:t>OPEX savings and 4X ROI </a:t>
              </a:r>
              <a:br>
                <a:rPr lang="en-US" dirty="0">
                  <a:solidFill>
                    <a:srgbClr val="244C5A"/>
                  </a:solidFill>
                  <a:latin typeface="Arial" panose="020B0604020202020204" pitchFamily="34" charset="0"/>
                  <a:cs typeface="Arial" panose="020B0604020202020204" pitchFamily="34" charset="0"/>
                </a:rPr>
              </a:br>
              <a:r>
                <a:rPr lang="en-US" dirty="0">
                  <a:solidFill>
                    <a:srgbClr val="244C5A"/>
                  </a:solidFill>
                  <a:latin typeface="Arial" panose="020B0604020202020204" pitchFamily="34" charset="0"/>
                  <a:cs typeface="Arial" panose="020B0604020202020204" pitchFamily="34" charset="0"/>
                </a:rPr>
                <a:t>by validating </a:t>
              </a:r>
              <a:r>
                <a:rPr lang="en-US" dirty="0" err="1">
                  <a:solidFill>
                    <a:srgbClr val="244C5A"/>
                  </a:solidFill>
                  <a:latin typeface="Arial" panose="020B0604020202020204" pitchFamily="34" charset="0"/>
                  <a:cs typeface="Arial" panose="020B0604020202020204" pitchFamily="34" charset="0"/>
                </a:rPr>
                <a:t>vCPE</a:t>
              </a:r>
              <a:r>
                <a:rPr lang="en-US" dirty="0">
                  <a:solidFill>
                    <a:srgbClr val="244C5A"/>
                  </a:solidFill>
                  <a:latin typeface="Arial" panose="020B0604020202020204" pitchFamily="34" charset="0"/>
                  <a:cs typeface="Arial" panose="020B0604020202020204" pitchFamily="34" charset="0"/>
                </a:rPr>
                <a:t> </a:t>
              </a:r>
              <a:br>
                <a:rPr lang="en-US" dirty="0">
                  <a:solidFill>
                    <a:srgbClr val="244C5A"/>
                  </a:solidFill>
                  <a:latin typeface="Arial" panose="020B0604020202020204" pitchFamily="34" charset="0"/>
                  <a:cs typeface="Arial" panose="020B0604020202020204" pitchFamily="34" charset="0"/>
                </a:rPr>
              </a:br>
              <a:r>
                <a:rPr lang="en-US" dirty="0">
                  <a:solidFill>
                    <a:srgbClr val="244C5A"/>
                  </a:solidFill>
                  <a:latin typeface="Arial" panose="020B0604020202020204" pitchFamily="34" charset="0"/>
                  <a:cs typeface="Arial" panose="020B0604020202020204" pitchFamily="34" charset="0"/>
                </a:rPr>
                <a:t>without truck rolls</a:t>
              </a:r>
            </a:p>
          </p:txBody>
        </p:sp>
        <p:sp>
          <p:nvSpPr>
            <p:cNvPr id="41" name="Rectangle 40"/>
            <p:cNvSpPr/>
            <p:nvPr/>
          </p:nvSpPr>
          <p:spPr>
            <a:xfrm>
              <a:off x="547671" y="4478524"/>
              <a:ext cx="3456043" cy="646331"/>
            </a:xfrm>
            <a:prstGeom prst="rect">
              <a:avLst/>
            </a:prstGeom>
          </p:spPr>
          <p:txBody>
            <a:bodyPr wrap="square">
              <a:spAutoFit/>
            </a:bodyPr>
            <a:lstStyle/>
            <a:p>
              <a:pPr lvl="0" algn="ctr"/>
              <a:r>
                <a:rPr lang="en-US" sz="3600" b="1" spc="300" dirty="0">
                  <a:solidFill>
                    <a:srgbClr val="244C5A"/>
                  </a:solidFill>
                  <a:latin typeface="Arial" panose="020B0604020202020204" pitchFamily="34" charset="0"/>
                  <a:cs typeface="Arial" panose="020B0604020202020204" pitchFamily="34" charset="0"/>
                </a:rPr>
                <a:t>$500K</a:t>
              </a:r>
            </a:p>
          </p:txBody>
        </p:sp>
      </p:grpSp>
      <p:sp>
        <p:nvSpPr>
          <p:cNvPr id="10" name="Title 9"/>
          <p:cNvSpPr>
            <a:spLocks noGrp="1"/>
          </p:cNvSpPr>
          <p:nvPr>
            <p:ph type="title"/>
          </p:nvPr>
        </p:nvSpPr>
        <p:spPr/>
        <p:txBody>
          <a:bodyPr/>
          <a:lstStyle/>
          <a:p>
            <a:r>
              <a:rPr lang="en-US" dirty="0"/>
              <a:t>We Make Applications Stronger</a:t>
            </a:r>
          </a:p>
        </p:txBody>
      </p:sp>
    </p:spTree>
    <p:extLst>
      <p:ext uri="{BB962C8B-B14F-4D97-AF65-F5344CB8AC3E}">
        <p14:creationId xmlns:p14="http://schemas.microsoft.com/office/powerpoint/2010/main" val="58797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3.8156E-7 2.10599E-7 L -3.8156E-7 -0.11085 " pathEditMode="relative" rAng="0" ptsTypes="AA">
                                      <p:cBhvr>
                                        <p:cTn id="6" dur="2000" fill="hold"/>
                                        <p:tgtEl>
                                          <p:spTgt spid="11"/>
                                        </p:tgtEl>
                                        <p:attrNameLst>
                                          <p:attrName>ppt_x</p:attrName>
                                          <p:attrName>ppt_y</p:attrName>
                                        </p:attrNameLst>
                                      </p:cBhvr>
                                      <p:rCtr x="0" y="-5554"/>
                                    </p:animMotion>
                                  </p:childTnLst>
                                </p:cTn>
                              </p:par>
                            </p:childTnLst>
                          </p:cTn>
                        </p:par>
                        <p:par>
                          <p:cTn id="7" fill="hold">
                            <p:stCondLst>
                              <p:cond delay="2000"/>
                            </p:stCondLst>
                            <p:childTnLst>
                              <p:par>
                                <p:cTn id="8" presetID="47"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par>
                          <p:cTn id="13" fill="hold">
                            <p:stCondLst>
                              <p:cond delay="3000"/>
                            </p:stCondLst>
                            <p:childTnLst>
                              <p:par>
                                <p:cTn id="14" presetID="47"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par>
                          <p:cTn id="19" fill="hold">
                            <p:stCondLst>
                              <p:cond delay="4000"/>
                            </p:stCondLst>
                            <p:childTnLst>
                              <p:par>
                                <p:cTn id="20" presetID="47"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4154" y="-292008"/>
            <a:ext cx="11338560" cy="1037254"/>
          </a:xfrm>
        </p:spPr>
        <p:txBody>
          <a:bodyPr/>
          <a:lstStyle/>
          <a:p>
            <a:r>
              <a:rPr lang="en-US" dirty="0" err="1" smtClean="0"/>
              <a:t>ati</a:t>
            </a:r>
            <a:r>
              <a:rPr lang="en-US" dirty="0" smtClean="0"/>
              <a:t> </a:t>
            </a:r>
            <a:r>
              <a:rPr lang="ru-RU" dirty="0" smtClean="0"/>
              <a:t>ИССЛЕДОВАТЕЛЬСКИЙ ЦЕНТР</a:t>
            </a:r>
            <a:endParaRPr lang="en-US" dirty="0"/>
          </a:p>
        </p:txBody>
      </p:sp>
      <p:sp>
        <p:nvSpPr>
          <p:cNvPr id="5" name="TextBox 4"/>
          <p:cNvSpPr txBox="1"/>
          <p:nvPr/>
        </p:nvSpPr>
        <p:spPr>
          <a:xfrm>
            <a:off x="0" y="753131"/>
            <a:ext cx="8104051" cy="3046988"/>
          </a:xfrm>
          <a:prstGeom prst="rect">
            <a:avLst/>
          </a:prstGeom>
          <a:noFill/>
        </p:spPr>
        <p:txBody>
          <a:bodyPr wrap="square" rtlCol="0">
            <a:spAutoFit/>
          </a:bodyPr>
          <a:lstStyle/>
          <a:p>
            <a:pPr marL="971550" lvl="1" indent="-514350">
              <a:buFont typeface="Arial" charset="0"/>
              <a:buChar char="•"/>
            </a:pPr>
            <a:r>
              <a:rPr lang="en-US" sz="2400" smtClean="0"/>
              <a:t>Core </a:t>
            </a:r>
            <a:r>
              <a:rPr lang="en-US" sz="2400" dirty="0" smtClean="0"/>
              <a:t>Team Experience starting in early 90’s</a:t>
            </a:r>
          </a:p>
          <a:p>
            <a:pPr marL="514350" indent="-514350">
              <a:buFont typeface="Arial" charset="0"/>
              <a:buChar char="•"/>
            </a:pPr>
            <a:endParaRPr lang="en-US" sz="2400" dirty="0" smtClean="0"/>
          </a:p>
          <a:p>
            <a:pPr marL="514350" indent="-514350">
              <a:buFont typeface="Arial" charset="0"/>
              <a:buChar char="•"/>
            </a:pPr>
            <a:r>
              <a:rPr lang="en-US" sz="2400" dirty="0" smtClean="0"/>
              <a:t>Partner of top NEM’s, Carriers, and Governments</a:t>
            </a:r>
          </a:p>
          <a:p>
            <a:pPr marL="971550" lvl="1" indent="-514350">
              <a:buFont typeface="Arial" charset="0"/>
              <a:buChar char="•"/>
            </a:pPr>
            <a:r>
              <a:rPr lang="en-US" sz="2400" dirty="0" smtClean="0"/>
              <a:t>Trusted Resource in Defining Network Security</a:t>
            </a:r>
          </a:p>
          <a:p>
            <a:pPr marL="514350" indent="-514350">
              <a:buFont typeface="Arial" charset="0"/>
              <a:buChar char="•"/>
            </a:pPr>
            <a:endParaRPr lang="en-US" sz="2400" dirty="0" smtClean="0"/>
          </a:p>
          <a:p>
            <a:pPr marL="514350" indent="-514350">
              <a:buFont typeface="Arial" charset="0"/>
              <a:buChar char="•"/>
            </a:pPr>
            <a:r>
              <a:rPr lang="en-US" sz="2400" dirty="0" smtClean="0"/>
              <a:t>Engineers and Security Researchers</a:t>
            </a:r>
          </a:p>
          <a:p>
            <a:pPr marL="971550" lvl="1" indent="-514350">
              <a:buFont typeface="Arial" charset="0"/>
              <a:buChar char="•"/>
            </a:pPr>
            <a:r>
              <a:rPr lang="en-US" sz="2400" dirty="0" smtClean="0"/>
              <a:t>Many Years Experience in Network Security</a:t>
            </a:r>
          </a:p>
          <a:p>
            <a:pPr marL="971550" lvl="1" indent="-514350">
              <a:buFont typeface="Arial" charset="0"/>
              <a:buChar char="•"/>
            </a:pPr>
            <a:r>
              <a:rPr lang="en-US" sz="2400" dirty="0" smtClean="0"/>
              <a:t>PhD’s and Masters in Information Security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5102"/>
            <a:ext cx="12184773" cy="3062898"/>
          </a:xfrm>
          <a:prstGeom prst="rect">
            <a:avLst/>
          </a:prstGeom>
        </p:spPr>
      </p:pic>
      <p:sp>
        <p:nvSpPr>
          <p:cNvPr id="2" name="Content Placeholder 1"/>
          <p:cNvSpPr>
            <a:spLocks noGrp="1"/>
          </p:cNvSpPr>
          <p:nvPr>
            <p:ph idx="1"/>
          </p:nvPr>
        </p:nvSpPr>
        <p:spPr/>
        <p:txBody>
          <a:bodyPr/>
          <a:lstStyle/>
          <a:p>
            <a:endParaRPr lang="en-US"/>
          </a:p>
        </p:txBody>
      </p:sp>
      <p:pic>
        <p:nvPicPr>
          <p:cNvPr id="7" name="Content Placeholder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07770" y="597878"/>
            <a:ext cx="2990834" cy="3027308"/>
          </a:xfrm>
          <a:prstGeom prst="rect">
            <a:avLst/>
          </a:prstGeom>
        </p:spPr>
      </p:pic>
    </p:spTree>
    <p:extLst>
      <p:ext uri="{BB962C8B-B14F-4D97-AF65-F5344CB8AC3E}">
        <p14:creationId xmlns:p14="http://schemas.microsoft.com/office/powerpoint/2010/main" val="135822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own Arrow 39"/>
          <p:cNvSpPr/>
          <p:nvPr/>
        </p:nvSpPr>
        <p:spPr>
          <a:xfrm rot="2005711">
            <a:off x="2815722" y="1208900"/>
            <a:ext cx="1882887" cy="3993582"/>
          </a:xfrm>
          <a:prstGeom prst="downArrow">
            <a:avLst>
              <a:gd name="adj1" fmla="val 72219"/>
              <a:gd name="adj2" fmla="val 50000"/>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r="100000" b="100000"/>
            </a:path>
            <a:tileRect l="-100000" t="-100000"/>
          </a:gradFill>
          <a:ln>
            <a:noFill/>
          </a:ln>
          <a:scene3d>
            <a:camera prst="orthographicFront"/>
            <a:lightRig rig="threePt" dir="t"/>
          </a:scene3d>
          <a:sp3d>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Down Arrow 40"/>
          <p:cNvSpPr/>
          <p:nvPr/>
        </p:nvSpPr>
        <p:spPr>
          <a:xfrm rot="19580910">
            <a:off x="7516991" y="1214997"/>
            <a:ext cx="1882887" cy="3942062"/>
          </a:xfrm>
          <a:prstGeom prst="downArrow">
            <a:avLst>
              <a:gd name="adj1" fmla="val 72219"/>
              <a:gd name="adj2" fmla="val 50000"/>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r="100000" b="100000"/>
            </a:path>
            <a:tileRect l="-100000" t="-100000"/>
          </a:gradFill>
          <a:ln>
            <a:noFill/>
          </a:ln>
          <a:scene3d>
            <a:camera prst="orthographicFront"/>
            <a:lightRig rig="threePt" dir="t"/>
          </a:scene3d>
          <a:sp3d>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own Arrow 33"/>
          <p:cNvSpPr/>
          <p:nvPr/>
        </p:nvSpPr>
        <p:spPr>
          <a:xfrm>
            <a:off x="5154557" y="1919352"/>
            <a:ext cx="1882887" cy="3011959"/>
          </a:xfrm>
          <a:prstGeom prst="downArrow">
            <a:avLst>
              <a:gd name="adj1" fmla="val 72219"/>
              <a:gd name="adj2" fmla="val 50000"/>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r="100000" b="100000"/>
            </a:path>
            <a:tileRect l="-100000" t="-100000"/>
          </a:gradFill>
          <a:ln>
            <a:noFill/>
          </a:ln>
          <a:scene3d>
            <a:camera prst="orthographicFront"/>
            <a:lightRig rig="threePt" dir="t"/>
          </a:scene3d>
          <a:sp3d>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99418" y="-265820"/>
            <a:ext cx="11338560" cy="1037254"/>
          </a:xfrm>
        </p:spPr>
        <p:txBody>
          <a:bodyPr/>
          <a:lstStyle/>
          <a:p>
            <a:r>
              <a:rPr lang="ru-RU" dirty="0" smtClean="0"/>
              <a:t>СФЕРЫ</a:t>
            </a:r>
            <a:r>
              <a:rPr lang="en-US" dirty="0" smtClean="0"/>
              <a:t> </a:t>
            </a:r>
            <a:r>
              <a:rPr lang="en-US" dirty="0" err="1" smtClean="0"/>
              <a:t>Ati</a:t>
            </a:r>
            <a:r>
              <a:rPr lang="en-US" dirty="0" smtClean="0"/>
              <a:t> </a:t>
            </a:r>
            <a:r>
              <a:rPr lang="ru-RU" dirty="0" smtClean="0"/>
              <a:t>ИССЛЕДОВАНИЙ</a:t>
            </a:r>
            <a:endParaRPr lang="en-US" dirty="0"/>
          </a:p>
        </p:txBody>
      </p:sp>
      <p:grpSp>
        <p:nvGrpSpPr>
          <p:cNvPr id="33" name="Group 32"/>
          <p:cNvGrpSpPr/>
          <p:nvPr/>
        </p:nvGrpSpPr>
        <p:grpSpPr>
          <a:xfrm>
            <a:off x="609600" y="4978775"/>
            <a:ext cx="10972800" cy="2724826"/>
            <a:chOff x="524351" y="4978775"/>
            <a:chExt cx="10972800" cy="2724826"/>
          </a:xfrm>
        </p:grpSpPr>
        <p:sp>
          <p:nvSpPr>
            <p:cNvPr id="7" name="Rectangle 6"/>
            <p:cNvSpPr/>
            <p:nvPr/>
          </p:nvSpPr>
          <p:spPr>
            <a:xfrm>
              <a:off x="524351" y="4978775"/>
              <a:ext cx="10972800" cy="117850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7" name="TextBox 16"/>
            <p:cNvSpPr txBox="1"/>
            <p:nvPr/>
          </p:nvSpPr>
          <p:spPr>
            <a:xfrm>
              <a:off x="4315659" y="5031693"/>
              <a:ext cx="3548440" cy="313932"/>
            </a:xfrm>
            <a:prstGeom prst="rect">
              <a:avLst/>
            </a:prstGeom>
            <a:noFill/>
          </p:spPr>
          <p:txBody>
            <a:bodyPr wrap="square" rtlCol="0">
              <a:spAutoFit/>
            </a:bodyPr>
            <a:lstStyle/>
            <a:p>
              <a:pPr algn="ctr"/>
              <a:r>
                <a:rPr lang="en-US" sz="1440" dirty="0">
                  <a:latin typeface="Arial" panose="020B0604020202020204" pitchFamily="34" charset="0"/>
                  <a:cs typeface="Arial" panose="020B0604020202020204" pitchFamily="34" charset="0"/>
                </a:rPr>
                <a:t>Enterprise Networks</a:t>
              </a:r>
            </a:p>
          </p:txBody>
        </p:sp>
        <p:sp>
          <p:nvSpPr>
            <p:cNvPr id="23" name="TextBox 22"/>
            <p:cNvSpPr txBox="1"/>
            <p:nvPr/>
          </p:nvSpPr>
          <p:spPr>
            <a:xfrm>
              <a:off x="7835763" y="5031693"/>
              <a:ext cx="3548440" cy="313932"/>
            </a:xfrm>
            <a:prstGeom prst="rect">
              <a:avLst/>
            </a:prstGeom>
            <a:noFill/>
          </p:spPr>
          <p:txBody>
            <a:bodyPr wrap="square" rtlCol="0">
              <a:spAutoFit/>
            </a:bodyPr>
            <a:lstStyle/>
            <a:p>
              <a:pPr algn="ctr"/>
              <a:r>
                <a:rPr lang="en-US" sz="1440" dirty="0">
                  <a:latin typeface="Arial" panose="020B0604020202020204" pitchFamily="34" charset="0"/>
                  <a:cs typeface="Arial" panose="020B0604020202020204" pitchFamily="34" charset="0"/>
                </a:rPr>
                <a:t>Service Providers</a:t>
              </a:r>
            </a:p>
          </p:txBody>
        </p:sp>
        <p:sp>
          <p:nvSpPr>
            <p:cNvPr id="24" name="TextBox 23"/>
            <p:cNvSpPr txBox="1"/>
            <p:nvPr/>
          </p:nvSpPr>
          <p:spPr>
            <a:xfrm>
              <a:off x="602387" y="5004776"/>
              <a:ext cx="3548440" cy="313932"/>
            </a:xfrm>
            <a:prstGeom prst="rect">
              <a:avLst/>
            </a:prstGeom>
            <a:noFill/>
          </p:spPr>
          <p:txBody>
            <a:bodyPr wrap="square" rtlCol="0">
              <a:spAutoFit/>
            </a:bodyPr>
            <a:lstStyle/>
            <a:p>
              <a:pPr algn="ctr"/>
              <a:r>
                <a:rPr lang="en-US" sz="1440" dirty="0">
                  <a:latin typeface="Arial" panose="020B0604020202020204" pitchFamily="34" charset="0"/>
                  <a:cs typeface="Arial" panose="020B0604020202020204" pitchFamily="34" charset="0"/>
                </a:rPr>
                <a:t>Equipment Manufacturers</a:t>
              </a:r>
            </a:p>
          </p:txBody>
        </p:sp>
        <p:pic>
          <p:nvPicPr>
            <p:cNvPr id="26" name="Picture 25" descr="factory-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1129" y="5347142"/>
              <a:ext cx="2356459" cy="2356459"/>
            </a:xfrm>
            <a:prstGeom prst="rect">
              <a:avLst/>
            </a:prstGeom>
          </p:spPr>
        </p:pic>
        <p:pic>
          <p:nvPicPr>
            <p:cNvPr id="27" name="Picture 26" descr="signal-tower-6-256x25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20924" y="5454716"/>
              <a:ext cx="1435096" cy="1435096"/>
            </a:xfrm>
            <a:prstGeom prst="rect">
              <a:avLst/>
            </a:prstGeom>
          </p:spPr>
        </p:pic>
        <p:pic>
          <p:nvPicPr>
            <p:cNvPr id="28" name="Picture 27" descr="group-1-256x256.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54765" y="5356108"/>
              <a:ext cx="690282" cy="690282"/>
            </a:xfrm>
            <a:prstGeom prst="rect">
              <a:avLst/>
            </a:prstGeom>
          </p:spPr>
        </p:pic>
      </p:grpSp>
      <p:grpSp>
        <p:nvGrpSpPr>
          <p:cNvPr id="32" name="Group 31"/>
          <p:cNvGrpSpPr/>
          <p:nvPr/>
        </p:nvGrpSpPr>
        <p:grpSpPr>
          <a:xfrm>
            <a:off x="677725" y="1908843"/>
            <a:ext cx="10899611" cy="3043131"/>
            <a:chOff x="837289" y="1874520"/>
            <a:chExt cx="10899611" cy="3043131"/>
          </a:xfrm>
        </p:grpSpPr>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95601" y="2406617"/>
              <a:ext cx="1488721" cy="1451340"/>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1640" y="3255859"/>
              <a:ext cx="1522949" cy="602098"/>
            </a:xfrm>
            <a:prstGeom prst="rect">
              <a:avLst/>
            </a:prstGeom>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8" cstate="screen">
              <a:clrChange>
                <a:clrFrom>
                  <a:srgbClr val="FCFCFC"/>
                </a:clrFrom>
                <a:clrTo>
                  <a:srgbClr val="FCFCFC">
                    <a:alpha val="0"/>
                  </a:srgbClr>
                </a:clrTo>
              </a:clrChange>
              <a:extLst>
                <a:ext uri="{28A0092B-C50C-407E-A947-70E740481C1C}">
                  <a14:useLocalDpi xmlns:a14="http://schemas.microsoft.com/office/drawing/2010/main"/>
                </a:ext>
              </a:extLst>
            </a:blip>
            <a:srcRect/>
            <a:stretch/>
          </p:blipFill>
          <p:spPr>
            <a:xfrm>
              <a:off x="4561409" y="3330277"/>
              <a:ext cx="1206326" cy="527680"/>
            </a:xfrm>
            <a:prstGeom prst="rect">
              <a:avLst/>
            </a:prstGeom>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24800" y="2606041"/>
              <a:ext cx="1569559" cy="1244125"/>
            </a:xfrm>
            <a:prstGeom prst="rect">
              <a:avLst/>
            </a:prstGeom>
            <a:effectLst>
              <a:outerShdw blurRad="50800" dist="38100" dir="2700000" algn="tl" rotWithShape="0">
                <a:srgbClr val="000000">
                  <a:alpha val="43000"/>
                </a:srgbClr>
              </a:outerShdw>
            </a:effectLst>
          </p:spPr>
        </p:pic>
        <p:sp>
          <p:nvSpPr>
            <p:cNvPr id="12" name="TextBox 11"/>
            <p:cNvSpPr txBox="1"/>
            <p:nvPr/>
          </p:nvSpPr>
          <p:spPr>
            <a:xfrm>
              <a:off x="2880996" y="3916054"/>
              <a:ext cx="1534160" cy="313932"/>
            </a:xfrm>
            <a:prstGeom prst="rect">
              <a:avLst/>
            </a:prstGeom>
            <a:noFill/>
          </p:spPr>
          <p:txBody>
            <a:bodyPr wrap="square" rtlCol="0">
              <a:spAutoFit/>
            </a:bodyPr>
            <a:lstStyle/>
            <a:p>
              <a:r>
                <a:rPr lang="en-US" sz="1440" dirty="0">
                  <a:solidFill>
                    <a:schemeClr val="accent4"/>
                  </a:solidFill>
                  <a:latin typeface="Arial" panose="020B0604020202020204" pitchFamily="34" charset="0"/>
                  <a:cs typeface="Arial" panose="020B0604020202020204" pitchFamily="34" charset="0"/>
                </a:rPr>
                <a:t>Perfect Storm</a:t>
              </a:r>
            </a:p>
          </p:txBody>
        </p:sp>
        <p:sp>
          <p:nvSpPr>
            <p:cNvPr id="13" name="TextBox 12"/>
            <p:cNvSpPr txBox="1"/>
            <p:nvPr/>
          </p:nvSpPr>
          <p:spPr>
            <a:xfrm>
              <a:off x="7924801" y="1874520"/>
              <a:ext cx="1737359" cy="757130"/>
            </a:xfrm>
            <a:prstGeom prst="rect">
              <a:avLst/>
            </a:prstGeom>
            <a:noFill/>
          </p:spPr>
          <p:txBody>
            <a:bodyPr wrap="square" rtlCol="0">
              <a:spAutoFit/>
            </a:bodyPr>
            <a:lstStyle/>
            <a:p>
              <a:pPr algn="ctr"/>
              <a:r>
                <a:rPr lang="en-US" sz="2160" dirty="0">
                  <a:solidFill>
                    <a:schemeClr val="bg2"/>
                  </a:solidFill>
                  <a:latin typeface="Arial" panose="020B0604020202020204" pitchFamily="34" charset="0"/>
                  <a:cs typeface="Arial" panose="020B0604020202020204" pitchFamily="34" charset="0"/>
                </a:rPr>
                <a:t>Application Visibility</a:t>
              </a:r>
            </a:p>
          </p:txBody>
        </p:sp>
        <p:sp>
          <p:nvSpPr>
            <p:cNvPr id="14" name="TextBox 13"/>
            <p:cNvSpPr txBox="1"/>
            <p:nvPr/>
          </p:nvSpPr>
          <p:spPr>
            <a:xfrm>
              <a:off x="837289" y="2046282"/>
              <a:ext cx="1875432" cy="757130"/>
            </a:xfrm>
            <a:prstGeom prst="rect">
              <a:avLst/>
            </a:prstGeom>
            <a:noFill/>
          </p:spPr>
          <p:txBody>
            <a:bodyPr wrap="square" rtlCol="0">
              <a:spAutoFit/>
            </a:bodyPr>
            <a:lstStyle/>
            <a:p>
              <a:pPr algn="ctr"/>
              <a:r>
                <a:rPr lang="en-US" sz="2160" dirty="0">
                  <a:solidFill>
                    <a:schemeClr val="bg2"/>
                  </a:solidFill>
                  <a:latin typeface="Arial" panose="020B0604020202020204" pitchFamily="34" charset="0"/>
                  <a:cs typeface="Arial" panose="020B0604020202020204" pitchFamily="34" charset="0"/>
                </a:rPr>
                <a:t>Security and </a:t>
              </a:r>
            </a:p>
            <a:p>
              <a:pPr algn="ctr"/>
              <a:r>
                <a:rPr lang="en-US" sz="2160" dirty="0">
                  <a:solidFill>
                    <a:schemeClr val="bg2"/>
                  </a:solidFill>
                  <a:latin typeface="Arial" panose="020B0604020202020204" pitchFamily="34" charset="0"/>
                  <a:cs typeface="Arial" panose="020B0604020202020204" pitchFamily="34" charset="0"/>
                </a:rPr>
                <a:t>DPI Testing</a:t>
              </a:r>
            </a:p>
          </p:txBody>
        </p:sp>
        <p:sp>
          <p:nvSpPr>
            <p:cNvPr id="15" name="TextBox 14"/>
            <p:cNvSpPr txBox="1"/>
            <p:nvPr/>
          </p:nvSpPr>
          <p:spPr>
            <a:xfrm>
              <a:off x="1161277" y="3916054"/>
              <a:ext cx="1534160" cy="313932"/>
            </a:xfrm>
            <a:prstGeom prst="rect">
              <a:avLst/>
            </a:prstGeom>
            <a:noFill/>
          </p:spPr>
          <p:txBody>
            <a:bodyPr wrap="square" rtlCol="0">
              <a:spAutoFit/>
            </a:bodyPr>
            <a:lstStyle/>
            <a:p>
              <a:r>
                <a:rPr lang="en-US" sz="1440" dirty="0" err="1">
                  <a:solidFill>
                    <a:schemeClr val="accent4"/>
                  </a:solidFill>
                  <a:latin typeface="Arial" panose="020B0604020202020204" pitchFamily="34" charset="0"/>
                  <a:cs typeface="Arial" panose="020B0604020202020204" pitchFamily="34" charset="0"/>
                </a:rPr>
                <a:t>BreakingPoint</a:t>
              </a:r>
              <a:endParaRPr lang="en-US" sz="1440" dirty="0">
                <a:solidFill>
                  <a:schemeClr val="accent4"/>
                </a:solidFill>
                <a:latin typeface="Arial" panose="020B0604020202020204" pitchFamily="34" charset="0"/>
                <a:cs typeface="Arial" panose="020B0604020202020204" pitchFamily="34" charset="0"/>
              </a:endParaRPr>
            </a:p>
          </p:txBody>
        </p:sp>
        <p:sp>
          <p:nvSpPr>
            <p:cNvPr id="16" name="TextBox 15"/>
            <p:cNvSpPr txBox="1"/>
            <p:nvPr/>
          </p:nvSpPr>
          <p:spPr>
            <a:xfrm>
              <a:off x="4691035" y="3916054"/>
              <a:ext cx="1102610" cy="313932"/>
            </a:xfrm>
            <a:prstGeom prst="rect">
              <a:avLst/>
            </a:prstGeom>
            <a:noFill/>
          </p:spPr>
          <p:txBody>
            <a:bodyPr wrap="square" rtlCol="0">
              <a:spAutoFit/>
            </a:bodyPr>
            <a:lstStyle/>
            <a:p>
              <a:r>
                <a:rPr lang="en-US" sz="1440" dirty="0" err="1">
                  <a:solidFill>
                    <a:schemeClr val="accent4"/>
                  </a:solidFill>
                  <a:latin typeface="Arial" panose="020B0604020202020204" pitchFamily="34" charset="0"/>
                  <a:cs typeface="Arial" panose="020B0604020202020204" pitchFamily="34" charset="0"/>
                </a:rPr>
                <a:t>IxLoad</a:t>
              </a:r>
              <a:endParaRPr lang="en-US" sz="1440" dirty="0">
                <a:solidFill>
                  <a:schemeClr val="accent4"/>
                </a:solidFill>
                <a:latin typeface="Arial" panose="020B0604020202020204" pitchFamily="34" charset="0"/>
                <a:cs typeface="Arial" panose="020B0604020202020204" pitchFamily="34" charset="0"/>
              </a:endParaRPr>
            </a:p>
          </p:txBody>
        </p:sp>
        <p:pic>
          <p:nvPicPr>
            <p:cNvPr id="18" name="Picture 17" descr="C:\P4\marketing\Graphics\Photos\Products\ProductMediaLibrary\Interfaces\ATI_Processor\ATI_Processor_FACE-sm.png"/>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924800" y="3886201"/>
              <a:ext cx="1621498" cy="230387"/>
            </a:xfrm>
            <a:prstGeom prst="rect">
              <a:avLst/>
            </a:prstGeom>
            <a:noFill/>
            <a:ln>
              <a:noFill/>
            </a:ln>
            <a:effectLst>
              <a:outerShdw blurRad="50800" dist="38100" dir="2700000" algn="tl" rotWithShape="0">
                <a:srgbClr val="000000">
                  <a:alpha val="43000"/>
                </a:srgbClr>
              </a:outerShdw>
            </a:effectLst>
          </p:spPr>
        </p:pic>
        <p:pic>
          <p:nvPicPr>
            <p:cNvPr id="19" name="Picture 18" descr="imgres.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53320" y="2940732"/>
              <a:ext cx="1514731" cy="917225"/>
            </a:xfrm>
            <a:prstGeom prst="rect">
              <a:avLst/>
            </a:prstGeom>
            <a:effectLst>
              <a:outerShdw blurRad="50800" dist="38100" dir="2700000" algn="tl" rotWithShape="0">
                <a:srgbClr val="000000">
                  <a:alpha val="43000"/>
                </a:srgbClr>
              </a:outerShdw>
            </a:effectLst>
          </p:spPr>
        </p:pic>
        <p:sp>
          <p:nvSpPr>
            <p:cNvPr id="20" name="TextBox 19"/>
            <p:cNvSpPr txBox="1"/>
            <p:nvPr/>
          </p:nvSpPr>
          <p:spPr>
            <a:xfrm>
              <a:off x="6337922" y="3916054"/>
              <a:ext cx="1111750" cy="313932"/>
            </a:xfrm>
            <a:prstGeom prst="rect">
              <a:avLst/>
            </a:prstGeom>
            <a:noFill/>
          </p:spPr>
          <p:txBody>
            <a:bodyPr wrap="square" rtlCol="0">
              <a:spAutoFit/>
            </a:bodyPr>
            <a:lstStyle/>
            <a:p>
              <a:r>
                <a:rPr lang="en-US" sz="1440" dirty="0">
                  <a:solidFill>
                    <a:schemeClr val="accent4"/>
                  </a:solidFill>
                  <a:latin typeface="Arial" panose="020B0604020202020204" pitchFamily="34" charset="0"/>
                  <a:cs typeface="Arial" panose="020B0604020202020204" pitchFamily="34" charset="0"/>
                </a:rPr>
                <a:t>IxChariot</a:t>
              </a:r>
            </a:p>
          </p:txBody>
        </p:sp>
        <p:sp>
          <p:nvSpPr>
            <p:cNvPr id="21" name="TextBox 20"/>
            <p:cNvSpPr txBox="1"/>
            <p:nvPr/>
          </p:nvSpPr>
          <p:spPr>
            <a:xfrm>
              <a:off x="8016240" y="4160521"/>
              <a:ext cx="1737360" cy="757130"/>
            </a:xfrm>
            <a:prstGeom prst="rect">
              <a:avLst/>
            </a:prstGeom>
            <a:noFill/>
          </p:spPr>
          <p:txBody>
            <a:bodyPr wrap="square" rtlCol="0">
              <a:spAutoFit/>
            </a:bodyPr>
            <a:lstStyle/>
            <a:p>
              <a:r>
                <a:rPr lang="en-US" sz="1440" dirty="0">
                  <a:solidFill>
                    <a:schemeClr val="accent4"/>
                  </a:solidFill>
                  <a:latin typeface="Arial" panose="020B0604020202020204" pitchFamily="34" charset="0"/>
                  <a:cs typeface="Arial" panose="020B0604020202020204" pitchFamily="34" charset="0"/>
                </a:rPr>
                <a:t>Application &amp; Threat Intelligence Processors</a:t>
              </a:r>
            </a:p>
          </p:txBody>
        </p:sp>
        <p:sp>
          <p:nvSpPr>
            <p:cNvPr id="22" name="TextBox 21"/>
            <p:cNvSpPr txBox="1"/>
            <p:nvPr/>
          </p:nvSpPr>
          <p:spPr>
            <a:xfrm>
              <a:off x="4724401" y="2148840"/>
              <a:ext cx="2783509" cy="424732"/>
            </a:xfrm>
            <a:prstGeom prst="rect">
              <a:avLst/>
            </a:prstGeom>
            <a:noFill/>
          </p:spPr>
          <p:txBody>
            <a:bodyPr wrap="square" rtlCol="0">
              <a:spAutoFit/>
            </a:bodyPr>
            <a:lstStyle/>
            <a:p>
              <a:r>
                <a:rPr lang="en-US" sz="2160" dirty="0">
                  <a:solidFill>
                    <a:schemeClr val="bg2"/>
                  </a:solidFill>
                  <a:latin typeface="Arial" panose="020B0604020202020204" pitchFamily="34" charset="0"/>
                  <a:cs typeface="Arial" panose="020B0604020202020204" pitchFamily="34" charset="0"/>
                </a:rPr>
                <a:t>Network Assessment</a:t>
              </a:r>
            </a:p>
          </p:txBody>
        </p:sp>
        <p:sp>
          <p:nvSpPr>
            <p:cNvPr id="29" name="TextBox 28"/>
            <p:cNvSpPr txBox="1"/>
            <p:nvPr/>
          </p:nvSpPr>
          <p:spPr>
            <a:xfrm>
              <a:off x="9845042" y="1965960"/>
              <a:ext cx="1737359" cy="757130"/>
            </a:xfrm>
            <a:prstGeom prst="rect">
              <a:avLst/>
            </a:prstGeom>
            <a:noFill/>
          </p:spPr>
          <p:txBody>
            <a:bodyPr wrap="square" rtlCol="0">
              <a:spAutoFit/>
            </a:bodyPr>
            <a:lstStyle/>
            <a:p>
              <a:pPr algn="ctr"/>
              <a:r>
                <a:rPr lang="en-US" sz="2160" dirty="0">
                  <a:solidFill>
                    <a:schemeClr val="bg2"/>
                  </a:solidFill>
                  <a:latin typeface="Arial" panose="020B0604020202020204" pitchFamily="34" charset="0"/>
                  <a:cs typeface="Arial" panose="020B0604020202020204" pitchFamily="34" charset="0"/>
                </a:rPr>
                <a:t>Inline Security</a:t>
              </a:r>
            </a:p>
          </p:txBody>
        </p:sp>
        <p:pic>
          <p:nvPicPr>
            <p:cNvPr id="30" name="Picture 29" descr="front_isolated.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50900" y="3137867"/>
              <a:ext cx="2286000" cy="720090"/>
            </a:xfrm>
            <a:prstGeom prst="rect">
              <a:avLst/>
            </a:prstGeom>
          </p:spPr>
        </p:pic>
        <p:sp>
          <p:nvSpPr>
            <p:cNvPr id="31" name="TextBox 30"/>
            <p:cNvSpPr txBox="1"/>
            <p:nvPr/>
          </p:nvSpPr>
          <p:spPr>
            <a:xfrm>
              <a:off x="9891656" y="3916054"/>
              <a:ext cx="1737360" cy="313932"/>
            </a:xfrm>
            <a:prstGeom prst="rect">
              <a:avLst/>
            </a:prstGeom>
            <a:noFill/>
          </p:spPr>
          <p:txBody>
            <a:bodyPr wrap="square" rtlCol="0">
              <a:spAutoFit/>
            </a:bodyPr>
            <a:lstStyle/>
            <a:p>
              <a:r>
                <a:rPr lang="en-US" sz="1440" dirty="0" err="1">
                  <a:solidFill>
                    <a:schemeClr val="accent4"/>
                  </a:solidFill>
                  <a:latin typeface="Arial" panose="020B0604020202020204" pitchFamily="34" charset="0"/>
                  <a:cs typeface="Arial" panose="020B0604020202020204" pitchFamily="34" charset="0"/>
                </a:rPr>
                <a:t>ThreatARMOR</a:t>
              </a:r>
              <a:r>
                <a:rPr lang="en-US" sz="1440" dirty="0">
                  <a:solidFill>
                    <a:schemeClr val="accent4"/>
                  </a:solidFill>
                  <a:latin typeface="Arial" panose="020B0604020202020204" pitchFamily="34" charset="0"/>
                  <a:cs typeface="Arial" panose="020B0604020202020204" pitchFamily="34" charset="0"/>
                </a:rPr>
                <a:t>™</a:t>
              </a:r>
            </a:p>
          </p:txBody>
        </p:sp>
      </p:grpSp>
      <p:sp>
        <p:nvSpPr>
          <p:cNvPr id="2" name="Content Placeholder 1"/>
          <p:cNvSpPr>
            <a:spLocks noGrp="1"/>
          </p:cNvSpPr>
          <p:nvPr>
            <p:ph idx="1"/>
          </p:nvPr>
        </p:nvSpPr>
        <p:spPr/>
        <p:txBody>
          <a:bodyPr/>
          <a:lstStyle/>
          <a:p>
            <a:endParaRPr lang="en-US"/>
          </a:p>
        </p:txBody>
      </p:sp>
      <p:pic>
        <p:nvPicPr>
          <p:cNvPr id="35" name="Content Placeholder 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57491" y="77948"/>
            <a:ext cx="1922762" cy="1946211"/>
          </a:xfrm>
          <a:prstGeom prst="rect">
            <a:avLst/>
          </a:prstGeom>
        </p:spPr>
      </p:pic>
    </p:spTree>
    <p:extLst>
      <p:ext uri="{BB962C8B-B14F-4D97-AF65-F5344CB8AC3E}">
        <p14:creationId xmlns:p14="http://schemas.microsoft.com/office/powerpoint/2010/main" val="196573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a:bodyPr>
          <a:lstStyle/>
          <a:p>
            <a:r>
              <a:rPr lang="en-US" dirty="0" smtClean="0"/>
              <a:t>Ixia </a:t>
            </a:r>
            <a:r>
              <a:rPr lang="ru-RU" dirty="0" smtClean="0"/>
              <a:t>ПОРТФЕЛЬ РЕШЕНИЙ</a:t>
            </a:r>
            <a:endParaRPr lang="en-US" dirty="0"/>
          </a:p>
        </p:txBody>
      </p:sp>
      <p:sp>
        <p:nvSpPr>
          <p:cNvPr id="103" name="Subhead_1"/>
          <p:cNvSpPr txBox="1">
            <a:spLocks noChangeArrowheads="1"/>
          </p:cNvSpPr>
          <p:nvPr/>
        </p:nvSpPr>
        <p:spPr bwMode="auto">
          <a:xfrm>
            <a:off x="465787" y="2655317"/>
            <a:ext cx="3516973" cy="278211"/>
          </a:xfrm>
          <a:prstGeom prst="rect">
            <a:avLst/>
          </a:prstGeom>
          <a:noFill/>
          <a:ln w="9525">
            <a:noFill/>
            <a:miter lim="800000"/>
            <a:headEnd/>
            <a:tailEnd/>
          </a:ln>
        </p:spPr>
        <p:txBody>
          <a:bodyPr wrap="none" lIns="68255" tIns="34128" rIns="68255" bIns="34128">
            <a:spAutoFit/>
          </a:bodyPr>
          <a:lstStyle>
            <a:defPPr>
              <a:defRPr lang="en-US"/>
            </a:defPPr>
            <a:lvl1pPr algn="ctr">
              <a:lnSpc>
                <a:spcPct val="85000"/>
              </a:lnSpc>
              <a:defRPr sz="3200">
                <a:solidFill>
                  <a:srgbClr val="435153"/>
                </a:solidFill>
              </a:defRPr>
            </a:lvl1pPr>
          </a:lstStyle>
          <a:p>
            <a:pPr marL="0" marR="0" lvl="0" indent="0" algn="l" defTabSz="914400" eaLnBrk="1" fontAlgn="auto" latinLnBrk="0" hangingPunct="1">
              <a:lnSpc>
                <a:spcPct val="85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rPr>
              <a:t>Для всех</a:t>
            </a:r>
            <a:r>
              <a:rPr kumimoji="0" lang="ru-RU" sz="1600" b="1" i="0" u="none" strike="noStrike" kern="0" cap="none" spc="0" normalizeH="0" noProof="0" dirty="0" smtClean="0">
                <a:ln>
                  <a:noFill/>
                </a:ln>
                <a:solidFill>
                  <a:schemeClr val="tx1"/>
                </a:solidFill>
                <a:effectLst/>
                <a:uLnTx/>
                <a:uFillTx/>
                <a:latin typeface="Arial" panose="020B0604020202020204" pitchFamily="34" charset="0"/>
                <a:cs typeface="Arial" panose="020B0604020202020204" pitchFamily="34" charset="0"/>
              </a:rPr>
              <a:t> типов инфраструктуры</a:t>
            </a:r>
            <a:endParaRPr kumimoji="0" lang="en-US" sz="1600" b="1"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04" name="Subhead_3"/>
          <p:cNvSpPr txBox="1">
            <a:spLocks noChangeArrowheads="1"/>
          </p:cNvSpPr>
          <p:nvPr/>
        </p:nvSpPr>
        <p:spPr bwMode="auto">
          <a:xfrm>
            <a:off x="407576" y="4614852"/>
            <a:ext cx="3267792" cy="278211"/>
          </a:xfrm>
          <a:prstGeom prst="rect">
            <a:avLst/>
          </a:prstGeom>
          <a:noFill/>
          <a:ln w="9525">
            <a:noFill/>
            <a:miter lim="800000"/>
            <a:headEnd/>
            <a:tailEnd/>
          </a:ln>
        </p:spPr>
        <p:txBody>
          <a:bodyPr wrap="square" lIns="68255" tIns="34128" rIns="68255" bIns="34128">
            <a:spAutoFit/>
          </a:bodyPr>
          <a:lstStyle>
            <a:defPPr>
              <a:defRPr lang="en-US"/>
            </a:defPPr>
            <a:lvl1pPr algn="ctr">
              <a:lnSpc>
                <a:spcPct val="85000"/>
              </a:lnSpc>
              <a:defRPr sz="3200">
                <a:solidFill>
                  <a:srgbClr val="435153"/>
                </a:solidFill>
              </a:defRPr>
            </a:lvl1pPr>
          </a:lstStyle>
          <a:p>
            <a:pPr algn="l"/>
            <a:r>
              <a:rPr lang="ru-RU" sz="1600" b="1" dirty="0" smtClean="0">
                <a:solidFill>
                  <a:schemeClr val="tx1"/>
                </a:solidFill>
                <a:latin typeface="Arial" panose="020B0604020202020204" pitchFamily="34" charset="0"/>
                <a:cs typeface="Arial" panose="020B0604020202020204" pitchFamily="34" charset="0"/>
              </a:rPr>
              <a:t>Через</a:t>
            </a:r>
            <a:r>
              <a:rPr lang="en-US" sz="1600" b="1" dirty="0" smtClean="0">
                <a:solidFill>
                  <a:schemeClr val="tx1"/>
                </a:solidFill>
                <a:latin typeface="Arial" panose="020B0604020202020204" pitchFamily="34" charset="0"/>
                <a:cs typeface="Arial" panose="020B0604020202020204" pitchFamily="34" charset="0"/>
              </a:rPr>
              <a:t> </a:t>
            </a:r>
            <a:r>
              <a:rPr lang="ru-RU" sz="1600" b="1" dirty="0" smtClean="0">
                <a:solidFill>
                  <a:schemeClr val="bg2"/>
                </a:solidFill>
                <a:latin typeface="Arial" panose="020B0604020202020204" pitchFamily="34" charset="0"/>
                <a:cs typeface="Arial" panose="020B0604020202020204" pitchFamily="34" charset="0"/>
              </a:rPr>
              <a:t>ВСЕ</a:t>
            </a:r>
            <a:r>
              <a:rPr lang="en-US" sz="1600" b="1" dirty="0" smtClean="0">
                <a:solidFill>
                  <a:schemeClr val="tx1"/>
                </a:solidFill>
                <a:latin typeface="Arial" panose="020B0604020202020204" pitchFamily="34" charset="0"/>
                <a:cs typeface="Arial" panose="020B0604020202020204" pitchFamily="34" charset="0"/>
              </a:rPr>
              <a:t> </a:t>
            </a:r>
            <a:r>
              <a:rPr lang="ru-RU" sz="1600" b="1" dirty="0" smtClean="0">
                <a:solidFill>
                  <a:schemeClr val="tx1"/>
                </a:solidFill>
                <a:latin typeface="Arial" panose="020B0604020202020204" pitchFamily="34" charset="0"/>
                <a:cs typeface="Arial" panose="020B0604020202020204" pitchFamily="34" charset="0"/>
              </a:rPr>
              <a:t>Платформы</a:t>
            </a:r>
            <a:endParaRPr lang="en-US" sz="1600" b="1" dirty="0">
              <a:solidFill>
                <a:schemeClr val="tx1"/>
              </a:solidFill>
              <a:latin typeface="Arial" panose="020B0604020202020204" pitchFamily="34" charset="0"/>
              <a:cs typeface="Arial" panose="020B0604020202020204" pitchFamily="34" charset="0"/>
            </a:endParaRPr>
          </a:p>
        </p:txBody>
      </p:sp>
      <p:grpSp>
        <p:nvGrpSpPr>
          <p:cNvPr id="15" name="Group 14"/>
          <p:cNvGrpSpPr/>
          <p:nvPr/>
        </p:nvGrpSpPr>
        <p:grpSpPr>
          <a:xfrm>
            <a:off x="5380540" y="5144508"/>
            <a:ext cx="1466566" cy="755766"/>
            <a:chOff x="5380540" y="4724620"/>
            <a:chExt cx="2164136" cy="1115244"/>
          </a:xfrm>
        </p:grpSpPr>
        <p:sp>
          <p:nvSpPr>
            <p:cNvPr id="123" name="Rectangle 122"/>
            <p:cNvSpPr/>
            <p:nvPr/>
          </p:nvSpPr>
          <p:spPr>
            <a:xfrm>
              <a:off x="5380540" y="5304334"/>
              <a:ext cx="2164136" cy="535530"/>
            </a:xfrm>
            <a:prstGeom prst="rect">
              <a:avLst/>
            </a:prstGeom>
          </p:spPr>
          <p:txBody>
            <a:bodyPr wrap="square">
              <a:sp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kumimoji="0" lang="en-US" sz="1600" b="0" i="0" u="none" strike="noStrike" kern="0" cap="none" spc="50" normalizeH="0" baseline="0" noProof="0" dirty="0" smtClean="0">
                  <a:ln>
                    <a:noFill/>
                  </a:ln>
                  <a:solidFill>
                    <a:srgbClr val="5F6369"/>
                  </a:solidFill>
                  <a:effectLst/>
                  <a:uLnTx/>
                  <a:uFillTx/>
                  <a:latin typeface="Arial" panose="020B0604020202020204" pitchFamily="34" charset="0"/>
                  <a:ea typeface="+mj-ea"/>
                  <a:cs typeface="Arial" panose="020B0604020202020204" pitchFamily="34" charset="0"/>
                </a:rPr>
                <a:t>Flex Taps, </a:t>
              </a:r>
              <a:r>
                <a:rPr kumimoji="0" lang="en-US" sz="1600" b="0" i="0" u="none" strike="noStrike" kern="0" cap="none" spc="50" normalizeH="0" baseline="0" noProof="0" dirty="0" err="1" smtClean="0">
                  <a:ln>
                    <a:noFill/>
                  </a:ln>
                  <a:solidFill>
                    <a:srgbClr val="5F6369"/>
                  </a:solidFill>
                  <a:effectLst/>
                  <a:uLnTx/>
                  <a:uFillTx/>
                  <a:latin typeface="Arial" panose="020B0604020202020204" pitchFamily="34" charset="0"/>
                  <a:ea typeface="+mj-ea"/>
                  <a:cs typeface="Arial" panose="020B0604020202020204" pitchFamily="34" charset="0"/>
                </a:rPr>
                <a:t>iBypass</a:t>
              </a:r>
              <a:r>
                <a:rPr kumimoji="0" lang="en-US" sz="1600" b="0" i="0" u="none" strike="noStrike" kern="0" cap="none" spc="50" normalizeH="0" baseline="0" noProof="0" dirty="0" smtClean="0">
                  <a:ln>
                    <a:noFill/>
                  </a:ln>
                  <a:solidFill>
                    <a:srgbClr val="5F6369"/>
                  </a:solidFill>
                  <a:effectLst/>
                  <a:uLnTx/>
                  <a:uFillTx/>
                  <a:latin typeface="Arial" panose="020B0604020202020204" pitchFamily="34" charset="0"/>
                  <a:ea typeface="+mj-ea"/>
                  <a:cs typeface="Arial" panose="020B0604020202020204" pitchFamily="34" charset="0"/>
                </a:rPr>
                <a:t>, </a:t>
              </a:r>
              <a:br>
                <a:rPr kumimoji="0" lang="en-US" sz="1600" b="0" i="0" u="none" strike="noStrike" kern="0" cap="none" spc="50" normalizeH="0" baseline="0" noProof="0" dirty="0" smtClean="0">
                  <a:ln>
                    <a:noFill/>
                  </a:ln>
                  <a:solidFill>
                    <a:srgbClr val="5F6369"/>
                  </a:solidFill>
                  <a:effectLst/>
                  <a:uLnTx/>
                  <a:uFillTx/>
                  <a:latin typeface="Arial" panose="020B0604020202020204" pitchFamily="34" charset="0"/>
                  <a:ea typeface="+mj-ea"/>
                  <a:cs typeface="Arial" panose="020B0604020202020204" pitchFamily="34" charset="0"/>
                </a:rPr>
              </a:br>
              <a:r>
                <a:rPr kumimoji="0" lang="en-US" sz="1600" b="0" i="0" u="none" strike="noStrike" kern="0" cap="none" spc="50" normalizeH="0" baseline="0" noProof="0" dirty="0" smtClean="0">
                  <a:ln>
                    <a:noFill/>
                  </a:ln>
                  <a:solidFill>
                    <a:srgbClr val="5F6369"/>
                  </a:solidFill>
                  <a:effectLst/>
                  <a:uLnTx/>
                  <a:uFillTx/>
                  <a:latin typeface="Arial" panose="020B0604020202020204" pitchFamily="34" charset="0"/>
                  <a:ea typeface="+mj-ea"/>
                  <a:cs typeface="Arial" panose="020B0604020202020204" pitchFamily="34" charset="0"/>
                </a:rPr>
                <a:t>Virtual Taps</a:t>
              </a:r>
            </a:p>
          </p:txBody>
        </p:sp>
        <p:pic>
          <p:nvPicPr>
            <p:cNvPr id="124" name="Picture 1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1082" y="4724620"/>
              <a:ext cx="1711887" cy="402112"/>
            </a:xfrm>
            <a:prstGeom prst="rect">
              <a:avLst/>
            </a:prstGeom>
          </p:spPr>
        </p:pic>
      </p:grpSp>
      <p:grpSp>
        <p:nvGrpSpPr>
          <p:cNvPr id="14" name="Group 13"/>
          <p:cNvGrpSpPr/>
          <p:nvPr/>
        </p:nvGrpSpPr>
        <p:grpSpPr>
          <a:xfrm>
            <a:off x="3733580" y="4945417"/>
            <a:ext cx="1355422" cy="1176454"/>
            <a:chOff x="3733580" y="4512839"/>
            <a:chExt cx="2000126" cy="1736032"/>
          </a:xfrm>
        </p:grpSpPr>
        <p:sp>
          <p:nvSpPr>
            <p:cNvPr id="126" name="Rectangle 125"/>
            <p:cNvSpPr/>
            <p:nvPr/>
          </p:nvSpPr>
          <p:spPr>
            <a:xfrm>
              <a:off x="3733580" y="5491741"/>
              <a:ext cx="2000126" cy="757130"/>
            </a:xfrm>
            <a:prstGeom prst="rect">
              <a:avLst/>
            </a:prstGeom>
          </p:spPr>
          <p:txBody>
            <a:bodyPr wrap="square">
              <a:sp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kumimoji="0" lang="en-US" sz="1600" b="0" i="0" u="none" strike="noStrike" kern="0" cap="none" spc="50" normalizeH="0" baseline="0" noProof="0" dirty="0" smtClean="0">
                  <a:ln>
                    <a:noFill/>
                  </a:ln>
                  <a:solidFill>
                    <a:srgbClr val="5F6369"/>
                  </a:solidFill>
                  <a:effectLst/>
                  <a:uLnTx/>
                  <a:uFillTx/>
                  <a:latin typeface="Arial" panose="020B0604020202020204" pitchFamily="34" charset="0"/>
                  <a:ea typeface="+mj-ea"/>
                  <a:cs typeface="Arial" panose="020B0604020202020204" pitchFamily="34" charset="0"/>
                </a:rPr>
                <a:t>802.11ac, </a:t>
              </a:r>
              <a:br>
                <a:rPr kumimoji="0" lang="en-US" sz="1600" b="0" i="0" u="none" strike="noStrike" kern="0" cap="none" spc="50" normalizeH="0" baseline="0" noProof="0" dirty="0" smtClean="0">
                  <a:ln>
                    <a:noFill/>
                  </a:ln>
                  <a:solidFill>
                    <a:srgbClr val="5F6369"/>
                  </a:solidFill>
                  <a:effectLst/>
                  <a:uLnTx/>
                  <a:uFillTx/>
                  <a:latin typeface="Arial" panose="020B0604020202020204" pitchFamily="34" charset="0"/>
                  <a:ea typeface="+mj-ea"/>
                  <a:cs typeface="Arial" panose="020B0604020202020204" pitchFamily="34" charset="0"/>
                </a:rPr>
              </a:br>
              <a:r>
                <a:rPr kumimoji="0" lang="en-US" sz="1600" b="0" i="0" u="none" strike="noStrike" kern="0" cap="none" spc="50" normalizeH="0" baseline="0" noProof="0" dirty="0" smtClean="0">
                  <a:ln>
                    <a:noFill/>
                  </a:ln>
                  <a:solidFill>
                    <a:srgbClr val="5F6369"/>
                  </a:solidFill>
                  <a:effectLst/>
                  <a:uLnTx/>
                  <a:uFillTx/>
                  <a:latin typeface="Arial" panose="020B0604020202020204" pitchFamily="34" charset="0"/>
                  <a:ea typeface="+mj-ea"/>
                  <a:cs typeface="Arial" panose="020B0604020202020204" pitchFamily="34" charset="0"/>
                </a:rPr>
                <a:t>MU-MIMO</a:t>
              </a:r>
            </a:p>
            <a:p>
              <a:pPr marL="0" marR="0" lvl="0" indent="0" algn="ctr" defTabSz="914400" eaLnBrk="1" fontAlgn="auto" latinLnBrk="0" hangingPunct="1">
                <a:lnSpc>
                  <a:spcPct val="90000"/>
                </a:lnSpc>
                <a:spcBef>
                  <a:spcPct val="0"/>
                </a:spcBef>
                <a:spcAft>
                  <a:spcPts val="0"/>
                </a:spcAft>
                <a:buClrTx/>
                <a:buSzTx/>
                <a:buFontTx/>
                <a:buNone/>
                <a:tabLst/>
                <a:defRPr/>
              </a:pPr>
              <a:endParaRPr kumimoji="0" lang="en-US" sz="1600" b="0" i="0" u="none" strike="noStrike" kern="0" cap="none" spc="50" normalizeH="0" baseline="0" noProof="0" dirty="0">
                <a:ln>
                  <a:noFill/>
                </a:ln>
                <a:solidFill>
                  <a:srgbClr val="5F6369"/>
                </a:solidFill>
                <a:effectLst/>
                <a:uLnTx/>
                <a:uFillTx/>
                <a:latin typeface="Arial" panose="020B0604020202020204" pitchFamily="34" charset="0"/>
                <a:ea typeface="+mj-ea"/>
                <a:cs typeface="Arial" panose="020B0604020202020204" pitchFamily="34" charset="0"/>
              </a:endParaRPr>
            </a:p>
          </p:txBody>
        </p:sp>
        <p:pic>
          <p:nvPicPr>
            <p:cNvPr id="127" name="Picture 1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59838" y="4512839"/>
              <a:ext cx="1508869" cy="875770"/>
            </a:xfrm>
            <a:prstGeom prst="rect">
              <a:avLst/>
            </a:prstGeom>
          </p:spPr>
        </p:pic>
      </p:grpSp>
      <p:grpSp>
        <p:nvGrpSpPr>
          <p:cNvPr id="13" name="Group 12"/>
          <p:cNvGrpSpPr/>
          <p:nvPr/>
        </p:nvGrpSpPr>
        <p:grpSpPr>
          <a:xfrm>
            <a:off x="2117383" y="4962751"/>
            <a:ext cx="1433940" cy="1320063"/>
            <a:chOff x="2117383" y="4538425"/>
            <a:chExt cx="2115990" cy="1947949"/>
          </a:xfrm>
        </p:grpSpPr>
        <p:sp>
          <p:nvSpPr>
            <p:cNvPr id="129" name="Rectangle 128"/>
            <p:cNvSpPr/>
            <p:nvPr/>
          </p:nvSpPr>
          <p:spPr>
            <a:xfrm>
              <a:off x="2117383" y="5491741"/>
              <a:ext cx="2115990" cy="994633"/>
            </a:xfrm>
            <a:prstGeom prst="rect">
              <a:avLst/>
            </a:prstGeom>
          </p:spPr>
          <p:txBody>
            <a:bodyPr wrap="square">
              <a:spAutoFit/>
            </a:bodyPr>
            <a:lstStyle/>
            <a:p>
              <a:pPr marL="0" marR="0" lvl="0" indent="0" defTabSz="914400" eaLnBrk="1" fontAlgn="auto" latinLnBrk="0" hangingPunct="1">
                <a:lnSpc>
                  <a:spcPct val="90000"/>
                </a:lnSpc>
                <a:spcBef>
                  <a:spcPct val="0"/>
                </a:spcBef>
                <a:spcAft>
                  <a:spcPts val="0"/>
                </a:spcAft>
                <a:buClrTx/>
                <a:buSzTx/>
                <a:buFontTx/>
                <a:buNone/>
                <a:tabLst/>
                <a:defRPr/>
              </a:pPr>
              <a:r>
                <a:rPr kumimoji="0" lang="en-US" sz="1400" b="0" i="0" u="none" strike="noStrike" kern="0" cap="none" spc="50" normalizeH="0" baseline="0" noProof="0" dirty="0" err="1" smtClean="0">
                  <a:ln>
                    <a:noFill/>
                  </a:ln>
                  <a:solidFill>
                    <a:srgbClr val="5F6369"/>
                  </a:solidFill>
                  <a:effectLst/>
                  <a:uLnTx/>
                  <a:uFillTx/>
                  <a:latin typeface="Arial" panose="020B0604020202020204" pitchFamily="34" charset="0"/>
                  <a:ea typeface="+mj-ea"/>
                  <a:cs typeface="Arial" panose="020B0604020202020204" pitchFamily="34" charset="0"/>
                </a:rPr>
                <a:t>PerfectStorm</a:t>
              </a:r>
              <a:r>
                <a:rPr kumimoji="0" lang="en-US" sz="1400" b="0" i="0" u="none" strike="noStrike" kern="0" cap="none" spc="50" normalizeH="0" baseline="0" noProof="0" dirty="0" smtClean="0">
                  <a:ln>
                    <a:noFill/>
                  </a:ln>
                  <a:solidFill>
                    <a:srgbClr val="5F6369"/>
                  </a:solidFill>
                  <a:effectLst/>
                  <a:uLnTx/>
                  <a:uFillTx/>
                  <a:latin typeface="Arial" panose="020B0604020202020204" pitchFamily="34" charset="0"/>
                  <a:ea typeface="+mj-ea"/>
                  <a:cs typeface="Arial" panose="020B0604020202020204" pitchFamily="34" charset="0"/>
                </a:rPr>
                <a:t> BPS </a:t>
              </a:r>
              <a:r>
                <a:rPr kumimoji="0" lang="en-US" sz="1400" b="0" i="0" u="none" strike="noStrike" kern="0" cap="none" spc="50" normalizeH="0" baseline="0" noProof="0" dirty="0" err="1" smtClean="0">
                  <a:ln>
                    <a:noFill/>
                  </a:ln>
                  <a:solidFill>
                    <a:srgbClr val="5F6369"/>
                  </a:solidFill>
                  <a:effectLst/>
                  <a:uLnTx/>
                  <a:uFillTx/>
                  <a:latin typeface="Arial" panose="020B0604020202020204" pitchFamily="34" charset="0"/>
                  <a:ea typeface="+mj-ea"/>
                  <a:cs typeface="Arial" panose="020B0604020202020204" pitchFamily="34" charset="0"/>
                </a:rPr>
                <a:t>vEPC</a:t>
              </a:r>
              <a:endParaRPr kumimoji="0" lang="en-US" sz="1400" b="0" i="0" u="none" strike="noStrike" kern="0" cap="none" spc="50" normalizeH="0" baseline="0" noProof="0" dirty="0" smtClean="0">
                <a:ln>
                  <a:noFill/>
                </a:ln>
                <a:solidFill>
                  <a:srgbClr val="5F6369"/>
                </a:solidFill>
                <a:effectLst/>
                <a:uLnTx/>
                <a:uFillTx/>
                <a:latin typeface="Arial" panose="020B0604020202020204" pitchFamily="34" charset="0"/>
                <a:ea typeface="+mj-ea"/>
                <a:cs typeface="Arial" panose="020B0604020202020204" pitchFamily="34" charset="0"/>
              </a:endParaRPr>
            </a:p>
            <a:p>
              <a:pPr marL="0" marR="0" lvl="0" indent="0" defTabSz="914400" eaLnBrk="1" fontAlgn="auto" latinLnBrk="0" hangingPunct="1">
                <a:lnSpc>
                  <a:spcPct val="90000"/>
                </a:lnSpc>
                <a:spcBef>
                  <a:spcPct val="0"/>
                </a:spcBef>
                <a:spcAft>
                  <a:spcPts val="0"/>
                </a:spcAft>
                <a:buClrTx/>
                <a:buSzTx/>
                <a:buFontTx/>
                <a:buNone/>
                <a:tabLst/>
                <a:defRPr/>
              </a:pPr>
              <a:r>
                <a:rPr kumimoji="0" lang="en-US" sz="1400" b="0" i="0" u="none" strike="noStrike" kern="0" cap="none" spc="50" normalizeH="0" baseline="0" noProof="0" dirty="0" err="1" smtClean="0">
                  <a:ln>
                    <a:noFill/>
                  </a:ln>
                  <a:solidFill>
                    <a:srgbClr val="5F6369"/>
                  </a:solidFill>
                  <a:effectLst/>
                  <a:uLnTx/>
                  <a:uFillTx/>
                  <a:latin typeface="Arial" panose="020B0604020202020204" pitchFamily="34" charset="0"/>
                  <a:ea typeface="+mj-ea"/>
                  <a:cs typeface="Arial" panose="020B0604020202020204" pitchFamily="34" charset="0"/>
                </a:rPr>
                <a:t>IxLoad</a:t>
              </a:r>
              <a:r>
                <a:rPr kumimoji="0" lang="en-US" sz="1400" b="0" i="0" u="none" strike="noStrike" kern="0" cap="none" spc="50" normalizeH="0" baseline="0" noProof="0" dirty="0" smtClean="0">
                  <a:ln>
                    <a:noFill/>
                  </a:ln>
                  <a:solidFill>
                    <a:srgbClr val="5F6369"/>
                  </a:solidFill>
                  <a:effectLst/>
                  <a:uLnTx/>
                  <a:uFillTx/>
                  <a:latin typeface="Arial" panose="020B0604020202020204" pitchFamily="34" charset="0"/>
                  <a:ea typeface="+mj-ea"/>
                  <a:cs typeface="Arial" panose="020B0604020202020204" pitchFamily="34" charset="0"/>
                </a:rPr>
                <a:t>/VE</a:t>
              </a:r>
              <a:endParaRPr kumimoji="0" lang="en-US" sz="1400" b="0" i="0" u="none" strike="noStrike" kern="0" cap="none" spc="50" normalizeH="0" baseline="0" noProof="0" dirty="0">
                <a:ln>
                  <a:noFill/>
                </a:ln>
                <a:solidFill>
                  <a:srgbClr val="5F6369"/>
                </a:solidFill>
                <a:effectLst/>
                <a:uLnTx/>
                <a:uFillTx/>
                <a:latin typeface="Arial" panose="020B0604020202020204" pitchFamily="34" charset="0"/>
                <a:ea typeface="+mj-ea"/>
                <a:cs typeface="Arial" panose="020B0604020202020204" pitchFamily="34" charset="0"/>
              </a:endParaRPr>
            </a:p>
          </p:txBody>
        </p:sp>
        <p:pic>
          <p:nvPicPr>
            <p:cNvPr id="130" name="Picture 1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39718" y="4538425"/>
              <a:ext cx="1621208" cy="955442"/>
            </a:xfrm>
            <a:prstGeom prst="rect">
              <a:avLst/>
            </a:prstGeom>
          </p:spPr>
        </p:pic>
      </p:grpSp>
      <p:grpSp>
        <p:nvGrpSpPr>
          <p:cNvPr id="12" name="Group 11"/>
          <p:cNvGrpSpPr/>
          <p:nvPr/>
        </p:nvGrpSpPr>
        <p:grpSpPr>
          <a:xfrm>
            <a:off x="288209" y="4983823"/>
            <a:ext cx="1447491" cy="1161987"/>
            <a:chOff x="288209" y="4485561"/>
            <a:chExt cx="2135987" cy="1714684"/>
          </a:xfrm>
        </p:grpSpPr>
        <p:sp>
          <p:nvSpPr>
            <p:cNvPr id="136" name="Rectangle 135"/>
            <p:cNvSpPr/>
            <p:nvPr/>
          </p:nvSpPr>
          <p:spPr>
            <a:xfrm>
              <a:off x="288209" y="5491741"/>
              <a:ext cx="2135987" cy="708504"/>
            </a:xfrm>
            <a:prstGeom prst="rect">
              <a:avLst/>
            </a:prstGeom>
          </p:spPr>
          <p:txBody>
            <a:bodyPr wrap="square">
              <a:sp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kumimoji="0" lang="en-US" sz="1400" b="0" i="0" u="none" strike="noStrike" kern="0" cap="none" spc="50" normalizeH="0" baseline="0" noProof="0" dirty="0" err="1" smtClean="0">
                  <a:ln>
                    <a:noFill/>
                  </a:ln>
                  <a:solidFill>
                    <a:srgbClr val="5F6369"/>
                  </a:solidFill>
                  <a:effectLst/>
                  <a:uLnTx/>
                  <a:uFillTx/>
                  <a:latin typeface="Arial" panose="020B0604020202020204" pitchFamily="34" charset="0"/>
                  <a:ea typeface="+mj-ea"/>
                  <a:cs typeface="Arial" panose="020B0604020202020204" pitchFamily="34" charset="0"/>
                </a:rPr>
                <a:t>IxNetwork</a:t>
              </a:r>
              <a:r>
                <a:rPr kumimoji="0" lang="en-US" sz="1400" b="0" i="0" u="none" strike="noStrike" kern="0" cap="none" spc="50" normalizeH="0" baseline="0" noProof="0" dirty="0" smtClean="0">
                  <a:ln>
                    <a:noFill/>
                  </a:ln>
                  <a:solidFill>
                    <a:srgbClr val="5F6369"/>
                  </a:solidFill>
                  <a:effectLst/>
                  <a:uLnTx/>
                  <a:uFillTx/>
                  <a:latin typeface="Arial" panose="020B0604020202020204" pitchFamily="34" charset="0"/>
                  <a:ea typeface="+mj-ea"/>
                  <a:cs typeface="Arial" panose="020B0604020202020204" pitchFamily="34" charset="0"/>
                </a:rPr>
                <a:t>/VE</a:t>
              </a:r>
            </a:p>
            <a:p>
              <a:pPr marL="0" marR="0" lvl="0" indent="0" algn="ctr" defTabSz="914400" eaLnBrk="1" fontAlgn="auto" latinLnBrk="0" hangingPunct="1">
                <a:lnSpc>
                  <a:spcPct val="90000"/>
                </a:lnSpc>
                <a:spcBef>
                  <a:spcPct val="0"/>
                </a:spcBef>
                <a:spcAft>
                  <a:spcPts val="0"/>
                </a:spcAft>
                <a:buClrTx/>
                <a:buSzTx/>
                <a:buFontTx/>
                <a:buNone/>
                <a:tabLst/>
                <a:defRPr/>
              </a:pPr>
              <a:r>
                <a:rPr kumimoji="0" lang="en-US" sz="1400" b="0" i="0" u="none" strike="noStrike" kern="0" cap="none" spc="50" normalizeH="0" baseline="0" noProof="0" dirty="0" err="1" smtClean="0">
                  <a:ln>
                    <a:noFill/>
                  </a:ln>
                  <a:solidFill>
                    <a:srgbClr val="5F6369"/>
                  </a:solidFill>
                  <a:effectLst/>
                  <a:uLnTx/>
                  <a:uFillTx/>
                  <a:latin typeface="Arial" panose="020B0604020202020204" pitchFamily="34" charset="0"/>
                  <a:ea typeface="+mj-ea"/>
                  <a:cs typeface="Arial" panose="020B0604020202020204" pitchFamily="34" charset="0"/>
                </a:rPr>
                <a:t>Multis</a:t>
              </a:r>
              <a:r>
                <a:rPr kumimoji="0" lang="en-US" sz="1400" b="0" i="0" u="none" strike="noStrike" kern="0" cap="none" spc="50" normalizeH="0" baseline="0" noProof="0" dirty="0">
                  <a:ln>
                    <a:noFill/>
                  </a:ln>
                  <a:solidFill>
                    <a:srgbClr val="5F6369"/>
                  </a:solidFill>
                  <a:effectLst/>
                  <a:uLnTx/>
                  <a:uFillTx/>
                  <a:latin typeface="Arial" panose="020B0604020202020204" pitchFamily="34" charset="0"/>
                  <a:ea typeface="+mj-ea"/>
                  <a:cs typeface="Arial" panose="020B0604020202020204" pitchFamily="34" charset="0"/>
                </a:rPr>
                <a:t> </a:t>
              </a:r>
              <a:r>
                <a:rPr kumimoji="0" lang="en-US" sz="1400" b="0" i="0" u="none" strike="noStrike" kern="0" cap="none" spc="50" normalizeH="0" baseline="0" noProof="0" dirty="0" smtClean="0">
                  <a:ln>
                    <a:noFill/>
                  </a:ln>
                  <a:solidFill>
                    <a:srgbClr val="5F6369"/>
                  </a:solidFill>
                  <a:effectLst/>
                  <a:uLnTx/>
                  <a:uFillTx/>
                  <a:latin typeface="Arial" panose="020B0604020202020204" pitchFamily="34" charset="0"/>
                  <a:ea typeface="+mj-ea"/>
                  <a:cs typeface="Arial" panose="020B0604020202020204" pitchFamily="34" charset="0"/>
                </a:rPr>
                <a:t>SDN</a:t>
              </a:r>
              <a:endParaRPr kumimoji="0" lang="en-US" sz="1400" b="0" i="0" u="none" strike="noStrike" kern="0" cap="none" spc="50" normalizeH="0" baseline="0" noProof="0" dirty="0">
                <a:ln>
                  <a:noFill/>
                </a:ln>
                <a:solidFill>
                  <a:srgbClr val="5F6369"/>
                </a:solidFill>
                <a:effectLst/>
                <a:uLnTx/>
                <a:uFillTx/>
                <a:latin typeface="Arial" panose="020B0604020202020204" pitchFamily="34" charset="0"/>
                <a:ea typeface="+mj-ea"/>
                <a:cs typeface="Arial" panose="020B0604020202020204" pitchFamily="34" charset="0"/>
              </a:endParaRPr>
            </a:p>
          </p:txBody>
        </p:sp>
        <p:pic>
          <p:nvPicPr>
            <p:cNvPr id="137" name="Picture 13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4353" y="4485561"/>
              <a:ext cx="636229" cy="815527"/>
            </a:xfrm>
            <a:prstGeom prst="rect">
              <a:avLst/>
            </a:prstGeom>
          </p:spPr>
        </p:pic>
        <p:pic>
          <p:nvPicPr>
            <p:cNvPr id="138" name="Picture 137"/>
            <p:cNvPicPr>
              <a:picLocks noChangeAspect="1"/>
            </p:cNvPicPr>
            <p:nvPr/>
          </p:nvPicPr>
          <p:blipFill>
            <a:blip r:embed="rId7"/>
            <a:stretch>
              <a:fillRect/>
            </a:stretch>
          </p:blipFill>
          <p:spPr>
            <a:xfrm>
              <a:off x="1139659" y="4494815"/>
              <a:ext cx="1119991" cy="877871"/>
            </a:xfrm>
            <a:prstGeom prst="rect">
              <a:avLst/>
            </a:prstGeom>
          </p:spPr>
        </p:pic>
      </p:grpSp>
      <p:grpSp>
        <p:nvGrpSpPr>
          <p:cNvPr id="17" name="Group 16"/>
          <p:cNvGrpSpPr/>
          <p:nvPr/>
        </p:nvGrpSpPr>
        <p:grpSpPr>
          <a:xfrm>
            <a:off x="9589342" y="5271509"/>
            <a:ext cx="2055469" cy="1218847"/>
            <a:chOff x="9706807" y="5094202"/>
            <a:chExt cx="2070156" cy="1049431"/>
          </a:xfrm>
        </p:grpSpPr>
        <p:sp>
          <p:nvSpPr>
            <p:cNvPr id="140" name="Rectangle 139"/>
            <p:cNvSpPr/>
            <p:nvPr/>
          </p:nvSpPr>
          <p:spPr>
            <a:xfrm>
              <a:off x="9891113" y="5491742"/>
              <a:ext cx="1885850" cy="651891"/>
            </a:xfrm>
            <a:prstGeom prst="rect">
              <a:avLst/>
            </a:prstGeom>
          </p:spPr>
          <p:txBody>
            <a:bodyPr wrap="square">
              <a:sp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kumimoji="0" lang="en-US" sz="1600" b="1" i="0" u="none" strike="noStrike" kern="0" cap="none" spc="50" normalizeH="0" baseline="0" noProof="0" dirty="0" smtClean="0">
                  <a:ln>
                    <a:noFill/>
                  </a:ln>
                  <a:solidFill>
                    <a:srgbClr val="5F6369"/>
                  </a:solidFill>
                  <a:effectLst/>
                  <a:uLnTx/>
                  <a:uFillTx/>
                  <a:latin typeface="Arial" panose="020B0604020202020204" pitchFamily="34" charset="0"/>
                  <a:ea typeface="+mj-ea"/>
                  <a:cs typeface="Arial" panose="020B0604020202020204" pitchFamily="34" charset="0"/>
                </a:rPr>
                <a:t>Threat</a:t>
              </a:r>
            </a:p>
            <a:p>
              <a:pPr marL="0" marR="0" lvl="0" indent="0" algn="ctr" defTabSz="914400" eaLnBrk="1" fontAlgn="auto" latinLnBrk="0" hangingPunct="1">
                <a:lnSpc>
                  <a:spcPct val="90000"/>
                </a:lnSpc>
                <a:spcBef>
                  <a:spcPct val="0"/>
                </a:spcBef>
                <a:spcAft>
                  <a:spcPts val="0"/>
                </a:spcAft>
                <a:buClrTx/>
                <a:buSzTx/>
                <a:buFontTx/>
                <a:buNone/>
                <a:tabLst/>
                <a:defRPr/>
              </a:pPr>
              <a:r>
                <a:rPr kumimoji="0" lang="en-US" sz="1600" b="1" i="0" u="none" strike="noStrike" kern="0" cap="none" spc="50" normalizeH="0" baseline="0" noProof="0" dirty="0" smtClean="0">
                  <a:ln>
                    <a:noFill/>
                  </a:ln>
                  <a:solidFill>
                    <a:srgbClr val="5F6369"/>
                  </a:solidFill>
                  <a:effectLst/>
                  <a:uLnTx/>
                  <a:uFillTx/>
                  <a:latin typeface="Arial" panose="020B0604020202020204" pitchFamily="34" charset="0"/>
                  <a:ea typeface="+mj-ea"/>
                  <a:cs typeface="Arial" panose="020B0604020202020204" pitchFamily="34" charset="0"/>
                </a:rPr>
                <a:t>ARMOR,</a:t>
              </a:r>
            </a:p>
            <a:p>
              <a:pPr marL="0" marR="0" lvl="0" indent="0" algn="ctr" defTabSz="914400" eaLnBrk="1" fontAlgn="auto" latinLnBrk="0" hangingPunct="1">
                <a:lnSpc>
                  <a:spcPct val="90000"/>
                </a:lnSpc>
                <a:spcBef>
                  <a:spcPct val="0"/>
                </a:spcBef>
                <a:spcAft>
                  <a:spcPts val="0"/>
                </a:spcAft>
                <a:buClrTx/>
                <a:buSzTx/>
                <a:buFontTx/>
                <a:buNone/>
                <a:tabLst/>
                <a:defRPr/>
              </a:pPr>
              <a:r>
                <a:rPr lang="en-US" sz="1600" kern="0" spc="50" dirty="0" smtClean="0">
                  <a:solidFill>
                    <a:srgbClr val="5F6369"/>
                  </a:solidFill>
                  <a:latin typeface="Arial" panose="020B0604020202020204" pitchFamily="34" charset="0"/>
                  <a:ea typeface="+mj-ea"/>
                  <a:cs typeface="Arial" panose="020B0604020202020204" pitchFamily="34" charset="0"/>
                </a:rPr>
                <a:t>ATI</a:t>
              </a:r>
              <a:endParaRPr kumimoji="0" lang="en-US" sz="1600" b="0" i="0" u="none" strike="noStrike" kern="0" cap="none" spc="50" normalizeH="0" baseline="0" noProof="0" dirty="0">
                <a:ln>
                  <a:noFill/>
                </a:ln>
                <a:solidFill>
                  <a:srgbClr val="5F6369"/>
                </a:solidFill>
                <a:effectLst/>
                <a:uLnTx/>
                <a:uFillTx/>
                <a:latin typeface="Arial" panose="020B0604020202020204" pitchFamily="34" charset="0"/>
                <a:ea typeface="+mj-ea"/>
                <a:cs typeface="Arial" panose="020B0604020202020204" pitchFamily="34" charset="0"/>
              </a:endParaRPr>
            </a:p>
          </p:txBody>
        </p:sp>
        <p:pic>
          <p:nvPicPr>
            <p:cNvPr id="141" name="Picture 140" descr="TA.png"/>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10000"/>
                      </a14:imgEffect>
                    </a14:imgLayer>
                  </a14:imgProps>
                </a:ext>
                <a:ext uri="{28A0092B-C50C-407E-A947-70E740481C1C}">
                  <a14:useLocalDpi xmlns:a14="http://schemas.microsoft.com/office/drawing/2010/main"/>
                </a:ext>
              </a:extLst>
            </a:blip>
            <a:stretch>
              <a:fillRect/>
            </a:stretch>
          </p:blipFill>
          <p:spPr>
            <a:xfrm>
              <a:off x="9706807" y="5094202"/>
              <a:ext cx="2041132" cy="196979"/>
            </a:xfrm>
            <a:prstGeom prst="rect">
              <a:avLst/>
            </a:prstGeom>
            <a:ln>
              <a:noFill/>
            </a:ln>
            <a:effectLst>
              <a:outerShdw blurRad="50800" dist="38100" dir="2700000" algn="tl" rotWithShape="0">
                <a:prstClr val="black">
                  <a:alpha val="40000"/>
                </a:prstClr>
              </a:outerShdw>
            </a:effectLst>
          </p:spPr>
        </p:pic>
      </p:grpSp>
      <p:grpSp>
        <p:nvGrpSpPr>
          <p:cNvPr id="5" name="Group 4"/>
          <p:cNvGrpSpPr/>
          <p:nvPr/>
        </p:nvGrpSpPr>
        <p:grpSpPr>
          <a:xfrm>
            <a:off x="692331" y="2957676"/>
            <a:ext cx="1302252" cy="1572812"/>
            <a:chOff x="850951" y="1994455"/>
            <a:chExt cx="1900018" cy="2294772"/>
          </a:xfrm>
        </p:grpSpPr>
        <p:pic>
          <p:nvPicPr>
            <p:cNvPr id="3" name="Picture 2" descr="mobile.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05989" y="1995979"/>
              <a:ext cx="1743456" cy="1743456"/>
            </a:xfrm>
            <a:prstGeom prst="rect">
              <a:avLst/>
            </a:prstGeom>
          </p:spPr>
        </p:pic>
        <p:sp>
          <p:nvSpPr>
            <p:cNvPr id="117" name="Rectangle 116"/>
            <p:cNvSpPr/>
            <p:nvPr/>
          </p:nvSpPr>
          <p:spPr>
            <a:xfrm>
              <a:off x="850951" y="3871607"/>
              <a:ext cx="1898495" cy="417620"/>
            </a:xfrm>
            <a:prstGeom prst="rect">
              <a:avLst/>
            </a:prstGeom>
          </p:spPr>
          <p:txBody>
            <a:bodyPr wrap="square">
              <a:spAutoFit/>
            </a:bodyPr>
            <a:lstStyle/>
            <a:p>
              <a:pPr algn="ctr">
                <a:lnSpc>
                  <a:spcPct val="90000"/>
                </a:lnSpc>
                <a:spcBef>
                  <a:spcPct val="0"/>
                </a:spcBef>
              </a:pPr>
              <a:r>
                <a:rPr lang="en-US" sz="1400" spc="50" dirty="0">
                  <a:latin typeface="Arial" panose="020B0604020202020204" pitchFamily="34" charset="0"/>
                  <a:ea typeface="+mj-ea"/>
                  <a:cs typeface="Arial" panose="020B0604020202020204" pitchFamily="34" charset="0"/>
                </a:rPr>
                <a:t>Mobile</a:t>
              </a:r>
            </a:p>
          </p:txBody>
        </p:sp>
        <p:sp>
          <p:nvSpPr>
            <p:cNvPr id="2" name="Oval 1"/>
            <p:cNvSpPr/>
            <p:nvPr/>
          </p:nvSpPr>
          <p:spPr>
            <a:xfrm>
              <a:off x="1004465" y="1994455"/>
              <a:ext cx="1746504" cy="1746504"/>
            </a:xfrm>
            <a:prstGeom prst="ellipse">
              <a:avLst/>
            </a:prstGeom>
            <a:noFill/>
            <a:ln w="57150" cmpd="sng">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p:cNvGrpSpPr/>
          <p:nvPr/>
        </p:nvGrpSpPr>
        <p:grpSpPr>
          <a:xfrm>
            <a:off x="2980938" y="2957675"/>
            <a:ext cx="1201064" cy="1577142"/>
            <a:chOff x="3057677" y="1994455"/>
            <a:chExt cx="1746504" cy="2293370"/>
          </a:xfrm>
        </p:grpSpPr>
        <p:pic>
          <p:nvPicPr>
            <p:cNvPr id="46" name="Picture 45"/>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059201" y="1995979"/>
              <a:ext cx="1743456" cy="1743456"/>
            </a:xfrm>
            <a:prstGeom prst="rect">
              <a:avLst/>
            </a:prstGeom>
          </p:spPr>
        </p:pic>
        <p:sp>
          <p:nvSpPr>
            <p:cNvPr id="120" name="Rectangle 119"/>
            <p:cNvSpPr/>
            <p:nvPr/>
          </p:nvSpPr>
          <p:spPr>
            <a:xfrm>
              <a:off x="3238249" y="3871606"/>
              <a:ext cx="1385359" cy="416219"/>
            </a:xfrm>
            <a:prstGeom prst="rect">
              <a:avLst/>
            </a:prstGeom>
          </p:spPr>
          <p:txBody>
            <a:bodyPr wrap="square">
              <a:spAutoFit/>
            </a:bodyPr>
            <a:lstStyle/>
            <a:p>
              <a:pPr algn="ctr">
                <a:lnSpc>
                  <a:spcPct val="90000"/>
                </a:lnSpc>
                <a:spcBef>
                  <a:spcPct val="0"/>
                </a:spcBef>
              </a:pPr>
              <a:r>
                <a:rPr lang="en-US" sz="1400" spc="50" dirty="0">
                  <a:latin typeface="Arial" panose="020B0604020202020204" pitchFamily="34" charset="0"/>
                  <a:ea typeface="+mj-ea"/>
                  <a:cs typeface="Arial" panose="020B0604020202020204" pitchFamily="34" charset="0"/>
                </a:rPr>
                <a:t>Endpoint</a:t>
              </a:r>
            </a:p>
          </p:txBody>
        </p:sp>
        <p:sp>
          <p:nvSpPr>
            <p:cNvPr id="50" name="Oval 49"/>
            <p:cNvSpPr/>
            <p:nvPr/>
          </p:nvSpPr>
          <p:spPr>
            <a:xfrm>
              <a:off x="3057677" y="1994455"/>
              <a:ext cx="1746504" cy="1746504"/>
            </a:xfrm>
            <a:prstGeom prst="ellipse">
              <a:avLst/>
            </a:prstGeom>
            <a:noFill/>
            <a:ln w="57150" cmpd="sng">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p:cNvGrpSpPr/>
          <p:nvPr/>
        </p:nvGrpSpPr>
        <p:grpSpPr>
          <a:xfrm>
            <a:off x="5164326" y="2957674"/>
            <a:ext cx="1200151" cy="1564426"/>
            <a:chOff x="5114248" y="1994455"/>
            <a:chExt cx="1752585" cy="2284537"/>
          </a:xfrm>
        </p:grpSpPr>
        <p:pic>
          <p:nvPicPr>
            <p:cNvPr id="47" name="Picture 46"/>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123377" y="1995979"/>
              <a:ext cx="1743456" cy="1743456"/>
            </a:xfrm>
            <a:prstGeom prst="rect">
              <a:avLst/>
            </a:prstGeom>
          </p:spPr>
        </p:pic>
        <p:sp>
          <p:nvSpPr>
            <p:cNvPr id="111" name="Rectangle 110"/>
            <p:cNvSpPr/>
            <p:nvPr/>
          </p:nvSpPr>
          <p:spPr>
            <a:xfrm>
              <a:off x="5234437" y="3876737"/>
              <a:ext cx="1376002" cy="402255"/>
            </a:xfrm>
            <a:prstGeom prst="rect">
              <a:avLst/>
            </a:prstGeom>
          </p:spPr>
          <p:txBody>
            <a:bodyPr wrap="square">
              <a:spAutoFit/>
            </a:bodyPr>
            <a:lstStyle/>
            <a:p>
              <a:pPr algn="ctr">
                <a:lnSpc>
                  <a:spcPct val="85000"/>
                </a:lnSpc>
                <a:spcBef>
                  <a:spcPct val="0"/>
                </a:spcBef>
              </a:pPr>
              <a:r>
                <a:rPr lang="en-US" sz="1400" spc="50" dirty="0">
                  <a:latin typeface="Arial" panose="020B0604020202020204" pitchFamily="34" charset="0"/>
                  <a:ea typeface="+mj-ea"/>
                  <a:cs typeface="Arial" panose="020B0604020202020204" pitchFamily="34" charset="0"/>
                </a:rPr>
                <a:t>Network</a:t>
              </a:r>
            </a:p>
          </p:txBody>
        </p:sp>
        <p:sp>
          <p:nvSpPr>
            <p:cNvPr id="51" name="Oval 50"/>
            <p:cNvSpPr/>
            <p:nvPr/>
          </p:nvSpPr>
          <p:spPr>
            <a:xfrm>
              <a:off x="5114248" y="1994455"/>
              <a:ext cx="1746504" cy="1746504"/>
            </a:xfrm>
            <a:prstGeom prst="ellipse">
              <a:avLst/>
            </a:prstGeom>
            <a:noFill/>
            <a:ln w="57150" cmpd="sng">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p:cNvGrpSpPr/>
          <p:nvPr/>
        </p:nvGrpSpPr>
        <p:grpSpPr>
          <a:xfrm>
            <a:off x="7236823" y="2957675"/>
            <a:ext cx="1410517" cy="1564427"/>
            <a:chOff x="7051395" y="1994455"/>
            <a:chExt cx="2059781" cy="2284538"/>
          </a:xfrm>
        </p:grpSpPr>
        <p:pic>
          <p:nvPicPr>
            <p:cNvPr id="48" name="Picture 47"/>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202876" y="1995979"/>
              <a:ext cx="1743456" cy="1743456"/>
            </a:xfrm>
            <a:prstGeom prst="rect">
              <a:avLst/>
            </a:prstGeom>
          </p:spPr>
        </p:pic>
        <p:sp>
          <p:nvSpPr>
            <p:cNvPr id="108" name="Rectangle 107"/>
            <p:cNvSpPr/>
            <p:nvPr/>
          </p:nvSpPr>
          <p:spPr>
            <a:xfrm>
              <a:off x="7051395" y="3876738"/>
              <a:ext cx="2059781" cy="402255"/>
            </a:xfrm>
            <a:prstGeom prst="rect">
              <a:avLst/>
            </a:prstGeom>
          </p:spPr>
          <p:txBody>
            <a:bodyPr wrap="square">
              <a:spAutoFit/>
            </a:bodyPr>
            <a:lstStyle/>
            <a:p>
              <a:pPr algn="ctr">
                <a:lnSpc>
                  <a:spcPct val="85000"/>
                </a:lnSpc>
                <a:spcBef>
                  <a:spcPct val="0"/>
                </a:spcBef>
              </a:pPr>
              <a:r>
                <a:rPr lang="en-US" sz="1400" spc="50" dirty="0">
                  <a:latin typeface="Arial" panose="020B0604020202020204" pitchFamily="34" charset="0"/>
                  <a:ea typeface="+mj-ea"/>
                  <a:cs typeface="Arial" panose="020B0604020202020204" pitchFamily="34" charset="0"/>
                </a:rPr>
                <a:t>Data Center</a:t>
              </a:r>
            </a:p>
          </p:txBody>
        </p:sp>
        <p:sp>
          <p:nvSpPr>
            <p:cNvPr id="53" name="Oval 52"/>
            <p:cNvSpPr/>
            <p:nvPr/>
          </p:nvSpPr>
          <p:spPr>
            <a:xfrm>
              <a:off x="7201352" y="1994455"/>
              <a:ext cx="1746504" cy="1746504"/>
            </a:xfrm>
            <a:prstGeom prst="ellipse">
              <a:avLst/>
            </a:prstGeom>
            <a:noFill/>
            <a:ln w="57150" cmpd="sng">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p:cNvGrpSpPr/>
          <p:nvPr/>
        </p:nvGrpSpPr>
        <p:grpSpPr>
          <a:xfrm>
            <a:off x="9537185" y="2957675"/>
            <a:ext cx="1218825" cy="1536118"/>
            <a:chOff x="9266054" y="1994455"/>
            <a:chExt cx="1746504" cy="2201165"/>
          </a:xfrm>
        </p:grpSpPr>
        <p:pic>
          <p:nvPicPr>
            <p:cNvPr id="49" name="Picture 48"/>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9267578" y="1995979"/>
              <a:ext cx="1743456" cy="1743456"/>
            </a:xfrm>
            <a:prstGeom prst="rect">
              <a:avLst/>
            </a:prstGeom>
          </p:spPr>
        </p:pic>
        <p:sp>
          <p:nvSpPr>
            <p:cNvPr id="114" name="Rectangle 113"/>
            <p:cNvSpPr/>
            <p:nvPr/>
          </p:nvSpPr>
          <p:spPr>
            <a:xfrm>
              <a:off x="9653722" y="3917774"/>
              <a:ext cx="971168" cy="277846"/>
            </a:xfrm>
            <a:prstGeom prst="rect">
              <a:avLst/>
            </a:prstGeom>
          </p:spPr>
          <p:txBody>
            <a:bodyPr wrap="square" lIns="0" tIns="0" rIns="0" bIns="0">
              <a:spAutoFit/>
            </a:bodyPr>
            <a:lstStyle/>
            <a:p>
              <a:pPr algn="ctr">
                <a:lnSpc>
                  <a:spcPct val="90000"/>
                </a:lnSpc>
                <a:spcBef>
                  <a:spcPct val="0"/>
                </a:spcBef>
              </a:pPr>
              <a:r>
                <a:rPr lang="en-US" sz="1400" spc="50" dirty="0">
                  <a:latin typeface="Arial" panose="020B0604020202020204" pitchFamily="34" charset="0"/>
                  <a:ea typeface="+mj-ea"/>
                  <a:cs typeface="Arial" panose="020B0604020202020204" pitchFamily="34" charset="0"/>
                </a:rPr>
                <a:t>Cloud</a:t>
              </a:r>
            </a:p>
          </p:txBody>
        </p:sp>
        <p:sp>
          <p:nvSpPr>
            <p:cNvPr id="54" name="Oval 53"/>
            <p:cNvSpPr/>
            <p:nvPr/>
          </p:nvSpPr>
          <p:spPr>
            <a:xfrm>
              <a:off x="9266054" y="1994455"/>
              <a:ext cx="1746504" cy="1746504"/>
            </a:xfrm>
            <a:prstGeom prst="ellipse">
              <a:avLst/>
            </a:prstGeom>
            <a:noFill/>
            <a:ln w="57150" cmpd="sng">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11" name="Straight Connector 10"/>
          <p:cNvCxnSpPr/>
          <p:nvPr/>
        </p:nvCxnSpPr>
        <p:spPr>
          <a:xfrm>
            <a:off x="235456" y="4530488"/>
            <a:ext cx="1133823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7443504" y="5061774"/>
            <a:ext cx="1791936" cy="1613372"/>
            <a:chOff x="7443504" y="4391730"/>
            <a:chExt cx="2239338" cy="2380770"/>
          </a:xfrm>
        </p:grpSpPr>
        <p:grpSp>
          <p:nvGrpSpPr>
            <p:cNvPr id="16" name="Group 15"/>
            <p:cNvGrpSpPr/>
            <p:nvPr/>
          </p:nvGrpSpPr>
          <p:grpSpPr>
            <a:xfrm>
              <a:off x="7443504" y="4391730"/>
              <a:ext cx="2239338" cy="2380770"/>
              <a:chOff x="7443504" y="4391730"/>
              <a:chExt cx="2239338" cy="2380770"/>
            </a:xfrm>
          </p:grpSpPr>
          <p:sp>
            <p:nvSpPr>
              <p:cNvPr id="132" name="Rectangle 131"/>
              <p:cNvSpPr/>
              <p:nvPr/>
            </p:nvSpPr>
            <p:spPr>
              <a:xfrm>
                <a:off x="7512958" y="5491740"/>
                <a:ext cx="2169884" cy="1280760"/>
              </a:xfrm>
              <a:prstGeom prst="rect">
                <a:avLst/>
              </a:prstGeom>
            </p:spPr>
            <p:txBody>
              <a:bodyPr wrap="square">
                <a:sp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kumimoji="0" lang="en-US" sz="1400" b="0" i="0" u="none" strike="noStrike" kern="0" cap="none" spc="50" normalizeH="0" baseline="0" noProof="0" dirty="0" smtClean="0">
                    <a:ln>
                      <a:noFill/>
                    </a:ln>
                    <a:solidFill>
                      <a:srgbClr val="5F6369"/>
                    </a:solidFill>
                    <a:effectLst/>
                    <a:uLnTx/>
                    <a:uFillTx/>
                    <a:latin typeface="Arial" panose="020B0604020202020204" pitchFamily="34" charset="0"/>
                    <a:ea typeface="+mj-ea"/>
                    <a:cs typeface="Arial" panose="020B0604020202020204" pitchFamily="34" charset="0"/>
                  </a:rPr>
                  <a:t>NTO,</a:t>
                </a:r>
                <a:r>
                  <a:rPr kumimoji="0" lang="en-US" sz="1400" b="0" i="0" u="none" strike="noStrike" kern="0" cap="none" spc="50" normalizeH="0" noProof="0" dirty="0" smtClean="0">
                    <a:ln>
                      <a:noFill/>
                    </a:ln>
                    <a:solidFill>
                      <a:srgbClr val="5F6369"/>
                    </a:solidFill>
                    <a:effectLst/>
                    <a:uLnTx/>
                    <a:uFillTx/>
                    <a:latin typeface="Arial" panose="020B0604020202020204" pitchFamily="34" charset="0"/>
                    <a:ea typeface="+mj-ea"/>
                    <a:cs typeface="Arial" panose="020B0604020202020204" pitchFamily="34" charset="0"/>
                  </a:rPr>
                  <a:t> </a:t>
                </a:r>
                <a:r>
                  <a:rPr kumimoji="0" lang="en-US" sz="1400" i="0" u="none" strike="noStrike" kern="0" cap="none" spc="50" normalizeH="0" noProof="0" dirty="0" smtClean="0">
                    <a:ln>
                      <a:noFill/>
                    </a:ln>
                    <a:solidFill>
                      <a:srgbClr val="5F6369"/>
                    </a:solidFill>
                    <a:effectLst/>
                    <a:uLnTx/>
                    <a:uFillTx/>
                    <a:latin typeface="Arial" panose="020B0604020202020204" pitchFamily="34" charset="0"/>
                    <a:ea typeface="+mj-ea"/>
                    <a:cs typeface="Arial" panose="020B0604020202020204" pitchFamily="34" charset="0"/>
                  </a:rPr>
                  <a:t>Vision ONE, </a:t>
                </a:r>
                <a:r>
                  <a:rPr kumimoji="0" lang="en-US" sz="1400" i="0" u="none" strike="noStrike" kern="0" cap="none" spc="50" normalizeH="0" baseline="0" noProof="0" dirty="0" smtClean="0">
                    <a:ln>
                      <a:noFill/>
                    </a:ln>
                    <a:solidFill>
                      <a:srgbClr val="5F6369"/>
                    </a:solidFill>
                    <a:effectLst/>
                    <a:uLnTx/>
                    <a:uFillTx/>
                    <a:latin typeface="Arial" panose="020B0604020202020204" pitchFamily="34" charset="0"/>
                    <a:ea typeface="+mj-ea"/>
                    <a:cs typeface="Arial" panose="020B0604020202020204" pitchFamily="34" charset="0"/>
                  </a:rPr>
                  <a:t>Hawkeye, </a:t>
                </a:r>
                <a:r>
                  <a:rPr kumimoji="0" lang="en-US" sz="1400" b="0" i="0" u="none" strike="noStrike" kern="0" cap="none" spc="50" normalizeH="0" baseline="0" noProof="0" dirty="0" smtClean="0">
                    <a:ln>
                      <a:noFill/>
                    </a:ln>
                    <a:solidFill>
                      <a:srgbClr val="5F6369"/>
                    </a:solidFill>
                    <a:effectLst/>
                    <a:uLnTx/>
                    <a:uFillTx/>
                    <a:latin typeface="Arial" panose="020B0604020202020204" pitchFamily="34" charset="0"/>
                    <a:ea typeface="+mj-ea"/>
                    <a:cs typeface="Arial" panose="020B0604020202020204" pitchFamily="34" charset="0"/>
                  </a:rPr>
                  <a:t>xStream40, </a:t>
                </a:r>
                <a:br>
                  <a:rPr kumimoji="0" lang="en-US" sz="1400" b="0" i="0" u="none" strike="noStrike" kern="0" cap="none" spc="50" normalizeH="0" baseline="0" noProof="0" dirty="0" smtClean="0">
                    <a:ln>
                      <a:noFill/>
                    </a:ln>
                    <a:solidFill>
                      <a:srgbClr val="5F6369"/>
                    </a:solidFill>
                    <a:effectLst/>
                    <a:uLnTx/>
                    <a:uFillTx/>
                    <a:latin typeface="Arial" panose="020B0604020202020204" pitchFamily="34" charset="0"/>
                    <a:ea typeface="+mj-ea"/>
                    <a:cs typeface="Arial" panose="020B0604020202020204" pitchFamily="34" charset="0"/>
                  </a:rPr>
                </a:br>
                <a:r>
                  <a:rPr kumimoji="0" lang="en-US" sz="1400" b="0" i="0" u="none" strike="noStrike" kern="0" cap="none" spc="50" normalizeH="0" baseline="0" noProof="0" dirty="0" smtClean="0">
                    <a:ln>
                      <a:noFill/>
                    </a:ln>
                    <a:solidFill>
                      <a:srgbClr val="5F6369"/>
                    </a:solidFill>
                    <a:effectLst/>
                    <a:uLnTx/>
                    <a:uFillTx/>
                    <a:latin typeface="Arial" panose="020B0604020202020204" pitchFamily="34" charset="0"/>
                    <a:ea typeface="+mj-ea"/>
                    <a:cs typeface="Arial" panose="020B0604020202020204" pitchFamily="34" charset="0"/>
                  </a:rPr>
                  <a:t>Control Tower</a:t>
                </a:r>
                <a:endParaRPr kumimoji="0" lang="en-US" sz="1400" b="0" i="0" u="none" strike="noStrike" kern="0" cap="none" spc="50" normalizeH="0" baseline="0" noProof="0" dirty="0">
                  <a:ln>
                    <a:noFill/>
                  </a:ln>
                  <a:solidFill>
                    <a:srgbClr val="5F6369"/>
                  </a:solidFill>
                  <a:effectLst/>
                  <a:uLnTx/>
                  <a:uFillTx/>
                  <a:latin typeface="Arial" panose="020B0604020202020204" pitchFamily="34" charset="0"/>
                  <a:ea typeface="+mj-ea"/>
                  <a:cs typeface="Arial" panose="020B0604020202020204" pitchFamily="34" charset="0"/>
                </a:endParaRPr>
              </a:p>
            </p:txBody>
          </p:sp>
          <p:pic>
            <p:nvPicPr>
              <p:cNvPr id="133" name="Picture 13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443504" y="4391730"/>
                <a:ext cx="1308741" cy="918600"/>
              </a:xfrm>
              <a:prstGeom prst="rect">
                <a:avLst/>
              </a:prstGeom>
            </p:spPr>
          </p:pic>
        </p:grpSp>
        <p:pic>
          <p:nvPicPr>
            <p:cNvPr id="18" name="Picture 17" descr="ixia hawkeye.jpeg"/>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8781218" y="4449680"/>
              <a:ext cx="764014" cy="691959"/>
            </a:xfrm>
            <a:prstGeom prst="rect">
              <a:avLst/>
            </a:prstGeom>
          </p:spPr>
        </p:pic>
        <p:pic>
          <p:nvPicPr>
            <p:cNvPr id="19" name="Picture 18" descr="vision one RF.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027123" y="4993756"/>
              <a:ext cx="1547875" cy="522408"/>
            </a:xfrm>
            <a:prstGeom prst="rect">
              <a:avLst/>
            </a:prstGeom>
          </p:spPr>
        </p:pic>
      </p:grpSp>
      <p:cxnSp>
        <p:nvCxnSpPr>
          <p:cNvPr id="52" name="Straight Connector 10"/>
          <p:cNvCxnSpPr/>
          <p:nvPr/>
        </p:nvCxnSpPr>
        <p:spPr>
          <a:xfrm>
            <a:off x="260856" y="2628665"/>
            <a:ext cx="1133823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80" name="Group 20"/>
          <p:cNvGrpSpPr/>
          <p:nvPr/>
        </p:nvGrpSpPr>
        <p:grpSpPr>
          <a:xfrm>
            <a:off x="5576715" y="872145"/>
            <a:ext cx="1449410" cy="1620474"/>
            <a:chOff x="1012484" y="1327885"/>
            <a:chExt cx="1861539" cy="2081245"/>
          </a:xfrm>
        </p:grpSpPr>
        <p:sp>
          <p:nvSpPr>
            <p:cNvPr id="81"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alpha val="50000"/>
              </a:srgbClr>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82" name="object 201"/>
            <p:cNvSpPr/>
            <p:nvPr/>
          </p:nvSpPr>
          <p:spPr>
            <a:xfrm>
              <a:off x="1116458" y="1444130"/>
              <a:ext cx="1653591"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pic>
        <p:nvPicPr>
          <p:cNvPr id="78" name="Picture 2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057014" y="1308152"/>
            <a:ext cx="501644" cy="692958"/>
          </a:xfrm>
          <a:prstGeom prst="rect">
            <a:avLst/>
          </a:prstGeom>
        </p:spPr>
      </p:pic>
      <p:grpSp>
        <p:nvGrpSpPr>
          <p:cNvPr id="86" name="Group 15"/>
          <p:cNvGrpSpPr/>
          <p:nvPr/>
        </p:nvGrpSpPr>
        <p:grpSpPr>
          <a:xfrm>
            <a:off x="1653365" y="872145"/>
            <a:ext cx="1449409" cy="1620474"/>
            <a:chOff x="1012484" y="1327885"/>
            <a:chExt cx="1861539" cy="2081245"/>
          </a:xfrm>
        </p:grpSpPr>
        <p:sp>
          <p:nvSpPr>
            <p:cNvPr id="88"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alpha val="50000"/>
              </a:srgbClr>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89" name="object 201"/>
            <p:cNvSpPr/>
            <p:nvPr/>
          </p:nvSpPr>
          <p:spPr>
            <a:xfrm>
              <a:off x="1116458" y="1444130"/>
              <a:ext cx="1653591"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sp>
        <p:nvSpPr>
          <p:cNvPr id="87" name="TextBox 58"/>
          <p:cNvSpPr txBox="1"/>
          <p:nvPr/>
        </p:nvSpPr>
        <p:spPr>
          <a:xfrm>
            <a:off x="318385" y="1565015"/>
            <a:ext cx="1696621" cy="265041"/>
          </a:xfrm>
          <a:prstGeom prst="rect">
            <a:avLst/>
          </a:prstGeom>
          <a:noFill/>
        </p:spPr>
        <p:txBody>
          <a:bodyPr wrap="square" rtlCol="0">
            <a:spAutoFit/>
          </a:bodyPr>
          <a:lstStyle/>
          <a:p>
            <a:pPr algn="ctr" defTabSz="457200"/>
            <a:r>
              <a:rPr lang="en-US" sz="2400" b="1" spc="300" dirty="0" smtClean="0">
                <a:cs typeface="Arial" panose="020B0604020202020204" pitchFamily="34" charset="0"/>
              </a:rPr>
              <a:t>TEST</a:t>
            </a:r>
            <a:endParaRPr lang="en-US" sz="2400" b="1" spc="300" dirty="0">
              <a:cs typeface="Arial" panose="020B0604020202020204" pitchFamily="34" charset="0"/>
            </a:endParaRPr>
          </a:p>
        </p:txBody>
      </p:sp>
      <p:pic>
        <p:nvPicPr>
          <p:cNvPr id="85" name="Picture 30"/>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919663" y="1387334"/>
            <a:ext cx="908336" cy="571680"/>
          </a:xfrm>
          <a:prstGeom prst="rect">
            <a:avLst/>
          </a:prstGeom>
        </p:spPr>
      </p:pic>
      <p:grpSp>
        <p:nvGrpSpPr>
          <p:cNvPr id="94" name="Group 24"/>
          <p:cNvGrpSpPr/>
          <p:nvPr/>
        </p:nvGrpSpPr>
        <p:grpSpPr>
          <a:xfrm>
            <a:off x="9424494" y="880050"/>
            <a:ext cx="1449410" cy="1620474"/>
            <a:chOff x="1012484" y="1327885"/>
            <a:chExt cx="1861539" cy="2081245"/>
          </a:xfrm>
        </p:grpSpPr>
        <p:sp>
          <p:nvSpPr>
            <p:cNvPr id="95"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alpha val="50000"/>
              </a:srgbClr>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96" name="object 201"/>
            <p:cNvSpPr/>
            <p:nvPr/>
          </p:nvSpPr>
          <p:spPr>
            <a:xfrm>
              <a:off x="1116458" y="1444130"/>
              <a:ext cx="1653591"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pic>
        <p:nvPicPr>
          <p:cNvPr id="92" name="Picture 34"/>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821392" y="1451909"/>
            <a:ext cx="669855" cy="519075"/>
          </a:xfrm>
          <a:prstGeom prst="rect">
            <a:avLst/>
          </a:prstGeom>
        </p:spPr>
      </p:pic>
      <p:cxnSp>
        <p:nvCxnSpPr>
          <p:cNvPr id="97" name="Straight Connector 10"/>
          <p:cNvCxnSpPr/>
          <p:nvPr/>
        </p:nvCxnSpPr>
        <p:spPr>
          <a:xfrm>
            <a:off x="427045" y="725796"/>
            <a:ext cx="1117204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9" name="TextBox 61"/>
          <p:cNvSpPr txBox="1"/>
          <p:nvPr/>
        </p:nvSpPr>
        <p:spPr>
          <a:xfrm>
            <a:off x="3588682" y="1565015"/>
            <a:ext cx="2259635" cy="461665"/>
          </a:xfrm>
          <a:prstGeom prst="rect">
            <a:avLst/>
          </a:prstGeom>
          <a:noFill/>
        </p:spPr>
        <p:txBody>
          <a:bodyPr wrap="square" rtlCol="0">
            <a:spAutoFit/>
          </a:bodyPr>
          <a:lstStyle/>
          <a:p>
            <a:pPr defTabSz="457200"/>
            <a:r>
              <a:rPr lang="en-US" sz="2400" b="1" spc="300" dirty="0" smtClean="0">
                <a:cs typeface="Arial" panose="020B0604020202020204" pitchFamily="34" charset="0"/>
              </a:rPr>
              <a:t>SECURITY</a:t>
            </a:r>
            <a:endParaRPr lang="en-US" sz="2800" b="1" spc="300" dirty="0">
              <a:cs typeface="Arial" panose="020B0604020202020204" pitchFamily="34" charset="0"/>
            </a:endParaRPr>
          </a:p>
        </p:txBody>
      </p:sp>
      <p:sp>
        <p:nvSpPr>
          <p:cNvPr id="93" name="TextBox 53"/>
          <p:cNvSpPr txBox="1"/>
          <p:nvPr/>
        </p:nvSpPr>
        <p:spPr>
          <a:xfrm>
            <a:off x="7368042" y="1501364"/>
            <a:ext cx="1198188" cy="265041"/>
          </a:xfrm>
          <a:prstGeom prst="rect">
            <a:avLst/>
          </a:prstGeom>
          <a:noFill/>
        </p:spPr>
        <p:txBody>
          <a:bodyPr wrap="none" rtlCol="0">
            <a:spAutoFit/>
          </a:bodyPr>
          <a:lstStyle/>
          <a:p>
            <a:pPr defTabSz="457200"/>
            <a:r>
              <a:rPr lang="en-US" sz="2400" b="1" spc="300" dirty="0" smtClean="0">
                <a:cs typeface="Arial" panose="020B0604020202020204" pitchFamily="34" charset="0"/>
              </a:rPr>
              <a:t>VISIBILITY</a:t>
            </a:r>
            <a:endParaRPr lang="en-US" sz="2800" b="1" spc="300" dirty="0">
              <a:cs typeface="Arial" panose="020B0604020202020204" pitchFamily="34" charset="0"/>
            </a:endParaRPr>
          </a:p>
        </p:txBody>
      </p:sp>
    </p:spTree>
    <p:extLst>
      <p:ext uri="{BB962C8B-B14F-4D97-AF65-F5344CB8AC3E}">
        <p14:creationId xmlns:p14="http://schemas.microsoft.com/office/powerpoint/2010/main" val="82527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1364343"/>
            <a:ext cx="11338560" cy="2659017"/>
          </a:xfrm>
        </p:spPr>
        <p:txBody>
          <a:bodyPr/>
          <a:lstStyle/>
          <a:p>
            <a:r>
              <a:rPr lang="ru-RU" dirty="0" smtClean="0"/>
              <a:t>ТЕСТИРОВАНИЕ ИНФРАСТРУКТУРЫ БЕЗОПАСНОСТИ</a:t>
            </a:r>
            <a:endParaRPr lang="en-US" dirty="0"/>
          </a:p>
        </p:txBody>
      </p:sp>
    </p:spTree>
    <p:extLst>
      <p:ext uri="{BB962C8B-B14F-4D97-AF65-F5344CB8AC3E}">
        <p14:creationId xmlns:p14="http://schemas.microsoft.com/office/powerpoint/2010/main" val="1803988328"/>
      </p:ext>
    </p:extLst>
  </p:cSld>
  <p:clrMapOvr>
    <a:masterClrMapping/>
  </p:clrMapOvr>
  <p:transition spd="slow">
    <p:strips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3"/>
          <p:cNvSpPr>
            <a:spLocks noGrp="1"/>
          </p:cNvSpPr>
          <p:nvPr>
            <p:ph type="title"/>
          </p:nvPr>
        </p:nvSpPr>
        <p:spPr>
          <a:xfrm>
            <a:off x="400053" y="-10582"/>
            <a:ext cx="11427883" cy="607484"/>
          </a:xfrm>
        </p:spPr>
        <p:txBody>
          <a:bodyPr>
            <a:normAutofit/>
          </a:bodyPr>
          <a:lstStyle/>
          <a:p>
            <a:pPr eaLnBrk="1" hangingPunct="1"/>
            <a:r>
              <a:rPr lang="en-US" dirty="0">
                <a:latin typeface="Arial" charset="0"/>
                <a:ea typeface="MS PGothic" charset="0"/>
                <a:cs typeface="Arial" charset="0"/>
              </a:rPr>
              <a:t>IXIA </a:t>
            </a:r>
            <a:r>
              <a:rPr lang="en-US" dirty="0" err="1">
                <a:latin typeface="Arial" charset="0"/>
                <a:ea typeface="MS PGothic" charset="0"/>
                <a:cs typeface="Arial" charset="0"/>
              </a:rPr>
              <a:t>BreakingPoint</a:t>
            </a:r>
            <a:r>
              <a:rPr lang="en-US" dirty="0">
                <a:latin typeface="Arial" charset="0"/>
                <a:ea typeface="MS PGothic" charset="0"/>
                <a:cs typeface="Arial" charset="0"/>
              </a:rPr>
              <a:t> </a:t>
            </a:r>
            <a:r>
              <a:rPr lang="mr-IN" dirty="0" smtClean="0">
                <a:latin typeface="Arial" charset="0"/>
                <a:ea typeface="MS PGothic" charset="0"/>
                <a:cs typeface="Arial" charset="0"/>
              </a:rPr>
              <a:t>–</a:t>
            </a:r>
            <a:r>
              <a:rPr lang="en-US" dirty="0" smtClean="0">
                <a:latin typeface="Arial" charset="0"/>
                <a:ea typeface="MS PGothic" charset="0"/>
                <a:cs typeface="Arial" charset="0"/>
              </a:rPr>
              <a:t> </a:t>
            </a:r>
            <a:r>
              <a:rPr lang="ru-RU" dirty="0" smtClean="0">
                <a:latin typeface="Arial" charset="0"/>
                <a:ea typeface="MS PGothic" charset="0"/>
                <a:cs typeface="Arial" charset="0"/>
              </a:rPr>
              <a:t>ВОЗМОЖНОСТИ ПРОДУКТА</a:t>
            </a:r>
            <a:endParaRPr lang="en-US" dirty="0">
              <a:latin typeface="Arial" charset="0"/>
              <a:ea typeface="MS PGothic" charset="0"/>
              <a:cs typeface="Arial" charset="0"/>
            </a:endParaRPr>
          </a:p>
        </p:txBody>
      </p:sp>
      <p:sp>
        <p:nvSpPr>
          <p:cNvPr id="48131" name="Slide Number Placeholder 5"/>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990454" indent="-380944" eaLnBrk="0" hangingPunct="0">
              <a:defRPr>
                <a:solidFill>
                  <a:schemeClr val="tx1"/>
                </a:solidFill>
                <a:latin typeface="Calibri" charset="0"/>
                <a:ea typeface="MS PGothic" charset="0"/>
                <a:cs typeface="MS PGothic" charset="0"/>
              </a:defRPr>
            </a:lvl2pPr>
            <a:lvl3pPr marL="1523773" indent="-304752" eaLnBrk="0" hangingPunct="0">
              <a:defRPr>
                <a:solidFill>
                  <a:schemeClr val="tx1"/>
                </a:solidFill>
                <a:latin typeface="Calibri" charset="0"/>
                <a:ea typeface="MS PGothic" charset="0"/>
                <a:cs typeface="MS PGothic" charset="0"/>
              </a:defRPr>
            </a:lvl3pPr>
            <a:lvl4pPr marL="2133280" indent="-304752" eaLnBrk="0" hangingPunct="0">
              <a:defRPr>
                <a:solidFill>
                  <a:schemeClr val="tx1"/>
                </a:solidFill>
                <a:latin typeface="Calibri" charset="0"/>
                <a:ea typeface="MS PGothic" charset="0"/>
                <a:cs typeface="MS PGothic" charset="0"/>
              </a:defRPr>
            </a:lvl4pPr>
            <a:lvl5pPr marL="2742790" indent="-304752" eaLnBrk="0" hangingPunct="0">
              <a:defRPr>
                <a:solidFill>
                  <a:schemeClr val="tx1"/>
                </a:solidFill>
                <a:latin typeface="Calibri" charset="0"/>
                <a:ea typeface="MS PGothic" charset="0"/>
                <a:cs typeface="MS PGothic" charset="0"/>
              </a:defRPr>
            </a:lvl5pPr>
            <a:lvl6pPr marL="3352296" indent="-304752" eaLnBrk="0" fontAlgn="base" hangingPunct="0">
              <a:spcBef>
                <a:spcPct val="0"/>
              </a:spcBef>
              <a:spcAft>
                <a:spcPct val="0"/>
              </a:spcAft>
              <a:defRPr>
                <a:solidFill>
                  <a:schemeClr val="tx1"/>
                </a:solidFill>
                <a:latin typeface="Calibri" charset="0"/>
                <a:ea typeface="MS PGothic" charset="0"/>
                <a:cs typeface="MS PGothic" charset="0"/>
              </a:defRPr>
            </a:lvl6pPr>
            <a:lvl7pPr marL="3961808" indent="-304752" eaLnBrk="0" fontAlgn="base" hangingPunct="0">
              <a:spcBef>
                <a:spcPct val="0"/>
              </a:spcBef>
              <a:spcAft>
                <a:spcPct val="0"/>
              </a:spcAft>
              <a:defRPr>
                <a:solidFill>
                  <a:schemeClr val="tx1"/>
                </a:solidFill>
                <a:latin typeface="Calibri" charset="0"/>
                <a:ea typeface="MS PGothic" charset="0"/>
                <a:cs typeface="MS PGothic" charset="0"/>
              </a:defRPr>
            </a:lvl7pPr>
            <a:lvl8pPr marL="4571316" indent="-304752" eaLnBrk="0" fontAlgn="base" hangingPunct="0">
              <a:spcBef>
                <a:spcPct val="0"/>
              </a:spcBef>
              <a:spcAft>
                <a:spcPct val="0"/>
              </a:spcAft>
              <a:defRPr>
                <a:solidFill>
                  <a:schemeClr val="tx1"/>
                </a:solidFill>
                <a:latin typeface="Calibri" charset="0"/>
                <a:ea typeface="MS PGothic" charset="0"/>
                <a:cs typeface="MS PGothic" charset="0"/>
              </a:defRPr>
            </a:lvl8pPr>
            <a:lvl9pPr marL="5180824" indent="-304752"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fld id="{FAD065D8-B880-E04B-A66F-571E4CECA90E}" type="slidenum">
              <a:rPr lang="en-US">
                <a:solidFill>
                  <a:srgbClr val="898989"/>
                </a:solidFill>
              </a:rPr>
              <a:pPr eaLnBrk="1" hangingPunct="1"/>
              <a:t>16</a:t>
            </a:fld>
            <a:endParaRPr lang="en-US">
              <a:solidFill>
                <a:srgbClr val="898989"/>
              </a:solidFill>
            </a:endParaRPr>
          </a:p>
        </p:txBody>
      </p:sp>
      <p:pic>
        <p:nvPicPr>
          <p:cNvPr id="7" name="Picture 6"/>
          <p:cNvPicPr>
            <a:picLocks noChangeAspect="1"/>
          </p:cNvPicPr>
          <p:nvPr/>
        </p:nvPicPr>
        <p:blipFill>
          <a:blip r:embed="rId2"/>
          <a:stretch>
            <a:fillRect/>
          </a:stretch>
        </p:blipFill>
        <p:spPr>
          <a:xfrm>
            <a:off x="5350935" y="4084722"/>
            <a:ext cx="1492472" cy="339927"/>
          </a:xfrm>
          <a:prstGeom prst="rect">
            <a:avLst/>
          </a:prstGeom>
        </p:spPr>
      </p:pic>
      <p:pic>
        <p:nvPicPr>
          <p:cNvPr id="2" name="Picture 1"/>
          <p:cNvPicPr>
            <a:picLocks noChangeAspect="1"/>
          </p:cNvPicPr>
          <p:nvPr/>
        </p:nvPicPr>
        <p:blipFill>
          <a:blip r:embed="rId3"/>
          <a:stretch>
            <a:fillRect/>
          </a:stretch>
        </p:blipFill>
        <p:spPr>
          <a:xfrm>
            <a:off x="548120" y="799315"/>
            <a:ext cx="11046821" cy="5336176"/>
          </a:xfrm>
          <a:prstGeom prst="rect">
            <a:avLst/>
          </a:prstGeom>
        </p:spPr>
      </p:pic>
    </p:spTree>
    <p:extLst>
      <p:ext uri="{BB962C8B-B14F-4D97-AF65-F5344CB8AC3E}">
        <p14:creationId xmlns:p14="http://schemas.microsoft.com/office/powerpoint/2010/main" val="1076337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360" y="0"/>
            <a:ext cx="11338560" cy="1037254"/>
          </a:xfrm>
        </p:spPr>
        <p:txBody>
          <a:bodyPr>
            <a:normAutofit/>
          </a:bodyPr>
          <a:lstStyle/>
          <a:p>
            <a:r>
              <a:rPr lang="ru-RU" dirty="0"/>
              <a:t>Топологии тестирования</a:t>
            </a:r>
            <a:endParaRPr lang="en-US" dirty="0"/>
          </a:p>
        </p:txBody>
      </p:sp>
      <p:sp>
        <p:nvSpPr>
          <p:cNvPr id="8" name="Rectangle 7"/>
          <p:cNvSpPr/>
          <p:nvPr/>
        </p:nvSpPr>
        <p:spPr>
          <a:xfrm>
            <a:off x="206000" y="1037254"/>
            <a:ext cx="11765280" cy="1569660"/>
          </a:xfrm>
          <a:prstGeom prst="rect">
            <a:avLst/>
          </a:prstGeom>
        </p:spPr>
        <p:txBody>
          <a:bodyPr wrap="square">
            <a:spAutoFit/>
          </a:bodyPr>
          <a:lstStyle/>
          <a:p>
            <a:pPr algn="ctr"/>
            <a:r>
              <a:rPr lang="ru-RU" sz="3200" dirty="0"/>
              <a:t>ПО </a:t>
            </a:r>
            <a:r>
              <a:rPr lang="en-US" sz="3200" dirty="0"/>
              <a:t>BreakingPoint </a:t>
            </a:r>
            <a:r>
              <a:rPr lang="ru-RU" sz="3200" dirty="0"/>
              <a:t>воспроизводит реальные сетевые условия, включая масштаб и содержание трафика, для комплексной проверки устройств и сервисов сетевой защиты</a:t>
            </a:r>
            <a:endParaRPr lang="en-US" sz="3200" b="1" dirty="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991046" y="2754962"/>
            <a:ext cx="5383530" cy="3417888"/>
          </a:xfrm>
          <a:prstGeom prst="rect">
            <a:avLst/>
          </a:prstGeom>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7203127" y="2754963"/>
            <a:ext cx="3952876" cy="3417888"/>
          </a:xfrm>
          <a:prstGeom prst="rect">
            <a:avLst/>
          </a:prstGeom>
        </p:spPr>
      </p:pic>
    </p:spTree>
    <p:extLst>
      <p:ext uri="{BB962C8B-B14F-4D97-AF65-F5344CB8AC3E}">
        <p14:creationId xmlns:p14="http://schemas.microsoft.com/office/powerpoint/2010/main" val="820457096"/>
      </p:ext>
    </p:extLst>
  </p:cSld>
  <p:clrMapOvr>
    <a:masterClrMapping/>
  </p:clrMapOvr>
  <p:transition spd="slow" advClick="0">
    <p:strips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94205"/>
            <a:ext cx="11338560" cy="1037254"/>
          </a:xfrm>
        </p:spPr>
        <p:txBody>
          <a:bodyPr/>
          <a:lstStyle/>
          <a:p>
            <a:r>
              <a:rPr lang="ru-RU" dirty="0"/>
              <a:t>Трафик реальных приложений и атак</a:t>
            </a:r>
            <a:endParaRPr lang="en-US" dirty="0"/>
          </a:p>
        </p:txBody>
      </p:sp>
      <p:sp>
        <p:nvSpPr>
          <p:cNvPr id="7" name="Content Placeholder 6"/>
          <p:cNvSpPr>
            <a:spLocks noGrp="1"/>
          </p:cNvSpPr>
          <p:nvPr>
            <p:ph idx="1"/>
          </p:nvPr>
        </p:nvSpPr>
        <p:spPr>
          <a:xfrm>
            <a:off x="5494725" y="863237"/>
            <a:ext cx="5840384" cy="2052401"/>
          </a:xfrm>
        </p:spPr>
        <p:txBody>
          <a:bodyPr>
            <a:noAutofit/>
          </a:bodyPr>
          <a:lstStyle/>
          <a:p>
            <a:pPr>
              <a:spcAft>
                <a:spcPts val="600"/>
              </a:spcAft>
            </a:pPr>
            <a:r>
              <a:rPr lang="ru-RU" sz="2400" dirty="0"/>
              <a:t>Встроенная библиотека профилей различных сетевых сервисов и атак для моделирования динамической природы трафика</a:t>
            </a:r>
          </a:p>
          <a:p>
            <a:pPr>
              <a:spcAft>
                <a:spcPts val="600"/>
              </a:spcAft>
            </a:pPr>
            <a:r>
              <a:rPr lang="ru-RU" sz="2400" dirty="0"/>
              <a:t>Обновление каждые 2 недели</a:t>
            </a:r>
          </a:p>
          <a:p>
            <a:pPr>
              <a:spcAft>
                <a:spcPts val="600"/>
              </a:spcAft>
            </a:pPr>
            <a:endParaRPr lang="en-US" sz="2400" dirty="0"/>
          </a:p>
          <a:p>
            <a:endParaRPr lang="en-US" sz="2400"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270"/>
          <a:stretch/>
        </p:blipFill>
        <p:spPr bwMode="auto">
          <a:xfrm>
            <a:off x="710011" y="943049"/>
            <a:ext cx="4524136" cy="5466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Объект 2"/>
          <p:cNvSpPr txBox="1">
            <a:spLocks/>
          </p:cNvSpPr>
          <p:nvPr/>
        </p:nvSpPr>
        <p:spPr>
          <a:xfrm>
            <a:off x="5510491" y="3186414"/>
            <a:ext cx="6105461" cy="145748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accent5">
                    <a:lumMod val="75000"/>
                  </a:schemeClr>
                </a:solidFill>
                <a:latin typeface="+mn-lt"/>
                <a:ea typeface="+mn-ea"/>
                <a:cs typeface="+mn-cs"/>
              </a:defRPr>
            </a:lvl1pPr>
            <a:lvl2pPr marL="690563" indent="-4763" algn="l" defTabSz="914400" rtl="0" eaLnBrk="1" latinLnBrk="0" hangingPunct="1">
              <a:lnSpc>
                <a:spcPct val="100000"/>
              </a:lnSpc>
              <a:spcBef>
                <a:spcPts val="500"/>
              </a:spcBef>
              <a:buFont typeface="Arial" panose="020B0604020202020204" pitchFamily="34" charset="0"/>
              <a:buChar char=" "/>
              <a:defRPr sz="1800" kern="1200">
                <a:solidFill>
                  <a:schemeClr val="accent5">
                    <a:lumMod val="75000"/>
                  </a:schemeClr>
                </a:solidFill>
                <a:latin typeface="+mn-lt"/>
                <a:ea typeface="+mn-ea"/>
                <a:cs typeface="+mn-cs"/>
              </a:defRPr>
            </a:lvl2pPr>
            <a:lvl3pPr marL="1138238" indent="4763" algn="l" defTabSz="914400" rtl="0" eaLnBrk="1" latinLnBrk="0" hangingPunct="1">
              <a:lnSpc>
                <a:spcPct val="100000"/>
              </a:lnSpc>
              <a:spcBef>
                <a:spcPts val="500"/>
              </a:spcBef>
              <a:buFont typeface="Arial" panose="020B0604020202020204" pitchFamily="34" charset="0"/>
              <a:buChar char=" "/>
              <a:defRPr sz="1800" kern="1200">
                <a:solidFill>
                  <a:schemeClr val="accent5">
                    <a:lumMod val="75000"/>
                  </a:schemeClr>
                </a:solidFill>
                <a:latin typeface="+mn-lt"/>
                <a:ea typeface="+mn-ea"/>
                <a:cs typeface="+mn-cs"/>
              </a:defRPr>
            </a:lvl3pPr>
            <a:lvl4pPr marL="1604963" indent="-4763" algn="l" defTabSz="914400" rtl="0" eaLnBrk="1" latinLnBrk="0" hangingPunct="1">
              <a:lnSpc>
                <a:spcPct val="100000"/>
              </a:lnSpc>
              <a:spcBef>
                <a:spcPts val="500"/>
              </a:spcBef>
              <a:buFont typeface="Arial" panose="020B0604020202020204" pitchFamily="34" charset="0"/>
              <a:buChar char=" "/>
              <a:defRPr sz="1800" kern="1200">
                <a:solidFill>
                  <a:schemeClr val="accent5">
                    <a:lumMod val="75000"/>
                  </a:schemeClr>
                </a:solidFill>
                <a:latin typeface="+mn-lt"/>
                <a:ea typeface="+mn-ea"/>
                <a:cs typeface="+mn-cs"/>
              </a:defRPr>
            </a:lvl4pPr>
            <a:lvl5pPr marL="2052638" indent="4763" algn="l" defTabSz="914400" rtl="0" eaLnBrk="1" latinLnBrk="0" hangingPunct="1">
              <a:lnSpc>
                <a:spcPct val="100000"/>
              </a:lnSpc>
              <a:spcBef>
                <a:spcPts val="500"/>
              </a:spcBef>
              <a:buFont typeface="Arial" panose="020B0604020202020204" pitchFamily="34" charset="0"/>
              <a:buChar char=" "/>
              <a:defRPr sz="18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1800" dirty="0" err="1"/>
              <a:t>BreakingPoint</a:t>
            </a:r>
            <a:r>
              <a:rPr lang="en-US" sz="1800" dirty="0"/>
              <a:t>: </a:t>
            </a:r>
          </a:p>
          <a:p>
            <a:pPr>
              <a:spcBef>
                <a:spcPts val="600"/>
              </a:spcBef>
            </a:pPr>
            <a:r>
              <a:rPr lang="en-US" sz="1800" dirty="0"/>
              <a:t>  37895 </a:t>
            </a:r>
            <a:r>
              <a:rPr lang="ru-RU" sz="1800" dirty="0"/>
              <a:t>атак </a:t>
            </a:r>
            <a:r>
              <a:rPr lang="en-US" sz="1800" dirty="0" smtClean="0"/>
              <a:t>(</a:t>
            </a:r>
            <a:r>
              <a:rPr lang="ru-RU" sz="1800" dirty="0" smtClean="0"/>
              <a:t>вредоносное ПО</a:t>
            </a:r>
            <a:r>
              <a:rPr lang="en-US" sz="1800" dirty="0" smtClean="0"/>
              <a:t> </a:t>
            </a:r>
            <a:r>
              <a:rPr lang="ru-RU" sz="1800" dirty="0"/>
              <a:t>и </a:t>
            </a:r>
            <a:r>
              <a:rPr lang="ru-RU" sz="1800" dirty="0" err="1"/>
              <a:t>эксплоиты</a:t>
            </a:r>
            <a:r>
              <a:rPr lang="en-US" sz="1800" dirty="0"/>
              <a:t>)  </a:t>
            </a:r>
          </a:p>
          <a:p>
            <a:pPr>
              <a:spcBef>
                <a:spcPts val="600"/>
              </a:spcBef>
            </a:pPr>
            <a:r>
              <a:rPr lang="en-US" sz="1800" dirty="0"/>
              <a:t>  3409 </a:t>
            </a:r>
            <a:r>
              <a:rPr lang="ru-RU" sz="1800" dirty="0"/>
              <a:t>готовых </a:t>
            </a:r>
            <a:r>
              <a:rPr lang="en-US" sz="1800" dirty="0" err="1"/>
              <a:t>superflow</a:t>
            </a:r>
            <a:endParaRPr lang="en-US" sz="1800" dirty="0"/>
          </a:p>
          <a:p>
            <a:pPr>
              <a:spcBef>
                <a:spcPts val="600"/>
              </a:spcBef>
            </a:pPr>
            <a:r>
              <a:rPr lang="en-US" sz="1800" dirty="0"/>
              <a:t>  295 </a:t>
            </a:r>
            <a:r>
              <a:rPr lang="ru-RU" sz="1800" dirty="0"/>
              <a:t>сервисов/протоколов</a:t>
            </a:r>
            <a:endParaRPr lang="en-US" sz="1800" dirty="0"/>
          </a:p>
        </p:txBody>
      </p:sp>
      <p:sp>
        <p:nvSpPr>
          <p:cNvPr id="9" name="Объект 2"/>
          <p:cNvSpPr txBox="1">
            <a:spLocks/>
          </p:cNvSpPr>
          <p:nvPr/>
        </p:nvSpPr>
        <p:spPr>
          <a:xfrm>
            <a:off x="5494725" y="4914675"/>
            <a:ext cx="6058163" cy="1452214"/>
          </a:xfrm>
          <a:prstGeom prst="rect">
            <a:avLst/>
          </a:prstGeom>
        </p:spPr>
        <p:txBody>
          <a:bodyPr vert="horz" lIns="91440" tIns="45720" rIns="91440" bIns="45720" numCol="2"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accent5">
                    <a:lumMod val="75000"/>
                  </a:schemeClr>
                </a:solidFill>
                <a:latin typeface="+mn-lt"/>
                <a:ea typeface="+mn-ea"/>
                <a:cs typeface="+mn-cs"/>
              </a:defRPr>
            </a:lvl1pPr>
            <a:lvl2pPr marL="690563" indent="-4763" algn="l" defTabSz="914400" rtl="0" eaLnBrk="1" latinLnBrk="0" hangingPunct="1">
              <a:lnSpc>
                <a:spcPct val="100000"/>
              </a:lnSpc>
              <a:spcBef>
                <a:spcPts val="500"/>
              </a:spcBef>
              <a:buFont typeface="Arial" panose="020B0604020202020204" pitchFamily="34" charset="0"/>
              <a:buChar char=" "/>
              <a:defRPr sz="1800" kern="1200">
                <a:solidFill>
                  <a:schemeClr val="accent5">
                    <a:lumMod val="75000"/>
                  </a:schemeClr>
                </a:solidFill>
                <a:latin typeface="+mn-lt"/>
                <a:ea typeface="+mn-ea"/>
                <a:cs typeface="+mn-cs"/>
              </a:defRPr>
            </a:lvl2pPr>
            <a:lvl3pPr marL="1138238" indent="4763" algn="l" defTabSz="914400" rtl="0" eaLnBrk="1" latinLnBrk="0" hangingPunct="1">
              <a:lnSpc>
                <a:spcPct val="100000"/>
              </a:lnSpc>
              <a:spcBef>
                <a:spcPts val="500"/>
              </a:spcBef>
              <a:buFont typeface="Arial" panose="020B0604020202020204" pitchFamily="34" charset="0"/>
              <a:buChar char=" "/>
              <a:defRPr sz="1800" kern="1200">
                <a:solidFill>
                  <a:schemeClr val="accent5">
                    <a:lumMod val="75000"/>
                  </a:schemeClr>
                </a:solidFill>
                <a:latin typeface="+mn-lt"/>
                <a:ea typeface="+mn-ea"/>
                <a:cs typeface="+mn-cs"/>
              </a:defRPr>
            </a:lvl3pPr>
            <a:lvl4pPr marL="1604963" indent="-4763" algn="l" defTabSz="914400" rtl="0" eaLnBrk="1" latinLnBrk="0" hangingPunct="1">
              <a:lnSpc>
                <a:spcPct val="100000"/>
              </a:lnSpc>
              <a:spcBef>
                <a:spcPts val="500"/>
              </a:spcBef>
              <a:buFont typeface="Arial" panose="020B0604020202020204" pitchFamily="34" charset="0"/>
              <a:buChar char=" "/>
              <a:defRPr sz="1800" kern="1200">
                <a:solidFill>
                  <a:schemeClr val="accent5">
                    <a:lumMod val="75000"/>
                  </a:schemeClr>
                </a:solidFill>
                <a:latin typeface="+mn-lt"/>
                <a:ea typeface="+mn-ea"/>
                <a:cs typeface="+mn-cs"/>
              </a:defRPr>
            </a:lvl4pPr>
            <a:lvl5pPr marL="2052638" indent="4763" algn="l" defTabSz="914400" rtl="0" eaLnBrk="1" latinLnBrk="0" hangingPunct="1">
              <a:lnSpc>
                <a:spcPct val="100000"/>
              </a:lnSpc>
              <a:spcBef>
                <a:spcPts val="500"/>
              </a:spcBef>
              <a:buFont typeface="Arial" panose="020B0604020202020204" pitchFamily="34" charset="0"/>
              <a:buChar char=" "/>
              <a:defRPr sz="18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800" dirty="0"/>
              <a:t>  42 </a:t>
            </a:r>
            <a:r>
              <a:rPr lang="ru-RU" sz="1800" dirty="0"/>
              <a:t>приложений</a:t>
            </a:r>
            <a:r>
              <a:rPr lang="en-US" sz="1800" dirty="0"/>
              <a:t> </a:t>
            </a:r>
          </a:p>
          <a:p>
            <a:pPr>
              <a:spcBef>
                <a:spcPts val="600"/>
              </a:spcBef>
            </a:pPr>
            <a:r>
              <a:rPr lang="en-US" sz="1800" dirty="0"/>
              <a:t>  143 </a:t>
            </a:r>
            <a:r>
              <a:rPr lang="en-US" sz="1800" dirty="0" err="1"/>
              <a:t>superflows</a:t>
            </a:r>
            <a:r>
              <a:rPr lang="en-US" sz="1800" dirty="0"/>
              <a:t> </a:t>
            </a:r>
          </a:p>
          <a:p>
            <a:pPr>
              <a:spcBef>
                <a:spcPts val="600"/>
              </a:spcBef>
            </a:pPr>
            <a:r>
              <a:rPr lang="en-US" sz="1800" dirty="0"/>
              <a:t>  549 </a:t>
            </a:r>
            <a:r>
              <a:rPr lang="ru-RU" sz="1800" dirty="0" err="1"/>
              <a:t>эксплоитов</a:t>
            </a:r>
            <a:endParaRPr lang="en-US" sz="1800" dirty="0"/>
          </a:p>
          <a:p>
            <a:pPr>
              <a:spcBef>
                <a:spcPts val="600"/>
              </a:spcBef>
            </a:pPr>
            <a:r>
              <a:rPr lang="en-US" sz="1800" dirty="0"/>
              <a:t>  250 </a:t>
            </a:r>
            <a:r>
              <a:rPr lang="ru-RU" sz="1800" dirty="0" err="1" smtClean="0"/>
              <a:t>ботнет</a:t>
            </a:r>
            <a:endParaRPr lang="en-US" sz="1800" dirty="0"/>
          </a:p>
          <a:p>
            <a:pPr>
              <a:spcBef>
                <a:spcPts val="600"/>
              </a:spcBef>
            </a:pPr>
            <a:r>
              <a:rPr lang="en-US" sz="1800" dirty="0"/>
              <a:t>  450 malware</a:t>
            </a:r>
          </a:p>
          <a:p>
            <a:pPr>
              <a:spcBef>
                <a:spcPts val="600"/>
              </a:spcBef>
            </a:pPr>
            <a:r>
              <a:rPr lang="en-US" sz="1800" dirty="0"/>
              <a:t>  </a:t>
            </a:r>
            <a:r>
              <a:rPr lang="ru-RU" sz="1800" dirty="0"/>
              <a:t>Ежемесячные обновления для </a:t>
            </a:r>
            <a:r>
              <a:rPr lang="en-US" sz="1800" dirty="0"/>
              <a:t>“Evergreen Applications”</a:t>
            </a:r>
            <a:endParaRPr lang="ru-RU" sz="1800" dirty="0"/>
          </a:p>
        </p:txBody>
      </p:sp>
    </p:spTree>
    <p:extLst>
      <p:ext uri="{BB962C8B-B14F-4D97-AF65-F5344CB8AC3E}">
        <p14:creationId xmlns:p14="http://schemas.microsoft.com/office/powerpoint/2010/main" val="1447845087"/>
      </p:ext>
    </p:extLst>
  </p:cSld>
  <p:clrMapOvr>
    <a:masterClrMapping/>
  </p:clrMapOvr>
  <p:transition spd="slow" advClick="0">
    <p:strips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127001"/>
            <a:ext cx="11338560" cy="508619"/>
          </a:xfrm>
        </p:spPr>
        <p:txBody>
          <a:bodyPr/>
          <a:lstStyle/>
          <a:p>
            <a:r>
              <a:rPr lang="ru-RU" dirty="0" smtClean="0"/>
              <a:t>ИНСТРУМЕНТЫ БЕЗОПАСНОСТИ</a:t>
            </a:r>
            <a:endParaRPr lang="en-US" dirty="0"/>
          </a:p>
        </p:txBody>
      </p:sp>
      <p:pic>
        <p:nvPicPr>
          <p:cNvPr id="5" name="Picture 4"/>
          <p:cNvPicPr>
            <a:picLocks noChangeAspect="1"/>
          </p:cNvPicPr>
          <p:nvPr/>
        </p:nvPicPr>
        <p:blipFill>
          <a:blip r:embed="rId2"/>
          <a:stretch>
            <a:fillRect/>
          </a:stretch>
        </p:blipFill>
        <p:spPr>
          <a:xfrm>
            <a:off x="305532" y="635620"/>
            <a:ext cx="9515476" cy="5785043"/>
          </a:xfrm>
          <a:prstGeom prst="rect">
            <a:avLst/>
          </a:prstGeom>
        </p:spPr>
      </p:pic>
    </p:spTree>
    <p:extLst>
      <p:ext uri="{BB962C8B-B14F-4D97-AF65-F5344CB8AC3E}">
        <p14:creationId xmlns:p14="http://schemas.microsoft.com/office/powerpoint/2010/main" val="153932726"/>
      </p:ext>
    </p:extLst>
  </p:cSld>
  <p:clrMapOvr>
    <a:masterClrMapping/>
  </p:clrMapOvr>
  <p:transition spd="slow">
    <p:strips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480428" y="1623184"/>
            <a:ext cx="8313880" cy="4666663"/>
          </a:xfrm>
          <a:prstGeom prst="rect">
            <a:avLst/>
          </a:prstGeom>
        </p:spPr>
      </p:pic>
      <p:sp>
        <p:nvSpPr>
          <p:cNvPr id="28" name="Rectangle 27"/>
          <p:cNvSpPr/>
          <p:nvPr/>
        </p:nvSpPr>
        <p:spPr bwMode="auto">
          <a:xfrm>
            <a:off x="582603" y="1623184"/>
            <a:ext cx="2953650" cy="1904382"/>
          </a:xfrm>
          <a:prstGeom prst="rect">
            <a:avLst/>
          </a:prstGeom>
          <a:noFill/>
          <a:ln w="3175">
            <a:noFill/>
            <a:prstDash val="solid"/>
            <a:round/>
            <a:headEnd/>
            <a:tailEnd/>
          </a:ln>
          <a:effectLst/>
        </p:spPr>
        <p:txBody>
          <a:bodyPr vert="horz" wrap="square" lIns="68255" tIns="34128" rIns="68255" bIns="34128" numCol="1" anchor="ctr" anchorCtr="0" compatLnSpc="1">
            <a:prstTxWarp prst="textNoShape">
              <a:avLst/>
            </a:prstTxWarp>
          </a:bodyPr>
          <a:lstStyle/>
          <a:p>
            <a:pPr defTabSz="607903" eaLnBrk="0" hangingPunct="0">
              <a:lnSpc>
                <a:spcPct val="90000"/>
              </a:lnSpc>
            </a:pPr>
            <a:r>
              <a:rPr lang="ru-RU" sz="2400" b="1" dirty="0" smtClean="0">
                <a:solidFill>
                  <a:schemeClr val="accent2"/>
                </a:solidFill>
                <a:latin typeface="Arial" panose="020B0604020202020204" pitchFamily="34" charset="0"/>
                <a:ea typeface="ＭＳ Ｐゴシック" charset="-128"/>
                <a:cs typeface="Arial" panose="020B0604020202020204" pitchFamily="34" charset="0"/>
              </a:rPr>
              <a:t>Оборот</a:t>
            </a:r>
            <a:r>
              <a:rPr lang="en-US" sz="2400" b="1" dirty="0" smtClean="0">
                <a:solidFill>
                  <a:schemeClr val="accent2"/>
                </a:solidFill>
                <a:latin typeface="Arial" panose="020B0604020202020204" pitchFamily="34" charset="0"/>
                <a:ea typeface="ＭＳ Ｐゴシック" charset="-128"/>
                <a:cs typeface="Arial" panose="020B0604020202020204" pitchFamily="34" charset="0"/>
              </a:rPr>
              <a:t> </a:t>
            </a:r>
            <a:r>
              <a:rPr lang="en-US" sz="6000" b="1" dirty="0" smtClean="0">
                <a:solidFill>
                  <a:schemeClr val="accent2"/>
                </a:solidFill>
                <a:latin typeface="Arial" panose="020B0604020202020204" pitchFamily="34" charset="0"/>
                <a:ea typeface="ＭＳ Ｐゴシック" charset="-128"/>
                <a:cs typeface="Arial" panose="020B0604020202020204" pitchFamily="34" charset="0"/>
              </a:rPr>
              <a:t>$517 </a:t>
            </a:r>
            <a:r>
              <a:rPr lang="ru-RU" sz="3200" b="1" dirty="0" smtClean="0">
                <a:solidFill>
                  <a:schemeClr val="accent2"/>
                </a:solidFill>
                <a:latin typeface="Arial" panose="020B0604020202020204" pitchFamily="34" charset="0"/>
                <a:ea typeface="ＭＳ Ｐゴシック" charset="-128"/>
                <a:cs typeface="Arial" panose="020B0604020202020204" pitchFamily="34" charset="0"/>
              </a:rPr>
              <a:t>МИЛЛИОНОВ</a:t>
            </a:r>
            <a:endParaRPr lang="en-US" sz="3200" b="1" dirty="0">
              <a:solidFill>
                <a:schemeClr val="accent2"/>
              </a:solidFill>
              <a:latin typeface="Arial" panose="020B0604020202020204" pitchFamily="34" charset="0"/>
              <a:ea typeface="ＭＳ Ｐゴシック" charset="-128"/>
              <a:cs typeface="Arial" panose="020B0604020202020204" pitchFamily="34" charset="0"/>
            </a:endParaRPr>
          </a:p>
        </p:txBody>
      </p:sp>
      <p:sp>
        <p:nvSpPr>
          <p:cNvPr id="17" name="Rectangle 16"/>
          <p:cNvSpPr/>
          <p:nvPr/>
        </p:nvSpPr>
        <p:spPr>
          <a:xfrm>
            <a:off x="610173" y="3486781"/>
            <a:ext cx="2926080" cy="79158"/>
          </a:xfrm>
          <a:prstGeom prst="rect">
            <a:avLst/>
          </a:prstGeom>
          <a:solidFill>
            <a:srgbClr val="003A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ru-RU" sz="3600" cap="none" dirty="0" smtClean="0"/>
              <a:t>Глобальные достижения </a:t>
            </a:r>
            <a:r>
              <a:rPr lang="en-US" sz="3600" cap="none" dirty="0" smtClean="0"/>
              <a:t>Ixia</a:t>
            </a:r>
            <a:endParaRPr lang="en-US" sz="3600" cap="none" dirty="0">
              <a:solidFill>
                <a:schemeClr val="accent2"/>
              </a:solidFill>
            </a:endParaRPr>
          </a:p>
        </p:txBody>
      </p:sp>
      <p:sp>
        <p:nvSpPr>
          <p:cNvPr id="25" name="Rectangle 24"/>
          <p:cNvSpPr/>
          <p:nvPr/>
        </p:nvSpPr>
        <p:spPr bwMode="auto">
          <a:xfrm>
            <a:off x="568106" y="3669434"/>
            <a:ext cx="3251200" cy="2425468"/>
          </a:xfrm>
          <a:prstGeom prst="rect">
            <a:avLst/>
          </a:prstGeom>
          <a:noFill/>
          <a:ln w="3175">
            <a:noFill/>
            <a:prstDash val="solid"/>
            <a:round/>
            <a:headEnd/>
            <a:tailEnd/>
          </a:ln>
          <a:effectLst/>
        </p:spPr>
        <p:txBody>
          <a:bodyPr vert="horz" wrap="square" lIns="68255" tIns="34128" rIns="68255" bIns="34128" numCol="1" anchor="t" anchorCtr="0" compatLnSpc="1">
            <a:prstTxWarp prst="textNoShape">
              <a:avLst/>
            </a:prstTxWarp>
          </a:bodyPr>
          <a:lstStyle/>
          <a:p>
            <a:pPr defTabSz="607903" eaLnBrk="0" hangingPunct="0">
              <a:lnSpc>
                <a:spcPct val="90000"/>
              </a:lnSpc>
            </a:pPr>
            <a:r>
              <a:rPr lang="ru-RU" sz="2400" b="1" dirty="0" smtClean="0">
                <a:latin typeface="Arial" panose="020B0604020202020204" pitchFamily="34" charset="0"/>
                <a:ea typeface="ＭＳ Ｐゴシック" charset="-128"/>
                <a:cs typeface="Arial" panose="020B0604020202020204" pitchFamily="34" charset="0"/>
              </a:rPr>
              <a:t>ИСТОРИЯ</a:t>
            </a:r>
            <a:endParaRPr lang="en-US" sz="2400" b="1" dirty="0" smtClean="0">
              <a:latin typeface="Arial" panose="020B0604020202020204" pitchFamily="34" charset="0"/>
              <a:ea typeface="ＭＳ Ｐゴシック" charset="-128"/>
              <a:cs typeface="Arial" panose="020B0604020202020204" pitchFamily="34" charset="0"/>
            </a:endParaRPr>
          </a:p>
          <a:p>
            <a:pPr defTabSz="607903" eaLnBrk="0" hangingPunct="0">
              <a:lnSpc>
                <a:spcPct val="90000"/>
              </a:lnSpc>
            </a:pPr>
            <a:r>
              <a:rPr lang="ru-RU" dirty="0" smtClean="0">
                <a:latin typeface="Arial" panose="020B0604020202020204" pitchFamily="34" charset="0"/>
                <a:ea typeface="ＭＳ Ｐゴシック" charset="-128"/>
                <a:cs typeface="Arial" panose="020B0604020202020204" pitchFamily="34" charset="0"/>
              </a:rPr>
              <a:t>Основана</a:t>
            </a:r>
            <a:r>
              <a:rPr lang="en-US" dirty="0" smtClean="0">
                <a:latin typeface="Arial" panose="020B0604020202020204" pitchFamily="34" charset="0"/>
                <a:ea typeface="ＭＳ Ｐゴシック" charset="-128"/>
                <a:cs typeface="Arial" panose="020B0604020202020204" pitchFamily="34" charset="0"/>
              </a:rPr>
              <a:t>: 1997</a:t>
            </a:r>
          </a:p>
          <a:p>
            <a:pPr defTabSz="607903" eaLnBrk="0" hangingPunct="0">
              <a:lnSpc>
                <a:spcPct val="90000"/>
              </a:lnSpc>
            </a:pPr>
            <a:r>
              <a:rPr lang="ru-RU" dirty="0" smtClean="0">
                <a:latin typeface="Arial" panose="020B0604020202020204" pitchFamily="34" charset="0"/>
                <a:ea typeface="ＭＳ Ｐゴシック" charset="-128"/>
                <a:cs typeface="Arial" panose="020B0604020202020204" pitchFamily="34" charset="0"/>
              </a:rPr>
              <a:t>На бирже</a:t>
            </a:r>
            <a:r>
              <a:rPr lang="en-US" dirty="0" smtClean="0">
                <a:latin typeface="Arial" panose="020B0604020202020204" pitchFamily="34" charset="0"/>
                <a:ea typeface="ＭＳ Ｐゴシック" charset="-128"/>
                <a:cs typeface="Arial" panose="020B0604020202020204" pitchFamily="34" charset="0"/>
              </a:rPr>
              <a:t>: XXIA</a:t>
            </a:r>
          </a:p>
          <a:p>
            <a:pPr defTabSz="607903" eaLnBrk="0" hangingPunct="0">
              <a:lnSpc>
                <a:spcPct val="90000"/>
              </a:lnSpc>
            </a:pPr>
            <a:r>
              <a:rPr lang="ru-RU" dirty="0" smtClean="0">
                <a:latin typeface="Arial" panose="020B0604020202020204" pitchFamily="34" charset="0"/>
                <a:ea typeface="ＭＳ Ｐゴシック" charset="-128"/>
                <a:cs typeface="Arial" panose="020B0604020202020204" pitchFamily="34" charset="0"/>
              </a:rPr>
              <a:t>Покупки</a:t>
            </a:r>
            <a:r>
              <a:rPr lang="en-US" dirty="0" smtClean="0">
                <a:latin typeface="Arial" panose="020B0604020202020204" pitchFamily="34" charset="0"/>
                <a:ea typeface="ＭＳ Ｐゴシック" charset="-128"/>
                <a:cs typeface="Arial" panose="020B0604020202020204" pitchFamily="34" charset="0"/>
              </a:rPr>
              <a:t>:</a:t>
            </a:r>
          </a:p>
          <a:p>
            <a:pPr marL="231775" indent="-231775" defTabSz="607903" eaLnBrk="0" hangingPunct="0">
              <a:lnSpc>
                <a:spcPct val="90000"/>
              </a:lnSpc>
              <a:buFontTx/>
              <a:buChar char="-"/>
            </a:pPr>
            <a:r>
              <a:rPr lang="en-US" dirty="0" smtClean="0">
                <a:latin typeface="Arial" panose="020B0604020202020204" pitchFamily="34" charset="0"/>
                <a:ea typeface="ＭＳ Ｐゴシック" charset="-128"/>
                <a:cs typeface="Arial" panose="020B0604020202020204" pitchFamily="34" charset="0"/>
              </a:rPr>
              <a:t>2009 Catapult Comm.</a:t>
            </a:r>
          </a:p>
          <a:p>
            <a:pPr marL="231775" indent="-231775" defTabSz="607903" eaLnBrk="0" hangingPunct="0">
              <a:lnSpc>
                <a:spcPct val="90000"/>
              </a:lnSpc>
              <a:buFontTx/>
              <a:buChar char="-"/>
            </a:pPr>
            <a:r>
              <a:rPr lang="en-US" dirty="0" smtClean="0">
                <a:latin typeface="Arial" panose="020B0604020202020204" pitchFamily="34" charset="0"/>
                <a:ea typeface="ＭＳ Ｐゴシック" charset="-128"/>
                <a:cs typeface="Arial" panose="020B0604020202020204" pitchFamily="34" charset="0"/>
              </a:rPr>
              <a:t>2011 </a:t>
            </a:r>
            <a:r>
              <a:rPr lang="en-US" dirty="0" err="1" smtClean="0">
                <a:latin typeface="Arial" panose="020B0604020202020204" pitchFamily="34" charset="0"/>
                <a:ea typeface="ＭＳ Ｐゴシック" charset="-128"/>
                <a:cs typeface="Arial" panose="020B0604020202020204" pitchFamily="34" charset="0"/>
              </a:rPr>
              <a:t>Veriwave</a:t>
            </a:r>
            <a:endParaRPr lang="en-US" dirty="0" smtClean="0">
              <a:latin typeface="Arial" panose="020B0604020202020204" pitchFamily="34" charset="0"/>
              <a:ea typeface="ＭＳ Ｐゴシック" charset="-128"/>
              <a:cs typeface="Arial" panose="020B0604020202020204" pitchFamily="34" charset="0"/>
            </a:endParaRPr>
          </a:p>
          <a:p>
            <a:pPr marL="231775" indent="-231775" defTabSz="607903" eaLnBrk="0" hangingPunct="0">
              <a:lnSpc>
                <a:spcPct val="90000"/>
              </a:lnSpc>
              <a:buFontTx/>
              <a:buChar char="-"/>
            </a:pPr>
            <a:r>
              <a:rPr lang="en-US" dirty="0" smtClean="0">
                <a:latin typeface="Arial" panose="020B0604020202020204" pitchFamily="34" charset="0"/>
                <a:ea typeface="ＭＳ Ｐゴシック" charset="-128"/>
                <a:cs typeface="Arial" panose="020B0604020202020204" pitchFamily="34" charset="0"/>
              </a:rPr>
              <a:t>2012 </a:t>
            </a:r>
            <a:r>
              <a:rPr lang="en-US" dirty="0" err="1" smtClean="0">
                <a:latin typeface="Arial" panose="020B0604020202020204" pitchFamily="34" charset="0"/>
                <a:ea typeface="ＭＳ Ｐゴシック" charset="-128"/>
                <a:cs typeface="Arial" panose="020B0604020202020204" pitchFamily="34" charset="0"/>
              </a:rPr>
              <a:t>Anue</a:t>
            </a:r>
            <a:r>
              <a:rPr lang="en-US" dirty="0" smtClean="0">
                <a:latin typeface="Arial" panose="020B0604020202020204" pitchFamily="34" charset="0"/>
                <a:ea typeface="ＭＳ Ｐゴシック" charset="-128"/>
                <a:cs typeface="Arial" panose="020B0604020202020204" pitchFamily="34" charset="0"/>
              </a:rPr>
              <a:t> Systems</a:t>
            </a:r>
          </a:p>
          <a:p>
            <a:pPr marL="231775" indent="-231775" defTabSz="607903" eaLnBrk="0" hangingPunct="0">
              <a:lnSpc>
                <a:spcPct val="90000"/>
              </a:lnSpc>
              <a:buFontTx/>
              <a:buChar char="-"/>
            </a:pPr>
            <a:r>
              <a:rPr lang="en-US" dirty="0" smtClean="0">
                <a:latin typeface="Arial" panose="020B0604020202020204" pitchFamily="34" charset="0"/>
                <a:ea typeface="ＭＳ Ｐゴシック" charset="-128"/>
                <a:cs typeface="Arial" panose="020B0604020202020204" pitchFamily="34" charset="0"/>
              </a:rPr>
              <a:t>2012 BreakingPoint</a:t>
            </a:r>
          </a:p>
          <a:p>
            <a:pPr marL="231775" indent="-231775" defTabSz="607903" eaLnBrk="0" hangingPunct="0">
              <a:lnSpc>
                <a:spcPct val="90000"/>
              </a:lnSpc>
              <a:buFontTx/>
              <a:buChar char="-"/>
            </a:pPr>
            <a:r>
              <a:rPr lang="en-US" dirty="0" smtClean="0">
                <a:latin typeface="Arial" panose="020B0604020202020204" pitchFamily="34" charset="0"/>
                <a:ea typeface="ＭＳ Ｐゴシック" charset="-128"/>
                <a:cs typeface="Arial" panose="020B0604020202020204" pitchFamily="34" charset="0"/>
              </a:rPr>
              <a:t>2013 Net Optics</a:t>
            </a:r>
            <a:endParaRPr lang="en-US" dirty="0">
              <a:latin typeface="Arial" panose="020B0604020202020204" pitchFamily="34" charset="0"/>
              <a:ea typeface="ＭＳ Ｐゴシック" charset="-128"/>
              <a:cs typeface="Arial" panose="020B0604020202020204" pitchFamily="34" charset="0"/>
            </a:endParaRPr>
          </a:p>
        </p:txBody>
      </p:sp>
      <p:grpSp>
        <p:nvGrpSpPr>
          <p:cNvPr id="5" name="Group 4"/>
          <p:cNvGrpSpPr/>
          <p:nvPr/>
        </p:nvGrpSpPr>
        <p:grpSpPr>
          <a:xfrm>
            <a:off x="4131390" y="2445206"/>
            <a:ext cx="2252632" cy="2518495"/>
            <a:chOff x="4151710" y="2617926"/>
            <a:chExt cx="2252632" cy="2518495"/>
          </a:xfrm>
        </p:grpSpPr>
        <p:grpSp>
          <p:nvGrpSpPr>
            <p:cNvPr id="31" name="Group 30"/>
            <p:cNvGrpSpPr/>
            <p:nvPr/>
          </p:nvGrpSpPr>
          <p:grpSpPr>
            <a:xfrm>
              <a:off x="4151710" y="2617926"/>
              <a:ext cx="2252632" cy="2518495"/>
              <a:chOff x="1012484" y="1327885"/>
              <a:chExt cx="1861539" cy="2081245"/>
            </a:xfrm>
          </p:grpSpPr>
          <p:sp>
            <p:nvSpPr>
              <p:cNvPr id="44"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alpha val="50000"/>
                </a:srgbClr>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45" name="object 201"/>
              <p:cNvSpPr/>
              <p:nvPr/>
            </p:nvSpPr>
            <p:spPr>
              <a:xfrm>
                <a:off x="1116458" y="1444130"/>
                <a:ext cx="1653591"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sp>
          <p:nvSpPr>
            <p:cNvPr id="42" name="TextBox 41"/>
            <p:cNvSpPr txBox="1"/>
            <p:nvPr/>
          </p:nvSpPr>
          <p:spPr>
            <a:xfrm>
              <a:off x="4317906" y="3286002"/>
              <a:ext cx="1920240" cy="555345"/>
            </a:xfrm>
            <a:prstGeom prst="rect">
              <a:avLst/>
            </a:prstGeom>
            <a:noFill/>
          </p:spPr>
          <p:txBody>
            <a:bodyPr wrap="square" rtlCol="0" anchor="ctr">
              <a:spAutoFit/>
            </a:bodyPr>
            <a:lstStyle/>
            <a:p>
              <a:pPr algn="ctr">
                <a:lnSpc>
                  <a:spcPts val="3600"/>
                </a:lnSpc>
              </a:pPr>
              <a:r>
                <a:rPr lang="en-US" sz="4000" b="1" dirty="0" smtClean="0">
                  <a:solidFill>
                    <a:srgbClr val="FFFFFF"/>
                  </a:solidFill>
                </a:rPr>
                <a:t>6,000+</a:t>
              </a:r>
              <a:endParaRPr lang="en-US" sz="4000" b="1" dirty="0">
                <a:solidFill>
                  <a:srgbClr val="FFFFFF"/>
                </a:solidFill>
              </a:endParaRPr>
            </a:p>
          </p:txBody>
        </p:sp>
        <p:sp>
          <p:nvSpPr>
            <p:cNvPr id="30" name="TextBox 29"/>
            <p:cNvSpPr txBox="1"/>
            <p:nvPr/>
          </p:nvSpPr>
          <p:spPr>
            <a:xfrm>
              <a:off x="4317906" y="3829184"/>
              <a:ext cx="1920240" cy="707886"/>
            </a:xfrm>
            <a:prstGeom prst="rect">
              <a:avLst/>
            </a:prstGeom>
            <a:noFill/>
          </p:spPr>
          <p:txBody>
            <a:bodyPr wrap="square" rtlCol="0">
              <a:spAutoFit/>
            </a:bodyPr>
            <a:lstStyle/>
            <a:p>
              <a:pPr algn="ctr"/>
              <a:r>
                <a:rPr lang="ru-RU" sz="2000" b="1" dirty="0" smtClean="0">
                  <a:solidFill>
                    <a:srgbClr val="FFFFFF"/>
                  </a:solidFill>
                </a:rPr>
                <a:t>Глобальных</a:t>
              </a:r>
            </a:p>
            <a:p>
              <a:pPr algn="ctr"/>
              <a:r>
                <a:rPr lang="ru-RU" sz="2000" b="1" dirty="0" smtClean="0">
                  <a:solidFill>
                    <a:srgbClr val="FFFFFF"/>
                  </a:solidFill>
                </a:rPr>
                <a:t>клиентов</a:t>
              </a:r>
              <a:endParaRPr lang="en-US" sz="2000" b="1" dirty="0">
                <a:solidFill>
                  <a:srgbClr val="FFFFFF"/>
                </a:solidFill>
              </a:endParaRPr>
            </a:p>
          </p:txBody>
        </p:sp>
      </p:grpSp>
      <p:grpSp>
        <p:nvGrpSpPr>
          <p:cNvPr id="6" name="Group 5"/>
          <p:cNvGrpSpPr/>
          <p:nvPr/>
        </p:nvGrpSpPr>
        <p:grpSpPr>
          <a:xfrm>
            <a:off x="6748871" y="1903148"/>
            <a:ext cx="2252632" cy="2518495"/>
            <a:chOff x="6769191" y="2075868"/>
            <a:chExt cx="2252632" cy="2518495"/>
          </a:xfrm>
        </p:grpSpPr>
        <p:grpSp>
          <p:nvGrpSpPr>
            <p:cNvPr id="55" name="Group 54"/>
            <p:cNvGrpSpPr/>
            <p:nvPr/>
          </p:nvGrpSpPr>
          <p:grpSpPr>
            <a:xfrm>
              <a:off x="6769191" y="2075868"/>
              <a:ext cx="2252632" cy="2518495"/>
              <a:chOff x="1012484" y="1327885"/>
              <a:chExt cx="1861539" cy="2081245"/>
            </a:xfrm>
          </p:grpSpPr>
          <p:sp>
            <p:nvSpPr>
              <p:cNvPr id="58"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alpha val="50000"/>
                </a:srgbClr>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59" name="object 201"/>
              <p:cNvSpPr/>
              <p:nvPr/>
            </p:nvSpPr>
            <p:spPr>
              <a:xfrm>
                <a:off x="1116458" y="1444130"/>
                <a:ext cx="1653591"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sp>
          <p:nvSpPr>
            <p:cNvPr id="32" name="TextBox 31"/>
            <p:cNvSpPr txBox="1"/>
            <p:nvPr/>
          </p:nvSpPr>
          <p:spPr>
            <a:xfrm>
              <a:off x="6926458" y="2760478"/>
              <a:ext cx="1920240" cy="555345"/>
            </a:xfrm>
            <a:prstGeom prst="rect">
              <a:avLst/>
            </a:prstGeom>
            <a:noFill/>
          </p:spPr>
          <p:txBody>
            <a:bodyPr wrap="square" rtlCol="0" anchor="ctr">
              <a:spAutoFit/>
            </a:bodyPr>
            <a:lstStyle>
              <a:defPPr>
                <a:defRPr lang="en-US"/>
              </a:defPPr>
              <a:lvl1pPr algn="ctr">
                <a:lnSpc>
                  <a:spcPts val="3600"/>
                </a:lnSpc>
                <a:defRPr sz="4000" b="1">
                  <a:solidFill>
                    <a:srgbClr val="FFFFFF"/>
                  </a:solidFill>
                </a:defRPr>
              </a:lvl1pPr>
            </a:lstStyle>
            <a:p>
              <a:r>
                <a:rPr lang="en-US" dirty="0" smtClean="0"/>
                <a:t>1</a:t>
              </a:r>
              <a:r>
                <a:rPr lang="ru-RU" baseline="30000" dirty="0" smtClean="0"/>
                <a:t>я</a:t>
              </a:r>
              <a:r>
                <a:rPr lang="en-US" dirty="0" smtClean="0"/>
                <a:t> </a:t>
              </a:r>
              <a:endParaRPr lang="en-US" dirty="0"/>
            </a:p>
          </p:txBody>
        </p:sp>
        <p:sp>
          <p:nvSpPr>
            <p:cNvPr id="33" name="TextBox 32"/>
            <p:cNvSpPr txBox="1"/>
            <p:nvPr/>
          </p:nvSpPr>
          <p:spPr>
            <a:xfrm>
              <a:off x="6926458" y="3155941"/>
              <a:ext cx="1920240" cy="731520"/>
            </a:xfrm>
            <a:prstGeom prst="rect">
              <a:avLst/>
            </a:prstGeom>
            <a:noFill/>
          </p:spPr>
          <p:txBody>
            <a:bodyPr wrap="square" rtlCol="0">
              <a:noAutofit/>
            </a:bodyPr>
            <a:lstStyle/>
            <a:p>
              <a:pPr algn="ctr"/>
              <a:r>
                <a:rPr lang="ru-RU" sz="2000" b="1" dirty="0" smtClean="0">
                  <a:solidFill>
                    <a:srgbClr val="FFFFFF"/>
                  </a:solidFill>
                </a:rPr>
                <a:t>По инновациям</a:t>
              </a:r>
            </a:p>
            <a:p>
              <a:pPr algn="ctr"/>
              <a:r>
                <a:rPr lang="ru-RU" sz="2000" b="1" dirty="0" smtClean="0">
                  <a:solidFill>
                    <a:srgbClr val="FFFFFF"/>
                  </a:solidFill>
                </a:rPr>
                <a:t>На рынке</a:t>
              </a:r>
              <a:endParaRPr lang="en-US" sz="2000" b="1" dirty="0">
                <a:solidFill>
                  <a:srgbClr val="FFFFFF"/>
                </a:solidFill>
              </a:endParaRPr>
            </a:p>
          </p:txBody>
        </p:sp>
      </p:grpSp>
      <p:grpSp>
        <p:nvGrpSpPr>
          <p:cNvPr id="7" name="Group 6"/>
          <p:cNvGrpSpPr/>
          <p:nvPr/>
        </p:nvGrpSpPr>
        <p:grpSpPr>
          <a:xfrm>
            <a:off x="9420559" y="2445206"/>
            <a:ext cx="2252632" cy="2518495"/>
            <a:chOff x="9440879" y="2617926"/>
            <a:chExt cx="2252632" cy="2518495"/>
          </a:xfrm>
        </p:grpSpPr>
        <p:grpSp>
          <p:nvGrpSpPr>
            <p:cNvPr id="61" name="Group 60"/>
            <p:cNvGrpSpPr/>
            <p:nvPr/>
          </p:nvGrpSpPr>
          <p:grpSpPr>
            <a:xfrm>
              <a:off x="9440879" y="2617926"/>
              <a:ext cx="2252632" cy="2518495"/>
              <a:chOff x="1012484" y="1327885"/>
              <a:chExt cx="1861539" cy="2081245"/>
            </a:xfrm>
          </p:grpSpPr>
          <p:sp>
            <p:nvSpPr>
              <p:cNvPr id="64"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alpha val="50000"/>
                </a:srgbClr>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65" name="object 201"/>
              <p:cNvSpPr/>
              <p:nvPr/>
            </p:nvSpPr>
            <p:spPr>
              <a:xfrm>
                <a:off x="1116458" y="1444130"/>
                <a:ext cx="1653591"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sp>
          <p:nvSpPr>
            <p:cNvPr id="34" name="TextBox 33"/>
            <p:cNvSpPr txBox="1"/>
            <p:nvPr/>
          </p:nvSpPr>
          <p:spPr>
            <a:xfrm>
              <a:off x="9618449" y="3279793"/>
              <a:ext cx="1920240" cy="555345"/>
            </a:xfrm>
            <a:prstGeom prst="rect">
              <a:avLst/>
            </a:prstGeom>
            <a:noFill/>
          </p:spPr>
          <p:txBody>
            <a:bodyPr wrap="square" rtlCol="0" anchor="ctr">
              <a:spAutoFit/>
            </a:bodyPr>
            <a:lstStyle>
              <a:defPPr>
                <a:defRPr lang="en-US"/>
              </a:defPPr>
              <a:lvl1pPr algn="ctr">
                <a:lnSpc>
                  <a:spcPts val="3600"/>
                </a:lnSpc>
                <a:defRPr sz="4000" b="1">
                  <a:solidFill>
                    <a:srgbClr val="FFFFFF"/>
                  </a:solidFill>
                </a:defRPr>
              </a:lvl1pPr>
            </a:lstStyle>
            <a:p>
              <a:r>
                <a:rPr lang="en-US" dirty="0" smtClean="0"/>
                <a:t>#1</a:t>
              </a:r>
              <a:endParaRPr lang="en-US" dirty="0"/>
            </a:p>
          </p:txBody>
        </p:sp>
        <p:sp>
          <p:nvSpPr>
            <p:cNvPr id="35" name="TextBox 34"/>
            <p:cNvSpPr txBox="1"/>
            <p:nvPr/>
          </p:nvSpPr>
          <p:spPr>
            <a:xfrm>
              <a:off x="9626671" y="3850237"/>
              <a:ext cx="1920240" cy="731520"/>
            </a:xfrm>
            <a:prstGeom prst="rect">
              <a:avLst/>
            </a:prstGeom>
            <a:noFill/>
          </p:spPr>
          <p:txBody>
            <a:bodyPr wrap="square" rtlCol="0">
              <a:noAutofit/>
            </a:bodyPr>
            <a:lstStyle/>
            <a:p>
              <a:pPr algn="ctr"/>
              <a:r>
                <a:rPr lang="ru-RU" sz="2000" b="1" dirty="0" smtClean="0">
                  <a:solidFill>
                    <a:srgbClr val="FFFFFF"/>
                  </a:solidFill>
                </a:rPr>
                <a:t>ЛИДЕР</a:t>
              </a:r>
            </a:p>
            <a:p>
              <a:pPr algn="ctr"/>
              <a:r>
                <a:rPr lang="ru-RU" sz="2000" b="1" dirty="0" smtClean="0">
                  <a:solidFill>
                    <a:srgbClr val="FFFFFF"/>
                  </a:solidFill>
                </a:rPr>
                <a:t>РЫНКА</a:t>
              </a:r>
              <a:endParaRPr lang="en-US" sz="2000" b="1" dirty="0">
                <a:solidFill>
                  <a:srgbClr val="FFFFFF"/>
                </a:solidFill>
              </a:endParaRPr>
            </a:p>
          </p:txBody>
        </p:sp>
      </p:grpSp>
    </p:spTree>
    <p:extLst>
      <p:ext uri="{BB962C8B-B14F-4D97-AF65-F5344CB8AC3E}">
        <p14:creationId xmlns:p14="http://schemas.microsoft.com/office/powerpoint/2010/main" val="169318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dissolv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7" grpId="0" animBg="1"/>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1364343"/>
            <a:ext cx="11338560" cy="2807607"/>
          </a:xfrm>
        </p:spPr>
        <p:txBody>
          <a:bodyPr/>
          <a:lstStyle/>
          <a:p>
            <a:r>
              <a:rPr lang="ru-RU" dirty="0" smtClean="0"/>
              <a:t>ИНТЕЛЛЕКТУАЛЬНЫЙ МОНИТОРИНГ</a:t>
            </a:r>
            <a:endParaRPr lang="en-US" dirty="0"/>
          </a:p>
        </p:txBody>
      </p:sp>
    </p:spTree>
    <p:extLst>
      <p:ext uri="{BB962C8B-B14F-4D97-AF65-F5344CB8AC3E}">
        <p14:creationId xmlns:p14="http://schemas.microsoft.com/office/powerpoint/2010/main" val="1192836983"/>
      </p:ext>
    </p:extLst>
  </p:cSld>
  <p:clrMapOvr>
    <a:masterClrMapping/>
  </p:clrMapOvr>
  <p:transition spd="slow">
    <p:strips dir="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4" name="Group 283"/>
          <p:cNvGrpSpPr/>
          <p:nvPr/>
        </p:nvGrpSpPr>
        <p:grpSpPr>
          <a:xfrm>
            <a:off x="60107" y="3701626"/>
            <a:ext cx="3292728" cy="1847378"/>
            <a:chOff x="116215" y="4230382"/>
            <a:chExt cx="3292728" cy="1847378"/>
          </a:xfrm>
        </p:grpSpPr>
        <p:pic>
          <p:nvPicPr>
            <p:cNvPr id="251" name="Picture 250"/>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116215" y="4230382"/>
              <a:ext cx="3292728" cy="1847378"/>
            </a:xfrm>
            <a:prstGeom prst="rect">
              <a:avLst/>
            </a:prstGeom>
          </p:spPr>
        </p:pic>
        <p:pic>
          <p:nvPicPr>
            <p:cNvPr id="263" name="Picture 26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0298" y="4500345"/>
              <a:ext cx="1130631" cy="785925"/>
            </a:xfrm>
            <a:prstGeom prst="rect">
              <a:avLst/>
            </a:prstGeom>
          </p:spPr>
        </p:pic>
        <p:sp>
          <p:nvSpPr>
            <p:cNvPr id="269" name="TextBox 268"/>
            <p:cNvSpPr txBox="1"/>
            <p:nvPr/>
          </p:nvSpPr>
          <p:spPr>
            <a:xfrm>
              <a:off x="1233992" y="5284186"/>
              <a:ext cx="1483241" cy="33855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rPr>
                <a:t>Clients</a:t>
              </a:r>
            </a:p>
          </p:txBody>
        </p:sp>
      </p:grpSp>
      <p:sp>
        <p:nvSpPr>
          <p:cNvPr id="4" name="Title 1"/>
          <p:cNvSpPr>
            <a:spLocks noGrp="1"/>
          </p:cNvSpPr>
          <p:nvPr>
            <p:ph type="title"/>
          </p:nvPr>
        </p:nvSpPr>
        <p:spPr>
          <a:xfrm>
            <a:off x="426720" y="0"/>
            <a:ext cx="11338560" cy="765416"/>
          </a:xfrm>
        </p:spPr>
        <p:txBody>
          <a:bodyPr/>
          <a:lstStyle/>
          <a:p>
            <a:r>
              <a:rPr lang="ru-RU" dirty="0" smtClean="0"/>
              <a:t>ВЫЗОВЫ ИНТЕЛЛЕКТУАЛЬНОГО МОНИТОРИНГА</a:t>
            </a:r>
            <a:endParaRPr lang="en-US" dirty="0"/>
          </a:p>
        </p:txBody>
      </p:sp>
      <p:cxnSp>
        <p:nvCxnSpPr>
          <p:cNvPr id="254" name="Straight Connector 253"/>
          <p:cNvCxnSpPr>
            <a:endCxn id="260" idx="1"/>
          </p:cNvCxnSpPr>
          <p:nvPr/>
        </p:nvCxnSpPr>
        <p:spPr>
          <a:xfrm>
            <a:off x="2844619" y="4516249"/>
            <a:ext cx="1842554" cy="1314"/>
          </a:xfrm>
          <a:prstGeom prst="line">
            <a:avLst/>
          </a:prstGeom>
          <a:noFill/>
          <a:ln w="25400" cap="flat" cmpd="sng" algn="ctr">
            <a:solidFill>
              <a:schemeClr val="tx1"/>
            </a:solidFill>
            <a:prstDash val="solid"/>
          </a:ln>
          <a:effectLst/>
        </p:spPr>
      </p:cxnSp>
      <p:cxnSp>
        <p:nvCxnSpPr>
          <p:cNvPr id="255" name="Straight Connector 254"/>
          <p:cNvCxnSpPr>
            <a:stCxn id="260" idx="3"/>
            <a:endCxn id="261" idx="1"/>
          </p:cNvCxnSpPr>
          <p:nvPr/>
        </p:nvCxnSpPr>
        <p:spPr>
          <a:xfrm flipV="1">
            <a:off x="5327253" y="4516249"/>
            <a:ext cx="1506369" cy="1314"/>
          </a:xfrm>
          <a:prstGeom prst="line">
            <a:avLst/>
          </a:prstGeom>
          <a:noFill/>
          <a:ln w="25400" cap="flat" cmpd="sng" algn="ctr">
            <a:solidFill>
              <a:schemeClr val="tx1"/>
            </a:solidFill>
            <a:prstDash val="solid"/>
          </a:ln>
          <a:effectLst/>
        </p:spPr>
      </p:cxnSp>
      <p:cxnSp>
        <p:nvCxnSpPr>
          <p:cNvPr id="256" name="Straight Connector 255"/>
          <p:cNvCxnSpPr>
            <a:stCxn id="261" idx="3"/>
            <a:endCxn id="266" idx="1"/>
          </p:cNvCxnSpPr>
          <p:nvPr/>
        </p:nvCxnSpPr>
        <p:spPr>
          <a:xfrm>
            <a:off x="7473702" y="4516249"/>
            <a:ext cx="2123536" cy="2041"/>
          </a:xfrm>
          <a:prstGeom prst="line">
            <a:avLst/>
          </a:prstGeom>
          <a:noFill/>
          <a:ln w="25400" cap="flat" cmpd="sng" algn="ctr">
            <a:solidFill>
              <a:schemeClr val="tx1"/>
            </a:solidFill>
            <a:prstDash val="solid"/>
          </a:ln>
          <a:effectLst/>
        </p:spPr>
      </p:cxnSp>
      <p:cxnSp>
        <p:nvCxnSpPr>
          <p:cNvPr id="259" name="Straight Connector 258"/>
          <p:cNvCxnSpPr>
            <a:stCxn id="312" idx="1"/>
            <a:endCxn id="260" idx="0"/>
          </p:cNvCxnSpPr>
          <p:nvPr/>
        </p:nvCxnSpPr>
        <p:spPr>
          <a:xfrm flipH="1">
            <a:off x="5007213" y="3314032"/>
            <a:ext cx="1068947" cy="883491"/>
          </a:xfrm>
          <a:prstGeom prst="line">
            <a:avLst/>
          </a:prstGeom>
          <a:noFill/>
          <a:ln w="25400" cap="flat" cmpd="sng" algn="ctr">
            <a:solidFill>
              <a:schemeClr val="tx1"/>
            </a:solidFill>
            <a:prstDash val="solid"/>
            <a:headEnd type="arrow"/>
            <a:tailEnd type="none"/>
          </a:ln>
          <a:effectLst>
            <a:outerShdw blurRad="40000" dist="20000" dir="5400000" rotWithShape="0">
              <a:srgbClr val="000000">
                <a:alpha val="38000"/>
              </a:srgbClr>
            </a:outerShdw>
          </a:effectLst>
        </p:spPr>
      </p:cxnSp>
      <p:pic>
        <p:nvPicPr>
          <p:cNvPr id="260" name="Picture 25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7173" y="4197523"/>
            <a:ext cx="640080" cy="640080"/>
          </a:xfrm>
          <a:prstGeom prst="rect">
            <a:avLst/>
          </a:prstGeom>
        </p:spPr>
      </p:pic>
      <p:pic>
        <p:nvPicPr>
          <p:cNvPr id="261" name="Picture 26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33622" y="4196209"/>
            <a:ext cx="640080" cy="640080"/>
          </a:xfrm>
          <a:prstGeom prst="rect">
            <a:avLst/>
          </a:prstGeom>
        </p:spPr>
      </p:pic>
      <p:grpSp>
        <p:nvGrpSpPr>
          <p:cNvPr id="264" name="Group 263"/>
          <p:cNvGrpSpPr/>
          <p:nvPr/>
        </p:nvGrpSpPr>
        <p:grpSpPr>
          <a:xfrm>
            <a:off x="9597238" y="4010502"/>
            <a:ext cx="1413474" cy="1003610"/>
            <a:chOff x="9989856" y="2131947"/>
            <a:chExt cx="1413474" cy="1003610"/>
          </a:xfrm>
        </p:grpSpPr>
        <p:pic>
          <p:nvPicPr>
            <p:cNvPr id="265" name="Picture 26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63250" y="2249442"/>
              <a:ext cx="640080" cy="780586"/>
            </a:xfrm>
            <a:prstGeom prst="rect">
              <a:avLst/>
            </a:prstGeom>
          </p:spPr>
        </p:pic>
        <p:pic>
          <p:nvPicPr>
            <p:cNvPr id="266" name="Picture 26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89856" y="2249442"/>
              <a:ext cx="640080" cy="780586"/>
            </a:xfrm>
            <a:prstGeom prst="rect">
              <a:avLst/>
            </a:prstGeom>
          </p:spPr>
        </p:pic>
        <p:pic>
          <p:nvPicPr>
            <p:cNvPr id="267" name="Picture 26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95031" y="2131947"/>
              <a:ext cx="822960" cy="1003610"/>
            </a:xfrm>
            <a:prstGeom prst="rect">
              <a:avLst/>
            </a:prstGeom>
          </p:spPr>
        </p:pic>
      </p:grpSp>
      <p:sp>
        <p:nvSpPr>
          <p:cNvPr id="268" name="TextBox 267"/>
          <p:cNvSpPr txBox="1"/>
          <p:nvPr/>
        </p:nvSpPr>
        <p:spPr>
          <a:xfrm>
            <a:off x="9572272" y="4974047"/>
            <a:ext cx="1483241" cy="33855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rPr>
              <a:t>Server</a:t>
            </a:r>
          </a:p>
        </p:txBody>
      </p:sp>
      <p:grpSp>
        <p:nvGrpSpPr>
          <p:cNvPr id="329" name="Group 328"/>
          <p:cNvGrpSpPr/>
          <p:nvPr/>
        </p:nvGrpSpPr>
        <p:grpSpPr>
          <a:xfrm>
            <a:off x="5481416" y="4269872"/>
            <a:ext cx="1097280" cy="1014630"/>
            <a:chOff x="5481416" y="4269872"/>
            <a:chExt cx="1097280" cy="1014630"/>
          </a:xfrm>
        </p:grpSpPr>
        <p:pic>
          <p:nvPicPr>
            <p:cNvPr id="257" name="Picture 25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86204" y="4269872"/>
              <a:ext cx="687705" cy="503199"/>
            </a:xfrm>
            <a:prstGeom prst="rect">
              <a:avLst/>
            </a:prstGeom>
          </p:spPr>
        </p:pic>
        <p:sp>
          <p:nvSpPr>
            <p:cNvPr id="270" name="TextBox 269"/>
            <p:cNvSpPr txBox="1"/>
            <p:nvPr/>
          </p:nvSpPr>
          <p:spPr>
            <a:xfrm>
              <a:off x="5481416" y="4699727"/>
              <a:ext cx="1097280" cy="584775"/>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rPr>
                <a:t>Network</a:t>
              </a:r>
            </a:p>
            <a:p>
              <a:pPr marL="0" marR="0" lvl="0" indent="0" algn="ctr" defTabSz="457200" eaLnBrk="1" fontAlgn="auto" latinLnBrk="0" hangingPunct="1">
                <a:lnSpc>
                  <a:spcPct val="100000"/>
                </a:lnSpc>
                <a:spcBef>
                  <a:spcPts val="0"/>
                </a:spcBef>
                <a:spcAft>
                  <a:spcPts val="0"/>
                </a:spcAft>
                <a:buClrTx/>
                <a:buSzTx/>
                <a:buFontTx/>
                <a:buNone/>
                <a:tabLst/>
                <a:defRPr/>
              </a:pPr>
              <a:r>
                <a:rPr lang="en-US" sz="1600" kern="0" dirty="0"/>
                <a:t>Tap</a:t>
              </a:r>
              <a:endParaRPr kumimoji="0" lang="en-US" sz="1600" b="0" i="0" u="none" strike="noStrike" kern="0" cap="none" spc="0" normalizeH="0" baseline="0" noProof="0" dirty="0">
                <a:ln>
                  <a:noFill/>
                </a:ln>
                <a:effectLst/>
                <a:uLnTx/>
                <a:uFillTx/>
              </a:endParaRPr>
            </a:p>
          </p:txBody>
        </p:sp>
      </p:grpSp>
      <p:sp>
        <p:nvSpPr>
          <p:cNvPr id="271" name="TextBox 270"/>
          <p:cNvSpPr txBox="1"/>
          <p:nvPr/>
        </p:nvSpPr>
        <p:spPr>
          <a:xfrm>
            <a:off x="4462530" y="4871386"/>
            <a:ext cx="1097280" cy="33855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rPr>
              <a:t>Switch</a:t>
            </a:r>
          </a:p>
        </p:txBody>
      </p:sp>
      <p:sp>
        <p:nvSpPr>
          <p:cNvPr id="272" name="TextBox 271"/>
          <p:cNvSpPr txBox="1"/>
          <p:nvPr/>
        </p:nvSpPr>
        <p:spPr>
          <a:xfrm>
            <a:off x="6605022" y="4881287"/>
            <a:ext cx="1097280" cy="33855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rPr>
              <a:t>Switch</a:t>
            </a:r>
          </a:p>
        </p:txBody>
      </p:sp>
      <p:cxnSp>
        <p:nvCxnSpPr>
          <p:cNvPr id="302" name="Straight Connector 301"/>
          <p:cNvCxnSpPr>
            <a:stCxn id="312" idx="1"/>
            <a:endCxn id="261" idx="0"/>
          </p:cNvCxnSpPr>
          <p:nvPr/>
        </p:nvCxnSpPr>
        <p:spPr>
          <a:xfrm>
            <a:off x="6076160" y="3314032"/>
            <a:ext cx="1077502" cy="882177"/>
          </a:xfrm>
          <a:prstGeom prst="line">
            <a:avLst/>
          </a:prstGeom>
          <a:noFill/>
          <a:ln w="25400" cap="flat" cmpd="sng" algn="ctr">
            <a:solidFill>
              <a:schemeClr val="tx1"/>
            </a:solidFill>
            <a:prstDash val="solid"/>
            <a:headEnd type="arrow"/>
            <a:tailEnd type="none"/>
          </a:ln>
          <a:effectLst>
            <a:outerShdw blurRad="40000" dist="20000" dir="5400000" rotWithShape="0">
              <a:srgbClr val="000000">
                <a:alpha val="38000"/>
              </a:srgbClr>
            </a:outerShdw>
          </a:effectLst>
        </p:spPr>
      </p:cxnSp>
      <p:sp>
        <p:nvSpPr>
          <p:cNvPr id="307" name="TextBox 306"/>
          <p:cNvSpPr txBox="1"/>
          <p:nvPr/>
        </p:nvSpPr>
        <p:spPr>
          <a:xfrm>
            <a:off x="491263" y="1132086"/>
            <a:ext cx="4050201" cy="1463040"/>
          </a:xfrm>
          <a:prstGeom prst="rect">
            <a:avLst/>
          </a:prstGeom>
          <a:noFill/>
        </p:spPr>
        <p:txBody>
          <a:bodyPr wrap="square" rtlCol="0">
            <a:noAutofit/>
          </a:bodyPr>
          <a:lstStyle/>
          <a:p>
            <a:pPr>
              <a:spcBef>
                <a:spcPts val="600"/>
              </a:spcBef>
            </a:pPr>
            <a:r>
              <a:rPr lang="ru-RU" sz="2000" b="1" dirty="0" err="1" smtClean="0">
                <a:solidFill>
                  <a:schemeClr val="accent2"/>
                </a:solidFill>
              </a:rPr>
              <a:t>Проблеыа</a:t>
            </a:r>
            <a:r>
              <a:rPr lang="ru-RU" sz="2000" b="1" dirty="0" smtClean="0">
                <a:solidFill>
                  <a:schemeClr val="accent2"/>
                </a:solidFill>
              </a:rPr>
              <a:t> в</a:t>
            </a:r>
            <a:r>
              <a:rPr lang="en-US" sz="2000" b="1" dirty="0" smtClean="0">
                <a:solidFill>
                  <a:schemeClr val="accent2"/>
                </a:solidFill>
              </a:rPr>
              <a:t>:</a:t>
            </a:r>
            <a:endParaRPr lang="en-US" sz="2000" b="1" dirty="0">
              <a:solidFill>
                <a:schemeClr val="accent2"/>
              </a:solidFill>
            </a:endParaRPr>
          </a:p>
          <a:p>
            <a:pPr marL="342900" indent="-342900">
              <a:spcBef>
                <a:spcPts val="600"/>
              </a:spcBef>
              <a:buFont typeface="Arial" panose="020B0604020202020204" pitchFamily="34" charset="0"/>
              <a:buChar char="•"/>
            </a:pPr>
            <a:r>
              <a:rPr lang="ru-RU" sz="2000" dirty="0" smtClean="0">
                <a:solidFill>
                  <a:schemeClr val="accent2"/>
                </a:solidFill>
              </a:rPr>
              <a:t>Получении доступа к данным для инструментов</a:t>
            </a:r>
            <a:r>
              <a:rPr lang="en-US" sz="2000" dirty="0" smtClean="0">
                <a:solidFill>
                  <a:schemeClr val="accent2"/>
                </a:solidFill>
              </a:rPr>
              <a:t>?</a:t>
            </a:r>
            <a:endParaRPr lang="en-US" sz="2000" dirty="0">
              <a:solidFill>
                <a:schemeClr val="accent2"/>
              </a:solidFill>
            </a:endParaRPr>
          </a:p>
          <a:p>
            <a:pPr marL="342900" indent="-342900">
              <a:spcBef>
                <a:spcPts val="600"/>
              </a:spcBef>
              <a:buFont typeface="Arial" panose="020B0604020202020204" pitchFamily="34" charset="0"/>
              <a:buChar char="•"/>
            </a:pPr>
            <a:r>
              <a:rPr lang="ru-RU" sz="2000" dirty="0" smtClean="0">
                <a:solidFill>
                  <a:schemeClr val="accent2"/>
                </a:solidFill>
              </a:rPr>
              <a:t>Сетевые </a:t>
            </a:r>
            <a:r>
              <a:rPr lang="ru-RU" sz="2000" dirty="0" err="1" smtClean="0">
                <a:solidFill>
                  <a:schemeClr val="accent2"/>
                </a:solidFill>
              </a:rPr>
              <a:t>ответвители</a:t>
            </a:r>
            <a:r>
              <a:rPr lang="ru-RU" sz="2000" dirty="0" smtClean="0">
                <a:solidFill>
                  <a:schemeClr val="accent2"/>
                </a:solidFill>
              </a:rPr>
              <a:t> вместо </a:t>
            </a:r>
            <a:r>
              <a:rPr lang="en-US" sz="2000" dirty="0" smtClean="0">
                <a:solidFill>
                  <a:schemeClr val="accent2"/>
                </a:solidFill>
              </a:rPr>
              <a:t>SPAN </a:t>
            </a:r>
            <a:r>
              <a:rPr lang="ru-RU" sz="2000" dirty="0" smtClean="0">
                <a:solidFill>
                  <a:schemeClr val="accent2"/>
                </a:solidFill>
              </a:rPr>
              <a:t>портов</a:t>
            </a:r>
            <a:r>
              <a:rPr lang="en-US" sz="2000" dirty="0" smtClean="0">
                <a:solidFill>
                  <a:schemeClr val="accent2"/>
                </a:solidFill>
              </a:rPr>
              <a:t>?</a:t>
            </a:r>
            <a:endParaRPr lang="en-US" sz="2000" dirty="0">
              <a:solidFill>
                <a:schemeClr val="accent2"/>
              </a:solidFill>
            </a:endParaRPr>
          </a:p>
        </p:txBody>
      </p:sp>
      <p:grpSp>
        <p:nvGrpSpPr>
          <p:cNvPr id="328" name="Group 327"/>
          <p:cNvGrpSpPr/>
          <p:nvPr/>
        </p:nvGrpSpPr>
        <p:grpSpPr>
          <a:xfrm>
            <a:off x="3356104" y="4252231"/>
            <a:ext cx="1097280" cy="1014630"/>
            <a:chOff x="3356104" y="4252231"/>
            <a:chExt cx="1097280" cy="1014630"/>
          </a:xfrm>
        </p:grpSpPr>
        <p:pic>
          <p:nvPicPr>
            <p:cNvPr id="308" name="Picture 30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60892" y="4252231"/>
              <a:ext cx="687705" cy="503199"/>
            </a:xfrm>
            <a:prstGeom prst="rect">
              <a:avLst/>
            </a:prstGeom>
          </p:spPr>
        </p:pic>
        <p:sp>
          <p:nvSpPr>
            <p:cNvPr id="309" name="TextBox 308"/>
            <p:cNvSpPr txBox="1"/>
            <p:nvPr/>
          </p:nvSpPr>
          <p:spPr>
            <a:xfrm>
              <a:off x="3356104" y="4682086"/>
              <a:ext cx="1097280" cy="584775"/>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rPr>
                <a:t>Network</a:t>
              </a:r>
            </a:p>
            <a:p>
              <a:pPr marL="0" marR="0" lvl="0" indent="0" algn="ctr" defTabSz="457200" eaLnBrk="1" fontAlgn="auto" latinLnBrk="0" hangingPunct="1">
                <a:lnSpc>
                  <a:spcPct val="100000"/>
                </a:lnSpc>
                <a:spcBef>
                  <a:spcPts val="0"/>
                </a:spcBef>
                <a:spcAft>
                  <a:spcPts val="0"/>
                </a:spcAft>
                <a:buClrTx/>
                <a:buSzTx/>
                <a:buFontTx/>
                <a:buNone/>
                <a:tabLst/>
                <a:defRPr/>
              </a:pPr>
              <a:r>
                <a:rPr lang="en-US" sz="1600" kern="0" dirty="0"/>
                <a:t>Tap</a:t>
              </a:r>
              <a:endParaRPr kumimoji="0" lang="en-US" sz="1600" b="0" i="0" u="none" strike="noStrike" kern="0" cap="none" spc="0" normalizeH="0" baseline="0" noProof="0" dirty="0">
                <a:ln>
                  <a:noFill/>
                </a:ln>
                <a:effectLst/>
                <a:uLnTx/>
                <a:uFillTx/>
              </a:endParaRPr>
            </a:p>
          </p:txBody>
        </p:sp>
      </p:grpSp>
      <p:grpSp>
        <p:nvGrpSpPr>
          <p:cNvPr id="330" name="Group 329"/>
          <p:cNvGrpSpPr/>
          <p:nvPr/>
        </p:nvGrpSpPr>
        <p:grpSpPr>
          <a:xfrm>
            <a:off x="7768848" y="4269872"/>
            <a:ext cx="1097280" cy="1014630"/>
            <a:chOff x="7768848" y="4269872"/>
            <a:chExt cx="1097280" cy="1014630"/>
          </a:xfrm>
        </p:grpSpPr>
        <p:pic>
          <p:nvPicPr>
            <p:cNvPr id="310" name="Picture 30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73636" y="4269872"/>
              <a:ext cx="687705" cy="503199"/>
            </a:xfrm>
            <a:prstGeom prst="rect">
              <a:avLst/>
            </a:prstGeom>
          </p:spPr>
        </p:pic>
        <p:sp>
          <p:nvSpPr>
            <p:cNvPr id="311" name="TextBox 310"/>
            <p:cNvSpPr txBox="1"/>
            <p:nvPr/>
          </p:nvSpPr>
          <p:spPr>
            <a:xfrm>
              <a:off x="7768848" y="4699727"/>
              <a:ext cx="1097280" cy="584775"/>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rPr>
                <a:t>Network</a:t>
              </a:r>
            </a:p>
            <a:p>
              <a:pPr marL="0" marR="0" lvl="0" indent="0" algn="ctr" defTabSz="457200" eaLnBrk="1" fontAlgn="auto" latinLnBrk="0" hangingPunct="1">
                <a:lnSpc>
                  <a:spcPct val="100000"/>
                </a:lnSpc>
                <a:spcBef>
                  <a:spcPts val="0"/>
                </a:spcBef>
                <a:spcAft>
                  <a:spcPts val="0"/>
                </a:spcAft>
                <a:buClrTx/>
                <a:buSzTx/>
                <a:buFontTx/>
                <a:buNone/>
                <a:tabLst/>
                <a:defRPr/>
              </a:pPr>
              <a:r>
                <a:rPr lang="en-US" sz="1600" kern="0" dirty="0"/>
                <a:t>Tap</a:t>
              </a:r>
              <a:endParaRPr kumimoji="0" lang="en-US" sz="1600" b="0" i="0" u="none" strike="noStrike" kern="0" cap="none" spc="0" normalizeH="0" baseline="0" noProof="0" dirty="0">
                <a:ln>
                  <a:noFill/>
                </a:ln>
                <a:effectLst/>
                <a:uLnTx/>
                <a:uFillTx/>
              </a:endParaRPr>
            </a:p>
          </p:txBody>
        </p:sp>
      </p:grpSp>
      <p:grpSp>
        <p:nvGrpSpPr>
          <p:cNvPr id="326" name="Group 325"/>
          <p:cNvGrpSpPr/>
          <p:nvPr/>
        </p:nvGrpSpPr>
        <p:grpSpPr>
          <a:xfrm>
            <a:off x="4545768" y="2165529"/>
            <a:ext cx="3060780" cy="1150047"/>
            <a:chOff x="4554282" y="1806855"/>
            <a:chExt cx="3060780" cy="1150047"/>
          </a:xfrm>
        </p:grpSpPr>
        <p:grpSp>
          <p:nvGrpSpPr>
            <p:cNvPr id="279" name="Group 278"/>
            <p:cNvGrpSpPr/>
            <p:nvPr/>
          </p:nvGrpSpPr>
          <p:grpSpPr>
            <a:xfrm>
              <a:off x="4554282" y="2042502"/>
              <a:ext cx="3060778" cy="914400"/>
              <a:chOff x="5447146" y="2993479"/>
              <a:chExt cx="3060778" cy="914400"/>
            </a:xfrm>
          </p:grpSpPr>
          <p:pic>
            <p:nvPicPr>
              <p:cNvPr id="258" name="Picture 257"/>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447146" y="2993479"/>
                <a:ext cx="914400" cy="914400"/>
              </a:xfrm>
              <a:prstGeom prst="rect">
                <a:avLst/>
              </a:prstGeom>
            </p:spPr>
          </p:pic>
          <p:pic>
            <p:nvPicPr>
              <p:cNvPr id="275" name="Picture 274"/>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93524" y="2993479"/>
                <a:ext cx="914400" cy="914400"/>
              </a:xfrm>
              <a:prstGeom prst="rect">
                <a:avLst/>
              </a:prstGeom>
            </p:spPr>
          </p:pic>
          <p:grpSp>
            <p:nvGrpSpPr>
              <p:cNvPr id="276" name="Group 275"/>
              <p:cNvGrpSpPr>
                <a:grpSpLocks noChangeAspect="1"/>
              </p:cNvGrpSpPr>
              <p:nvPr/>
            </p:nvGrpSpPr>
            <p:grpSpPr>
              <a:xfrm>
                <a:off x="6520335" y="3060389"/>
                <a:ext cx="914400" cy="780581"/>
                <a:chOff x="9132351" y="4162696"/>
                <a:chExt cx="731520" cy="624465"/>
              </a:xfrm>
            </p:grpSpPr>
            <p:sp>
              <p:nvSpPr>
                <p:cNvPr id="277" name="Rectangle 276"/>
                <p:cNvSpPr/>
                <p:nvPr/>
              </p:nvSpPr>
              <p:spPr>
                <a:xfrm>
                  <a:off x="9159240" y="4221480"/>
                  <a:ext cx="669652" cy="421005"/>
                </a:xfrm>
                <a:prstGeom prst="rect">
                  <a:avLst/>
                </a:prstGeom>
                <a:solidFill>
                  <a:sysClr val="window" lastClr="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278" name="Picture 277"/>
                <p:cNvPicPr>
                  <a:picLocks noChangeAspect="1"/>
                </p:cNvPicPr>
                <p:nvPr/>
              </p:nvPicPr>
              <p:blipFill>
                <a:blip r:embed="rId11"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132351" y="4162696"/>
                  <a:ext cx="731520" cy="624465"/>
                </a:xfrm>
                <a:prstGeom prst="rect">
                  <a:avLst/>
                </a:prstGeom>
              </p:spPr>
            </p:pic>
          </p:grpSp>
        </p:grpSp>
        <p:sp>
          <p:nvSpPr>
            <p:cNvPr id="292" name="TextBox 291"/>
            <p:cNvSpPr txBox="1"/>
            <p:nvPr/>
          </p:nvSpPr>
          <p:spPr>
            <a:xfrm>
              <a:off x="4605523" y="1816947"/>
              <a:ext cx="804211" cy="33855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rPr>
                <a:t>Tool 1</a:t>
              </a:r>
            </a:p>
          </p:txBody>
        </p:sp>
        <p:sp>
          <p:nvSpPr>
            <p:cNvPr id="294" name="TextBox 293"/>
            <p:cNvSpPr txBox="1"/>
            <p:nvPr/>
          </p:nvSpPr>
          <p:spPr>
            <a:xfrm>
              <a:off x="5677508" y="1816947"/>
              <a:ext cx="804211" cy="33855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rPr>
                <a:t>Tool 2</a:t>
              </a:r>
            </a:p>
          </p:txBody>
        </p:sp>
        <p:sp>
          <p:nvSpPr>
            <p:cNvPr id="295" name="TextBox 294"/>
            <p:cNvSpPr txBox="1"/>
            <p:nvPr/>
          </p:nvSpPr>
          <p:spPr>
            <a:xfrm>
              <a:off x="6755754" y="1806855"/>
              <a:ext cx="804211" cy="33855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rPr>
                <a:t>Tool N</a:t>
              </a:r>
            </a:p>
          </p:txBody>
        </p:sp>
        <p:sp>
          <p:nvSpPr>
            <p:cNvPr id="312" name="Left Bracket 311"/>
            <p:cNvSpPr/>
            <p:nvPr/>
          </p:nvSpPr>
          <p:spPr>
            <a:xfrm rot="16200000">
              <a:off x="6000868" y="1341163"/>
              <a:ext cx="167610" cy="3060779"/>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299" name="Straight Connector 298"/>
          <p:cNvCxnSpPr/>
          <p:nvPr/>
        </p:nvCxnSpPr>
        <p:spPr>
          <a:xfrm flipH="1">
            <a:off x="6076158" y="3315576"/>
            <a:ext cx="0" cy="1112982"/>
          </a:xfrm>
          <a:prstGeom prst="line">
            <a:avLst/>
          </a:prstGeom>
          <a:noFill/>
          <a:ln w="25400" cap="flat" cmpd="sng" algn="ctr">
            <a:solidFill>
              <a:schemeClr val="tx1"/>
            </a:solidFill>
            <a:prstDash val="solid"/>
            <a:headEnd type="arrow"/>
            <a:tailEnd type="none"/>
          </a:ln>
          <a:effectLst>
            <a:outerShdw blurRad="40000" dist="20000" dir="5400000" rotWithShape="0">
              <a:srgbClr val="000000">
                <a:alpha val="38000"/>
              </a:srgbClr>
            </a:outerShdw>
          </a:effectLst>
        </p:spPr>
      </p:cxnSp>
      <p:cxnSp>
        <p:nvCxnSpPr>
          <p:cNvPr id="296" name="Straight Connector 295"/>
          <p:cNvCxnSpPr>
            <a:stCxn id="312" idx="1"/>
          </p:cNvCxnSpPr>
          <p:nvPr/>
        </p:nvCxnSpPr>
        <p:spPr>
          <a:xfrm>
            <a:off x="6076160" y="3314032"/>
            <a:ext cx="2229593" cy="1112982"/>
          </a:xfrm>
          <a:prstGeom prst="line">
            <a:avLst/>
          </a:prstGeom>
          <a:noFill/>
          <a:ln w="25400" cap="flat" cmpd="sng" algn="ctr">
            <a:solidFill>
              <a:schemeClr val="tx1"/>
            </a:solidFill>
            <a:prstDash val="solid"/>
            <a:headEnd type="arrow"/>
            <a:tailEnd type="none"/>
          </a:ln>
          <a:effectLst>
            <a:outerShdw blurRad="40000" dist="20000" dir="5400000" rotWithShape="0">
              <a:srgbClr val="000000">
                <a:alpha val="38000"/>
              </a:srgbClr>
            </a:outerShdw>
          </a:effectLst>
        </p:spPr>
      </p:cxnSp>
      <p:cxnSp>
        <p:nvCxnSpPr>
          <p:cNvPr id="273" name="Straight Connector 272"/>
          <p:cNvCxnSpPr>
            <a:stCxn id="312" idx="1"/>
          </p:cNvCxnSpPr>
          <p:nvPr/>
        </p:nvCxnSpPr>
        <p:spPr>
          <a:xfrm flipH="1">
            <a:off x="3894619" y="3314032"/>
            <a:ext cx="2181541" cy="1105329"/>
          </a:xfrm>
          <a:prstGeom prst="line">
            <a:avLst/>
          </a:prstGeom>
          <a:noFill/>
          <a:ln w="25400" cap="flat" cmpd="sng" algn="ctr">
            <a:solidFill>
              <a:schemeClr val="tx1"/>
            </a:solidFill>
            <a:prstDash val="solid"/>
            <a:headEnd type="arrow"/>
            <a:tailEnd type="none"/>
          </a:ln>
          <a:effectLst>
            <a:outerShdw blurRad="40000" dist="20000" dir="5400000" rotWithShape="0">
              <a:srgbClr val="000000">
                <a:alpha val="38000"/>
              </a:srgbClr>
            </a:outerShdw>
          </a:effectLst>
        </p:spPr>
      </p:cxnSp>
      <p:sp>
        <p:nvSpPr>
          <p:cNvPr id="327" name="TextBox 326"/>
          <p:cNvSpPr txBox="1"/>
          <p:nvPr/>
        </p:nvSpPr>
        <p:spPr>
          <a:xfrm>
            <a:off x="7913239" y="1138275"/>
            <a:ext cx="4050201" cy="1665869"/>
          </a:xfrm>
          <a:prstGeom prst="rect">
            <a:avLst/>
          </a:prstGeom>
          <a:noFill/>
        </p:spPr>
        <p:txBody>
          <a:bodyPr wrap="square" rtlCol="0">
            <a:noAutofit/>
          </a:bodyPr>
          <a:lstStyle/>
          <a:p>
            <a:pPr>
              <a:spcBef>
                <a:spcPts val="600"/>
              </a:spcBef>
            </a:pPr>
            <a:r>
              <a:rPr lang="ru-RU" sz="2000" b="1" dirty="0" smtClean="0">
                <a:solidFill>
                  <a:schemeClr val="accent2"/>
                </a:solidFill>
              </a:rPr>
              <a:t>Проблемы</a:t>
            </a:r>
            <a:r>
              <a:rPr lang="en-US" sz="2000" b="1" dirty="0" smtClean="0">
                <a:solidFill>
                  <a:schemeClr val="accent2"/>
                </a:solidFill>
              </a:rPr>
              <a:t>:</a:t>
            </a:r>
            <a:endParaRPr lang="en-US" sz="2000" b="1" dirty="0">
              <a:solidFill>
                <a:schemeClr val="accent2"/>
              </a:solidFill>
            </a:endParaRPr>
          </a:p>
          <a:p>
            <a:pPr marL="285750" indent="-285750">
              <a:spcBef>
                <a:spcPts val="600"/>
              </a:spcBef>
              <a:buFont typeface="Arial" panose="020B0604020202020204" pitchFamily="34" charset="0"/>
              <a:buChar char="•"/>
            </a:pPr>
            <a:r>
              <a:rPr lang="en-US" sz="2000" dirty="0">
                <a:solidFill>
                  <a:schemeClr val="accent2"/>
                </a:solidFill>
              </a:rPr>
              <a:t>Deal with limited tool ports?</a:t>
            </a:r>
          </a:p>
          <a:p>
            <a:pPr marL="285750" indent="-285750">
              <a:spcBef>
                <a:spcPts val="600"/>
              </a:spcBef>
              <a:buFont typeface="Arial" panose="020B0604020202020204" pitchFamily="34" charset="0"/>
              <a:buChar char="•"/>
            </a:pPr>
            <a:r>
              <a:rPr lang="en-US" sz="2000" dirty="0">
                <a:solidFill>
                  <a:schemeClr val="accent2"/>
                </a:solidFill>
              </a:rPr>
              <a:t>Scale tool capacity?</a:t>
            </a:r>
          </a:p>
          <a:p>
            <a:pPr marL="285750" indent="-285750">
              <a:spcBef>
                <a:spcPts val="600"/>
              </a:spcBef>
              <a:buFont typeface="Arial" panose="020B0604020202020204" pitchFamily="34" charset="0"/>
              <a:buChar char="•"/>
            </a:pPr>
            <a:r>
              <a:rPr lang="en-US" sz="2000" dirty="0">
                <a:solidFill>
                  <a:schemeClr val="accent2"/>
                </a:solidFill>
              </a:rPr>
              <a:t>Filter traffic to tools?</a:t>
            </a:r>
          </a:p>
          <a:p>
            <a:pPr marL="285750" indent="-285750">
              <a:spcBef>
                <a:spcPts val="600"/>
              </a:spcBef>
              <a:buFont typeface="Arial" panose="020B0604020202020204" pitchFamily="34" charset="0"/>
              <a:buChar char="•"/>
            </a:pPr>
            <a:r>
              <a:rPr lang="en-US" sz="2000" dirty="0">
                <a:solidFill>
                  <a:schemeClr val="accent2"/>
                </a:solidFill>
              </a:rPr>
              <a:t>Manage access for each tool?</a:t>
            </a:r>
          </a:p>
        </p:txBody>
      </p:sp>
      <p:sp>
        <p:nvSpPr>
          <p:cNvPr id="331" name="Rectangle 330"/>
          <p:cNvSpPr/>
          <p:nvPr/>
        </p:nvSpPr>
        <p:spPr>
          <a:xfrm>
            <a:off x="7126888" y="4193946"/>
            <a:ext cx="64008" cy="64008"/>
          </a:xfrm>
          <a:prstGeom prst="rect">
            <a:avLst/>
          </a:prstGeom>
          <a:noFill/>
          <a:ln w="25400" cap="flat" cmpd="sng" algn="ctr">
            <a:solidFill>
              <a:schemeClr val="tx1"/>
            </a:solidFill>
            <a:prstDash val="solid"/>
            <a:headEnd type="arrow"/>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2" name="Rectangle 331"/>
          <p:cNvSpPr/>
          <p:nvPr/>
        </p:nvSpPr>
        <p:spPr>
          <a:xfrm>
            <a:off x="4984564" y="4198880"/>
            <a:ext cx="64008" cy="64008"/>
          </a:xfrm>
          <a:prstGeom prst="rect">
            <a:avLst/>
          </a:prstGeom>
          <a:noFill/>
          <a:ln w="25400" cap="flat" cmpd="sng" algn="ctr">
            <a:solidFill>
              <a:schemeClr val="tx1"/>
            </a:solidFill>
            <a:prstDash val="solid"/>
            <a:headEnd type="arrow"/>
            <a:tailEnd type="non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7134948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
                                            <p:txEl>
                                              <p:pRg st="0" end="0"/>
                                            </p:txEl>
                                          </p:spTgt>
                                        </p:tgtEl>
                                        <p:attrNameLst>
                                          <p:attrName>style.visibility</p:attrName>
                                        </p:attrNameLst>
                                      </p:cBhvr>
                                      <p:to>
                                        <p:strVal val="visible"/>
                                      </p:to>
                                    </p:set>
                                    <p:animEffect transition="in" filter="fade">
                                      <p:cBhvr>
                                        <p:cTn id="7" dur="500"/>
                                        <p:tgtEl>
                                          <p:spTgt spid="3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
                                            <p:txEl>
                                              <p:pRg st="1" end="1"/>
                                            </p:txEl>
                                          </p:spTgt>
                                        </p:tgtEl>
                                        <p:attrNameLst>
                                          <p:attrName>style.visibility</p:attrName>
                                        </p:attrNameLst>
                                      </p:cBhvr>
                                      <p:to>
                                        <p:strVal val="visible"/>
                                      </p:to>
                                    </p:set>
                                    <p:animEffect transition="in" filter="fade">
                                      <p:cBhvr>
                                        <p:cTn id="12" dur="500"/>
                                        <p:tgtEl>
                                          <p:spTgt spid="3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7">
                                            <p:txEl>
                                              <p:pRg st="2" end="2"/>
                                            </p:txEl>
                                          </p:spTgt>
                                        </p:tgtEl>
                                        <p:attrNameLst>
                                          <p:attrName>style.visibility</p:attrName>
                                        </p:attrNameLst>
                                      </p:cBhvr>
                                      <p:to>
                                        <p:strVal val="visible"/>
                                      </p:to>
                                    </p:set>
                                    <p:animEffect transition="in" filter="fade">
                                      <p:cBhvr>
                                        <p:cTn id="17" dur="500"/>
                                        <p:tgtEl>
                                          <p:spTgt spid="307">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30"/>
                                        </p:tgtEl>
                                        <p:attrNameLst>
                                          <p:attrName>style.visibility</p:attrName>
                                        </p:attrNameLst>
                                      </p:cBhvr>
                                      <p:to>
                                        <p:strVal val="visible"/>
                                      </p:to>
                                    </p:set>
                                    <p:animEffect transition="in" filter="fade">
                                      <p:cBhvr>
                                        <p:cTn id="21" dur="500"/>
                                        <p:tgtEl>
                                          <p:spTgt spid="330"/>
                                        </p:tgtEl>
                                      </p:cBhvr>
                                    </p:animEffect>
                                  </p:childTnLst>
                                </p:cTn>
                              </p:par>
                              <p:par>
                                <p:cTn id="22" presetID="10" presetClass="entr" presetSubtype="0" fill="hold" nodeType="withEffect">
                                  <p:stCondLst>
                                    <p:cond delay="0"/>
                                  </p:stCondLst>
                                  <p:childTnLst>
                                    <p:set>
                                      <p:cBhvr>
                                        <p:cTn id="23" dur="1" fill="hold">
                                          <p:stCondLst>
                                            <p:cond delay="0"/>
                                          </p:stCondLst>
                                        </p:cTn>
                                        <p:tgtEl>
                                          <p:spTgt spid="329"/>
                                        </p:tgtEl>
                                        <p:attrNameLst>
                                          <p:attrName>style.visibility</p:attrName>
                                        </p:attrNameLst>
                                      </p:cBhvr>
                                      <p:to>
                                        <p:strVal val="visible"/>
                                      </p:to>
                                    </p:set>
                                    <p:animEffect transition="in" filter="fade">
                                      <p:cBhvr>
                                        <p:cTn id="24" dur="500"/>
                                        <p:tgtEl>
                                          <p:spTgt spid="329"/>
                                        </p:tgtEl>
                                      </p:cBhvr>
                                    </p:animEffect>
                                  </p:childTnLst>
                                </p:cTn>
                              </p:par>
                              <p:par>
                                <p:cTn id="25" presetID="10" presetClass="entr" presetSubtype="0" fill="hold" nodeType="withEffect">
                                  <p:stCondLst>
                                    <p:cond delay="0"/>
                                  </p:stCondLst>
                                  <p:childTnLst>
                                    <p:set>
                                      <p:cBhvr>
                                        <p:cTn id="26" dur="1" fill="hold">
                                          <p:stCondLst>
                                            <p:cond delay="0"/>
                                          </p:stCondLst>
                                        </p:cTn>
                                        <p:tgtEl>
                                          <p:spTgt spid="328"/>
                                        </p:tgtEl>
                                        <p:attrNameLst>
                                          <p:attrName>style.visibility</p:attrName>
                                        </p:attrNameLst>
                                      </p:cBhvr>
                                      <p:to>
                                        <p:strVal val="visible"/>
                                      </p:to>
                                    </p:set>
                                    <p:animEffect transition="in" filter="fade">
                                      <p:cBhvr>
                                        <p:cTn id="27" dur="500"/>
                                        <p:tgtEl>
                                          <p:spTgt spid="328"/>
                                        </p:tgtEl>
                                      </p:cBhvr>
                                    </p:animEffect>
                                  </p:childTnLst>
                                </p:cTn>
                              </p:par>
                            </p:childTnLst>
                          </p:cTn>
                        </p:par>
                        <p:par>
                          <p:cTn id="28" fill="hold">
                            <p:stCondLst>
                              <p:cond delay="1000"/>
                            </p:stCondLst>
                            <p:childTnLst>
                              <p:par>
                                <p:cTn id="29" presetID="22" presetClass="entr" presetSubtype="4" fill="hold" nodeType="afterEffect">
                                  <p:stCondLst>
                                    <p:cond delay="0"/>
                                  </p:stCondLst>
                                  <p:childTnLst>
                                    <p:set>
                                      <p:cBhvr>
                                        <p:cTn id="30" dur="1" fill="hold">
                                          <p:stCondLst>
                                            <p:cond delay="0"/>
                                          </p:stCondLst>
                                        </p:cTn>
                                        <p:tgtEl>
                                          <p:spTgt spid="273"/>
                                        </p:tgtEl>
                                        <p:attrNameLst>
                                          <p:attrName>style.visibility</p:attrName>
                                        </p:attrNameLst>
                                      </p:cBhvr>
                                      <p:to>
                                        <p:strVal val="visible"/>
                                      </p:to>
                                    </p:set>
                                    <p:animEffect transition="in" filter="wipe(down)">
                                      <p:cBhvr>
                                        <p:cTn id="31" dur="500"/>
                                        <p:tgtEl>
                                          <p:spTgt spid="273"/>
                                        </p:tgtEl>
                                      </p:cBhvr>
                                    </p:animEffect>
                                  </p:childTnLst>
                                </p:cTn>
                              </p:par>
                              <p:par>
                                <p:cTn id="32" presetID="22" presetClass="entr" presetSubtype="4" fill="hold" nodeType="withEffect">
                                  <p:stCondLst>
                                    <p:cond delay="0"/>
                                  </p:stCondLst>
                                  <p:childTnLst>
                                    <p:set>
                                      <p:cBhvr>
                                        <p:cTn id="33" dur="1" fill="hold">
                                          <p:stCondLst>
                                            <p:cond delay="0"/>
                                          </p:stCondLst>
                                        </p:cTn>
                                        <p:tgtEl>
                                          <p:spTgt spid="299"/>
                                        </p:tgtEl>
                                        <p:attrNameLst>
                                          <p:attrName>style.visibility</p:attrName>
                                        </p:attrNameLst>
                                      </p:cBhvr>
                                      <p:to>
                                        <p:strVal val="visible"/>
                                      </p:to>
                                    </p:set>
                                    <p:animEffect transition="in" filter="wipe(down)">
                                      <p:cBhvr>
                                        <p:cTn id="34" dur="500"/>
                                        <p:tgtEl>
                                          <p:spTgt spid="299"/>
                                        </p:tgtEl>
                                      </p:cBhvr>
                                    </p:animEffect>
                                  </p:childTnLst>
                                </p:cTn>
                              </p:par>
                              <p:par>
                                <p:cTn id="35" presetID="22" presetClass="entr" presetSubtype="4" fill="hold" nodeType="withEffect">
                                  <p:stCondLst>
                                    <p:cond delay="0"/>
                                  </p:stCondLst>
                                  <p:childTnLst>
                                    <p:set>
                                      <p:cBhvr>
                                        <p:cTn id="36" dur="1" fill="hold">
                                          <p:stCondLst>
                                            <p:cond delay="0"/>
                                          </p:stCondLst>
                                        </p:cTn>
                                        <p:tgtEl>
                                          <p:spTgt spid="296"/>
                                        </p:tgtEl>
                                        <p:attrNameLst>
                                          <p:attrName>style.visibility</p:attrName>
                                        </p:attrNameLst>
                                      </p:cBhvr>
                                      <p:to>
                                        <p:strVal val="visible"/>
                                      </p:to>
                                    </p:set>
                                    <p:animEffect transition="in" filter="wipe(down)">
                                      <p:cBhvr>
                                        <p:cTn id="37" dur="500"/>
                                        <p:tgtEl>
                                          <p:spTgt spid="29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27">
                                            <p:txEl>
                                              <p:pRg st="0" end="0"/>
                                            </p:txEl>
                                          </p:spTgt>
                                        </p:tgtEl>
                                        <p:attrNameLst>
                                          <p:attrName>style.visibility</p:attrName>
                                        </p:attrNameLst>
                                      </p:cBhvr>
                                      <p:to>
                                        <p:strVal val="visible"/>
                                      </p:to>
                                    </p:set>
                                    <p:animEffect transition="in" filter="fade">
                                      <p:cBhvr>
                                        <p:cTn id="42" dur="500"/>
                                        <p:tgtEl>
                                          <p:spTgt spid="32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7">
                                            <p:txEl>
                                              <p:pRg st="1" end="1"/>
                                            </p:txEl>
                                          </p:spTgt>
                                        </p:tgtEl>
                                        <p:attrNameLst>
                                          <p:attrName>style.visibility</p:attrName>
                                        </p:attrNameLst>
                                      </p:cBhvr>
                                      <p:to>
                                        <p:strVal val="visible"/>
                                      </p:to>
                                    </p:set>
                                    <p:animEffect transition="in" filter="fade">
                                      <p:cBhvr>
                                        <p:cTn id="47" dur="500"/>
                                        <p:tgtEl>
                                          <p:spTgt spid="32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27">
                                            <p:txEl>
                                              <p:pRg st="2" end="2"/>
                                            </p:txEl>
                                          </p:spTgt>
                                        </p:tgtEl>
                                        <p:attrNameLst>
                                          <p:attrName>style.visibility</p:attrName>
                                        </p:attrNameLst>
                                      </p:cBhvr>
                                      <p:to>
                                        <p:strVal val="visible"/>
                                      </p:to>
                                    </p:set>
                                    <p:animEffect transition="in" filter="fade">
                                      <p:cBhvr>
                                        <p:cTn id="52" dur="500"/>
                                        <p:tgtEl>
                                          <p:spTgt spid="32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27">
                                            <p:txEl>
                                              <p:pRg st="3" end="3"/>
                                            </p:txEl>
                                          </p:spTgt>
                                        </p:tgtEl>
                                        <p:attrNameLst>
                                          <p:attrName>style.visibility</p:attrName>
                                        </p:attrNameLst>
                                      </p:cBhvr>
                                      <p:to>
                                        <p:strVal val="visible"/>
                                      </p:to>
                                    </p:set>
                                    <p:animEffect transition="in" filter="fade">
                                      <p:cBhvr>
                                        <p:cTn id="57" dur="500"/>
                                        <p:tgtEl>
                                          <p:spTgt spid="327">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27">
                                            <p:txEl>
                                              <p:pRg st="4" end="4"/>
                                            </p:txEl>
                                          </p:spTgt>
                                        </p:tgtEl>
                                        <p:attrNameLst>
                                          <p:attrName>style.visibility</p:attrName>
                                        </p:attrNameLst>
                                      </p:cBhvr>
                                      <p:to>
                                        <p:strVal val="visible"/>
                                      </p:to>
                                    </p:set>
                                    <p:animEffect transition="in" filter="fade">
                                      <p:cBhvr>
                                        <p:cTn id="62" dur="500"/>
                                        <p:tgtEl>
                                          <p:spTgt spid="3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build="p"/>
      <p:bldP spid="32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769108" y="1305150"/>
            <a:ext cx="2286000" cy="1188720"/>
          </a:xfrm>
          <a:prstGeom prst="roundRect">
            <a:avLst>
              <a:gd name="adj" fmla="val 2036"/>
            </a:avLst>
          </a:prstGeom>
          <a:solidFill>
            <a:schemeClr val="bg1">
              <a:lumMod val="85000"/>
            </a:schemeClr>
          </a:solidFill>
          <a:ln w="15875">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a:r>
              <a:rPr lang="ru-RU" dirty="0" smtClean="0">
                <a:solidFill>
                  <a:schemeClr val="tx1">
                    <a:lumMod val="50000"/>
                  </a:schemeClr>
                </a:solidFill>
              </a:rPr>
              <a:t>Сетевые</a:t>
            </a:r>
          </a:p>
          <a:p>
            <a:pPr algn="r"/>
            <a:r>
              <a:rPr lang="ru-RU" dirty="0" smtClean="0">
                <a:solidFill>
                  <a:schemeClr val="tx1">
                    <a:lumMod val="50000"/>
                  </a:schemeClr>
                </a:solidFill>
              </a:rPr>
              <a:t> операции</a:t>
            </a:r>
            <a:endParaRPr lang="en-US" dirty="0">
              <a:solidFill>
                <a:schemeClr val="tx1">
                  <a:lumMod val="50000"/>
                </a:schemeClr>
              </a:solidFill>
            </a:endParaRPr>
          </a:p>
        </p:txBody>
      </p:sp>
      <p:sp>
        <p:nvSpPr>
          <p:cNvPr id="125" name="Rounded Rectangle 124"/>
          <p:cNvSpPr/>
          <p:nvPr/>
        </p:nvSpPr>
        <p:spPr>
          <a:xfrm>
            <a:off x="8769108" y="2578783"/>
            <a:ext cx="2286000" cy="1188720"/>
          </a:xfrm>
          <a:prstGeom prst="roundRect">
            <a:avLst>
              <a:gd name="adj" fmla="val 2036"/>
            </a:avLst>
          </a:prstGeom>
          <a:solidFill>
            <a:schemeClr val="bg1">
              <a:lumMod val="85000"/>
            </a:schemeClr>
          </a:solidFill>
          <a:ln w="15875">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a:r>
              <a:rPr lang="ru-RU" dirty="0" smtClean="0">
                <a:solidFill>
                  <a:schemeClr val="tx1">
                    <a:lumMod val="50000"/>
                  </a:schemeClr>
                </a:solidFill>
              </a:rPr>
              <a:t>Операции с</a:t>
            </a:r>
          </a:p>
          <a:p>
            <a:pPr algn="r"/>
            <a:r>
              <a:rPr lang="ru-RU" dirty="0" err="1" smtClean="0">
                <a:solidFill>
                  <a:schemeClr val="tx1">
                    <a:lumMod val="50000"/>
                  </a:schemeClr>
                </a:solidFill>
              </a:rPr>
              <a:t>Приложе</a:t>
            </a:r>
            <a:r>
              <a:rPr lang="ru-RU" dirty="0" smtClean="0">
                <a:solidFill>
                  <a:schemeClr val="tx1">
                    <a:lumMod val="50000"/>
                  </a:schemeClr>
                </a:solidFill>
              </a:rPr>
              <a:t>-</a:t>
            </a:r>
          </a:p>
          <a:p>
            <a:pPr algn="r"/>
            <a:r>
              <a:rPr lang="ru-RU" dirty="0" err="1" smtClean="0">
                <a:solidFill>
                  <a:schemeClr val="tx1">
                    <a:lumMod val="50000"/>
                  </a:schemeClr>
                </a:solidFill>
              </a:rPr>
              <a:t>ниями</a:t>
            </a:r>
            <a:endParaRPr lang="en-US" dirty="0">
              <a:solidFill>
                <a:schemeClr val="tx1">
                  <a:lumMod val="50000"/>
                </a:schemeClr>
              </a:solidFill>
            </a:endParaRPr>
          </a:p>
        </p:txBody>
      </p:sp>
      <p:sp>
        <p:nvSpPr>
          <p:cNvPr id="126" name="Rounded Rectangle 125"/>
          <p:cNvSpPr/>
          <p:nvPr/>
        </p:nvSpPr>
        <p:spPr>
          <a:xfrm>
            <a:off x="8769108" y="3852416"/>
            <a:ext cx="2286000" cy="1188720"/>
          </a:xfrm>
          <a:prstGeom prst="roundRect">
            <a:avLst>
              <a:gd name="adj" fmla="val 2036"/>
            </a:avLst>
          </a:prstGeom>
          <a:solidFill>
            <a:schemeClr val="bg1">
              <a:lumMod val="85000"/>
            </a:schemeClr>
          </a:solidFill>
          <a:ln w="15875">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a:r>
              <a:rPr lang="ru-RU" dirty="0" smtClean="0">
                <a:solidFill>
                  <a:schemeClr val="tx1">
                    <a:lumMod val="50000"/>
                  </a:schemeClr>
                </a:solidFill>
              </a:rPr>
              <a:t>Админ-</a:t>
            </a:r>
            <a:r>
              <a:rPr lang="ru-RU" dirty="0" err="1" smtClean="0">
                <a:solidFill>
                  <a:schemeClr val="tx1">
                    <a:lumMod val="50000"/>
                  </a:schemeClr>
                </a:solidFill>
              </a:rPr>
              <a:t>ние</a:t>
            </a:r>
            <a:endParaRPr lang="ru-RU" dirty="0" smtClean="0">
              <a:solidFill>
                <a:schemeClr val="tx1">
                  <a:lumMod val="50000"/>
                </a:schemeClr>
              </a:solidFill>
            </a:endParaRPr>
          </a:p>
          <a:p>
            <a:pPr algn="r"/>
            <a:r>
              <a:rPr lang="ru-RU" dirty="0" smtClean="0">
                <a:solidFill>
                  <a:schemeClr val="tx1">
                    <a:lumMod val="50000"/>
                  </a:schemeClr>
                </a:solidFill>
              </a:rPr>
              <a:t>безопасности</a:t>
            </a:r>
          </a:p>
        </p:txBody>
      </p:sp>
      <p:sp>
        <p:nvSpPr>
          <p:cNvPr id="127" name="Rounded Rectangle 126"/>
          <p:cNvSpPr/>
          <p:nvPr/>
        </p:nvSpPr>
        <p:spPr>
          <a:xfrm>
            <a:off x="8769108" y="5126048"/>
            <a:ext cx="2286000" cy="1188720"/>
          </a:xfrm>
          <a:prstGeom prst="roundRect">
            <a:avLst>
              <a:gd name="adj" fmla="val 2036"/>
            </a:avLst>
          </a:prstGeom>
          <a:solidFill>
            <a:schemeClr val="bg1">
              <a:lumMod val="85000"/>
            </a:schemeClr>
          </a:solidFill>
          <a:ln w="15875">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a:r>
              <a:rPr lang="ru-RU" dirty="0" err="1" smtClean="0">
                <a:solidFill>
                  <a:schemeClr val="tx1">
                    <a:lumMod val="50000"/>
                  </a:schemeClr>
                </a:solidFill>
              </a:rPr>
              <a:t>Кибербез</a:t>
            </a:r>
            <a:r>
              <a:rPr lang="ru-RU" dirty="0" smtClean="0">
                <a:solidFill>
                  <a:schemeClr val="tx1">
                    <a:lumMod val="50000"/>
                  </a:schemeClr>
                </a:solidFill>
              </a:rPr>
              <a:t>-опасность</a:t>
            </a:r>
            <a:endParaRPr lang="en-US" dirty="0">
              <a:solidFill>
                <a:schemeClr val="tx1">
                  <a:lumMod val="50000"/>
                </a:schemeClr>
              </a:solidFill>
            </a:endParaRPr>
          </a:p>
        </p:txBody>
      </p:sp>
      <p:sp>
        <p:nvSpPr>
          <p:cNvPr id="4" name="Title 1"/>
          <p:cNvSpPr>
            <a:spLocks noGrp="1"/>
          </p:cNvSpPr>
          <p:nvPr>
            <p:ph type="title"/>
          </p:nvPr>
        </p:nvSpPr>
        <p:spPr>
          <a:xfrm>
            <a:off x="426720" y="0"/>
            <a:ext cx="11338560" cy="765416"/>
          </a:xfrm>
        </p:spPr>
        <p:txBody>
          <a:bodyPr/>
          <a:lstStyle/>
          <a:p>
            <a:r>
              <a:rPr lang="ru-RU" dirty="0" smtClean="0"/>
              <a:t>ИНТЕЛЛЕКТУАЛЬНЫЙ МОНИТОРИНГ</a:t>
            </a:r>
            <a:endParaRPr lang="en-US" dirty="0"/>
          </a:p>
        </p:txBody>
      </p:sp>
      <p:sp>
        <p:nvSpPr>
          <p:cNvPr id="5" name="Text Placeholder 2"/>
          <p:cNvSpPr>
            <a:spLocks noGrp="1"/>
          </p:cNvSpPr>
          <p:nvPr>
            <p:ph type="body" sz="quarter" idx="10"/>
          </p:nvPr>
        </p:nvSpPr>
        <p:spPr>
          <a:xfrm>
            <a:off x="426720" y="784483"/>
            <a:ext cx="11338560" cy="397032"/>
          </a:xfrm>
        </p:spPr>
        <p:txBody>
          <a:bodyPr/>
          <a:lstStyle/>
          <a:p>
            <a:r>
              <a:rPr lang="ru-RU" dirty="0" smtClean="0"/>
              <a:t>КОМПЛЕКСНОЕ РЕШЕНИЕ</a:t>
            </a:r>
            <a:endParaRPr lang="en-US" dirty="0"/>
          </a:p>
        </p:txBody>
      </p:sp>
      <p:pic>
        <p:nvPicPr>
          <p:cNvPr id="7" name="Picture 6"/>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680720" y="1309895"/>
            <a:ext cx="3556898" cy="1182579"/>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5907" y="4998227"/>
            <a:ext cx="674827" cy="822960"/>
          </a:xfrm>
          <a:prstGeom prst="rect">
            <a:avLst/>
          </a:prstGeom>
        </p:spPr>
      </p:pic>
      <p:cxnSp>
        <p:nvCxnSpPr>
          <p:cNvPr id="9" name="Straight Connector 8"/>
          <p:cNvCxnSpPr>
            <a:stCxn id="8" idx="0"/>
            <a:endCxn id="20" idx="2"/>
          </p:cNvCxnSpPr>
          <p:nvPr/>
        </p:nvCxnSpPr>
        <p:spPr>
          <a:xfrm flipH="1" flipV="1">
            <a:off x="1352572" y="4438111"/>
            <a:ext cx="749" cy="560116"/>
          </a:xfrm>
          <a:prstGeom prst="line">
            <a:avLst/>
          </a:prstGeom>
          <a:noFill/>
          <a:ln w="25400" cap="flat" cmpd="sng" algn="ctr">
            <a:solidFill>
              <a:srgbClr val="000000"/>
            </a:solidFill>
            <a:prstDash val="solid"/>
          </a:ln>
          <a:effectLst/>
        </p:spPr>
      </p:cxnSp>
      <p:cxnSp>
        <p:nvCxnSpPr>
          <p:cNvPr id="10" name="Straight Connector 9"/>
          <p:cNvCxnSpPr>
            <a:stCxn id="14" idx="0"/>
            <a:endCxn id="19" idx="2"/>
          </p:cNvCxnSpPr>
          <p:nvPr/>
        </p:nvCxnSpPr>
        <p:spPr>
          <a:xfrm flipH="1" flipV="1">
            <a:off x="2285618" y="4438111"/>
            <a:ext cx="3476" cy="560116"/>
          </a:xfrm>
          <a:prstGeom prst="line">
            <a:avLst/>
          </a:prstGeom>
          <a:noFill/>
          <a:ln w="25400" cap="flat" cmpd="sng" algn="ctr">
            <a:solidFill>
              <a:srgbClr val="000000"/>
            </a:solidFill>
            <a:prstDash val="solid"/>
          </a:ln>
          <a:effectLst/>
        </p:spPr>
      </p:cxnSp>
      <p:sp>
        <p:nvSpPr>
          <p:cNvPr id="11" name="TextBox 10"/>
          <p:cNvSpPr txBox="1"/>
          <p:nvPr/>
        </p:nvSpPr>
        <p:spPr>
          <a:xfrm>
            <a:off x="3770327" y="2723518"/>
            <a:ext cx="1483241"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Switch</a:t>
            </a:r>
          </a:p>
        </p:txBody>
      </p:sp>
      <p:sp>
        <p:nvSpPr>
          <p:cNvPr id="12" name="TextBox 11"/>
          <p:cNvSpPr txBox="1"/>
          <p:nvPr/>
        </p:nvSpPr>
        <p:spPr>
          <a:xfrm>
            <a:off x="4381498" y="4024054"/>
            <a:ext cx="978314"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Switch</a:t>
            </a:r>
          </a:p>
        </p:txBody>
      </p:sp>
      <p:sp>
        <p:nvSpPr>
          <p:cNvPr id="13" name="TextBox 12"/>
          <p:cNvSpPr txBox="1"/>
          <p:nvPr/>
        </p:nvSpPr>
        <p:spPr>
          <a:xfrm>
            <a:off x="4472236" y="5261653"/>
            <a:ext cx="1110600"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Servers</a:t>
            </a: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51680" y="4998227"/>
            <a:ext cx="674827" cy="822960"/>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47139" y="2657624"/>
            <a:ext cx="432582" cy="548640"/>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26915" y="2663229"/>
            <a:ext cx="432582" cy="548640"/>
          </a:xfrm>
          <a:prstGeom prst="rect">
            <a:avLst/>
          </a:prstGeom>
        </p:spPr>
      </p:pic>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87453" y="4998227"/>
            <a:ext cx="674827" cy="822960"/>
          </a:xfrm>
          <a:prstGeom prst="rect">
            <a:avLst/>
          </a:prstGeom>
        </p:spPr>
      </p:pic>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23226" y="4998227"/>
            <a:ext cx="674827" cy="822960"/>
          </a:xfrm>
          <a:prstGeom prst="rect">
            <a:avLst/>
          </a:prstGeom>
        </p:spPr>
      </p:pic>
      <p:pic>
        <p:nvPicPr>
          <p:cNvPr id="19"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57018" y="3980911"/>
            <a:ext cx="457200" cy="457200"/>
          </a:xfrm>
          <a:prstGeom prst="rect">
            <a:avLst/>
          </a:prstGeom>
        </p:spPr>
      </p:pic>
      <p:pic>
        <p:nvPicPr>
          <p:cNvPr id="20" name="Picture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23972" y="3980911"/>
            <a:ext cx="457200" cy="457200"/>
          </a:xfrm>
          <a:prstGeom prst="rect">
            <a:avLst/>
          </a:prstGeom>
        </p:spPr>
      </p:pic>
      <p:pic>
        <p:nvPicPr>
          <p:cNvPr id="21" name="Picture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31287" y="3980911"/>
            <a:ext cx="457200" cy="457200"/>
          </a:xfrm>
          <a:prstGeom prst="rect">
            <a:avLst/>
          </a:prstGeom>
        </p:spPr>
      </p:pic>
      <p:pic>
        <p:nvPicPr>
          <p:cNvPr id="22" name="Pictur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90064" y="3980911"/>
            <a:ext cx="457200" cy="457200"/>
          </a:xfrm>
          <a:prstGeom prst="rect">
            <a:avLst/>
          </a:prstGeom>
        </p:spPr>
      </p:pic>
      <p:cxnSp>
        <p:nvCxnSpPr>
          <p:cNvPr id="23" name="Straight Connector 22"/>
          <p:cNvCxnSpPr>
            <a:stCxn id="17" idx="0"/>
            <a:endCxn id="22" idx="2"/>
          </p:cNvCxnSpPr>
          <p:nvPr/>
        </p:nvCxnSpPr>
        <p:spPr>
          <a:xfrm flipH="1" flipV="1">
            <a:off x="3218664" y="4438111"/>
            <a:ext cx="6203" cy="560116"/>
          </a:xfrm>
          <a:prstGeom prst="line">
            <a:avLst/>
          </a:prstGeom>
          <a:noFill/>
          <a:ln w="25400" cap="flat" cmpd="sng" algn="ctr">
            <a:solidFill>
              <a:srgbClr val="000000"/>
            </a:solidFill>
            <a:prstDash val="solid"/>
          </a:ln>
          <a:effectLst/>
        </p:spPr>
      </p:cxnSp>
      <p:cxnSp>
        <p:nvCxnSpPr>
          <p:cNvPr id="24" name="Straight Connector 23"/>
          <p:cNvCxnSpPr>
            <a:stCxn id="18" idx="0"/>
            <a:endCxn id="21" idx="2"/>
          </p:cNvCxnSpPr>
          <p:nvPr/>
        </p:nvCxnSpPr>
        <p:spPr>
          <a:xfrm flipH="1" flipV="1">
            <a:off x="4159887" y="4438111"/>
            <a:ext cx="753" cy="560116"/>
          </a:xfrm>
          <a:prstGeom prst="line">
            <a:avLst/>
          </a:prstGeom>
          <a:noFill/>
          <a:ln w="25400" cap="flat" cmpd="sng" algn="ctr">
            <a:solidFill>
              <a:srgbClr val="000000"/>
            </a:solidFill>
            <a:prstDash val="solid"/>
          </a:ln>
          <a:effectLst/>
        </p:spPr>
      </p:cxnSp>
      <p:cxnSp>
        <p:nvCxnSpPr>
          <p:cNvPr id="25" name="Straight Connector 24"/>
          <p:cNvCxnSpPr>
            <a:stCxn id="15" idx="2"/>
            <a:endCxn id="22" idx="0"/>
          </p:cNvCxnSpPr>
          <p:nvPr/>
        </p:nvCxnSpPr>
        <p:spPr>
          <a:xfrm>
            <a:off x="1963430" y="3206264"/>
            <a:ext cx="1255234" cy="774647"/>
          </a:xfrm>
          <a:prstGeom prst="line">
            <a:avLst/>
          </a:prstGeom>
          <a:noFill/>
          <a:ln w="25400" cap="flat" cmpd="sng" algn="ctr">
            <a:solidFill>
              <a:srgbClr val="000000"/>
            </a:solidFill>
            <a:prstDash val="solid"/>
          </a:ln>
          <a:effectLst/>
        </p:spPr>
      </p:cxnSp>
      <p:cxnSp>
        <p:nvCxnSpPr>
          <p:cNvPr id="26" name="Straight Connector 25"/>
          <p:cNvCxnSpPr>
            <a:stCxn id="15" idx="2"/>
            <a:endCxn id="19" idx="0"/>
          </p:cNvCxnSpPr>
          <p:nvPr/>
        </p:nvCxnSpPr>
        <p:spPr>
          <a:xfrm>
            <a:off x="1963430" y="3206264"/>
            <a:ext cx="322188" cy="774647"/>
          </a:xfrm>
          <a:prstGeom prst="line">
            <a:avLst/>
          </a:prstGeom>
          <a:noFill/>
          <a:ln w="25400" cap="flat" cmpd="sng" algn="ctr">
            <a:solidFill>
              <a:srgbClr val="000000"/>
            </a:solidFill>
            <a:prstDash val="solid"/>
          </a:ln>
          <a:effectLst/>
        </p:spPr>
      </p:cxnSp>
      <p:cxnSp>
        <p:nvCxnSpPr>
          <p:cNvPr id="27" name="Straight Connector 26"/>
          <p:cNvCxnSpPr>
            <a:stCxn id="16" idx="2"/>
            <a:endCxn id="20" idx="0"/>
          </p:cNvCxnSpPr>
          <p:nvPr/>
        </p:nvCxnSpPr>
        <p:spPr>
          <a:xfrm flipH="1">
            <a:off x="1352572" y="3211869"/>
            <a:ext cx="2190634" cy="769042"/>
          </a:xfrm>
          <a:prstGeom prst="line">
            <a:avLst/>
          </a:prstGeom>
          <a:noFill/>
          <a:ln w="25400" cap="flat" cmpd="sng" algn="ctr">
            <a:solidFill>
              <a:srgbClr val="000000"/>
            </a:solidFill>
            <a:prstDash val="solid"/>
          </a:ln>
          <a:effectLst/>
        </p:spPr>
      </p:cxnSp>
      <p:cxnSp>
        <p:nvCxnSpPr>
          <p:cNvPr id="28" name="Straight Connector 27"/>
          <p:cNvCxnSpPr>
            <a:stCxn id="15" idx="2"/>
            <a:endCxn id="20" idx="0"/>
          </p:cNvCxnSpPr>
          <p:nvPr/>
        </p:nvCxnSpPr>
        <p:spPr>
          <a:xfrm flipH="1">
            <a:off x="1352572" y="3206264"/>
            <a:ext cx="610858" cy="774647"/>
          </a:xfrm>
          <a:prstGeom prst="line">
            <a:avLst/>
          </a:prstGeom>
          <a:noFill/>
          <a:ln w="25400" cap="flat" cmpd="sng" algn="ctr">
            <a:solidFill>
              <a:srgbClr val="000000"/>
            </a:solidFill>
            <a:prstDash val="solid"/>
          </a:ln>
          <a:effectLst/>
        </p:spPr>
      </p:cxnSp>
      <p:cxnSp>
        <p:nvCxnSpPr>
          <p:cNvPr id="29" name="Straight Connector 28"/>
          <p:cNvCxnSpPr>
            <a:stCxn id="15" idx="2"/>
            <a:endCxn id="21" idx="0"/>
          </p:cNvCxnSpPr>
          <p:nvPr/>
        </p:nvCxnSpPr>
        <p:spPr>
          <a:xfrm>
            <a:off x="1963430" y="3206264"/>
            <a:ext cx="2196457" cy="774647"/>
          </a:xfrm>
          <a:prstGeom prst="line">
            <a:avLst/>
          </a:prstGeom>
          <a:noFill/>
          <a:ln w="25400" cap="flat" cmpd="sng" algn="ctr">
            <a:solidFill>
              <a:srgbClr val="000000"/>
            </a:solidFill>
            <a:prstDash val="solid"/>
          </a:ln>
          <a:effectLst/>
        </p:spPr>
      </p:cxnSp>
      <p:cxnSp>
        <p:nvCxnSpPr>
          <p:cNvPr id="30" name="Straight Connector 29"/>
          <p:cNvCxnSpPr>
            <a:stCxn id="16" idx="2"/>
            <a:endCxn id="19" idx="0"/>
          </p:cNvCxnSpPr>
          <p:nvPr/>
        </p:nvCxnSpPr>
        <p:spPr>
          <a:xfrm flipH="1">
            <a:off x="2285618" y="3211869"/>
            <a:ext cx="1257588" cy="769042"/>
          </a:xfrm>
          <a:prstGeom prst="line">
            <a:avLst/>
          </a:prstGeom>
          <a:noFill/>
          <a:ln w="25400" cap="flat" cmpd="sng" algn="ctr">
            <a:solidFill>
              <a:srgbClr val="000000"/>
            </a:solidFill>
            <a:prstDash val="solid"/>
          </a:ln>
          <a:effectLst/>
        </p:spPr>
      </p:cxnSp>
      <p:cxnSp>
        <p:nvCxnSpPr>
          <p:cNvPr id="31" name="Straight Connector 30"/>
          <p:cNvCxnSpPr>
            <a:stCxn id="16" idx="2"/>
            <a:endCxn id="22" idx="0"/>
          </p:cNvCxnSpPr>
          <p:nvPr/>
        </p:nvCxnSpPr>
        <p:spPr>
          <a:xfrm flipH="1">
            <a:off x="3218664" y="3211869"/>
            <a:ext cx="324542" cy="769042"/>
          </a:xfrm>
          <a:prstGeom prst="line">
            <a:avLst/>
          </a:prstGeom>
          <a:noFill/>
          <a:ln w="25400" cap="flat" cmpd="sng" algn="ctr">
            <a:solidFill>
              <a:srgbClr val="000000"/>
            </a:solidFill>
            <a:prstDash val="solid"/>
          </a:ln>
          <a:effectLst/>
        </p:spPr>
      </p:cxnSp>
      <p:cxnSp>
        <p:nvCxnSpPr>
          <p:cNvPr id="32" name="Straight Connector 31"/>
          <p:cNvCxnSpPr>
            <a:stCxn id="16" idx="2"/>
            <a:endCxn id="21" idx="0"/>
          </p:cNvCxnSpPr>
          <p:nvPr/>
        </p:nvCxnSpPr>
        <p:spPr>
          <a:xfrm>
            <a:off x="3543206" y="3211869"/>
            <a:ext cx="616681" cy="769042"/>
          </a:xfrm>
          <a:prstGeom prst="line">
            <a:avLst/>
          </a:prstGeom>
          <a:noFill/>
          <a:ln w="25400" cap="flat" cmpd="sng" algn="ctr">
            <a:solidFill>
              <a:srgbClr val="000000"/>
            </a:solidFill>
            <a:prstDash val="solid"/>
          </a:ln>
          <a:effectLst/>
        </p:spPr>
      </p:cxnSp>
      <p:pic>
        <p:nvPicPr>
          <p:cNvPr id="33" name="Picture 3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36446" y="1673678"/>
            <a:ext cx="457200" cy="457200"/>
          </a:xfrm>
          <a:prstGeom prst="rect">
            <a:avLst/>
          </a:prstGeom>
        </p:spPr>
      </p:pic>
      <p:pic>
        <p:nvPicPr>
          <p:cNvPr id="34" name="Picture 3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15554" y="1673678"/>
            <a:ext cx="457200" cy="457200"/>
          </a:xfrm>
          <a:prstGeom prst="rect">
            <a:avLst/>
          </a:prstGeom>
        </p:spPr>
      </p:pic>
      <p:cxnSp>
        <p:nvCxnSpPr>
          <p:cNvPr id="35" name="Straight Connector 34"/>
          <p:cNvCxnSpPr>
            <a:stCxn id="34" idx="2"/>
            <a:endCxn id="16" idx="0"/>
          </p:cNvCxnSpPr>
          <p:nvPr/>
        </p:nvCxnSpPr>
        <p:spPr>
          <a:xfrm flipH="1">
            <a:off x="3543206" y="2130878"/>
            <a:ext cx="948" cy="532351"/>
          </a:xfrm>
          <a:prstGeom prst="line">
            <a:avLst/>
          </a:prstGeom>
          <a:noFill/>
          <a:ln w="25400" cap="flat" cmpd="sng" algn="ctr">
            <a:solidFill>
              <a:srgbClr val="000000"/>
            </a:solidFill>
            <a:prstDash val="solid"/>
          </a:ln>
          <a:effectLst/>
        </p:spPr>
      </p:cxnSp>
      <p:cxnSp>
        <p:nvCxnSpPr>
          <p:cNvPr id="36" name="Straight Connector 35"/>
          <p:cNvCxnSpPr>
            <a:stCxn id="15" idx="0"/>
            <a:endCxn id="33" idx="2"/>
          </p:cNvCxnSpPr>
          <p:nvPr/>
        </p:nvCxnSpPr>
        <p:spPr>
          <a:xfrm flipV="1">
            <a:off x="1963430" y="2130878"/>
            <a:ext cx="1616" cy="526746"/>
          </a:xfrm>
          <a:prstGeom prst="line">
            <a:avLst/>
          </a:prstGeom>
          <a:noFill/>
          <a:ln w="25400" cap="flat" cmpd="sng" algn="ctr">
            <a:solidFill>
              <a:srgbClr val="000000"/>
            </a:solidFill>
            <a:prstDash val="solid"/>
          </a:ln>
          <a:effectLst/>
        </p:spPr>
      </p:cxnSp>
      <p:cxnSp>
        <p:nvCxnSpPr>
          <p:cNvPr id="37" name="Straight Connector 36"/>
          <p:cNvCxnSpPr>
            <a:stCxn id="34" idx="2"/>
            <a:endCxn id="15" idx="0"/>
          </p:cNvCxnSpPr>
          <p:nvPr/>
        </p:nvCxnSpPr>
        <p:spPr>
          <a:xfrm flipH="1">
            <a:off x="1963430" y="2130878"/>
            <a:ext cx="1580724" cy="526746"/>
          </a:xfrm>
          <a:prstGeom prst="line">
            <a:avLst/>
          </a:prstGeom>
          <a:noFill/>
          <a:ln w="25400" cap="flat" cmpd="sng" algn="ctr">
            <a:solidFill>
              <a:srgbClr val="000000"/>
            </a:solidFill>
            <a:prstDash val="solid"/>
          </a:ln>
          <a:effectLst/>
        </p:spPr>
      </p:cxnSp>
      <p:cxnSp>
        <p:nvCxnSpPr>
          <p:cNvPr id="38" name="Straight Connector 37"/>
          <p:cNvCxnSpPr>
            <a:stCxn id="33" idx="2"/>
            <a:endCxn id="16" idx="0"/>
          </p:cNvCxnSpPr>
          <p:nvPr/>
        </p:nvCxnSpPr>
        <p:spPr>
          <a:xfrm>
            <a:off x="1965046" y="2130878"/>
            <a:ext cx="1578160" cy="532351"/>
          </a:xfrm>
          <a:prstGeom prst="line">
            <a:avLst/>
          </a:prstGeom>
          <a:noFill/>
          <a:ln w="25400" cap="flat" cmpd="sng" algn="ctr">
            <a:solidFill>
              <a:srgbClr val="000000"/>
            </a:solidFill>
            <a:prstDash val="solid"/>
          </a:ln>
          <a:effectLst/>
        </p:spPr>
      </p:cxnSp>
      <p:sp>
        <p:nvSpPr>
          <p:cNvPr id="39" name="TextBox 38"/>
          <p:cNvSpPr txBox="1"/>
          <p:nvPr/>
        </p:nvSpPr>
        <p:spPr>
          <a:xfrm>
            <a:off x="1336345" y="5916824"/>
            <a:ext cx="2816448" cy="40011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smtClean="0">
                <a:ln>
                  <a:noFill/>
                </a:ln>
                <a:solidFill>
                  <a:srgbClr val="000000"/>
                </a:solidFill>
                <a:effectLst/>
                <a:uLnTx/>
                <a:uFillTx/>
              </a:rPr>
              <a:t>ДАТА ЦЕНТР</a:t>
            </a:r>
            <a:endParaRPr kumimoji="0" lang="en-US" sz="2000" b="1" i="0" u="none" strike="noStrike" kern="0" cap="none" spc="0" normalizeH="0" baseline="0" noProof="0" dirty="0">
              <a:ln>
                <a:noFill/>
              </a:ln>
              <a:solidFill>
                <a:srgbClr val="000000"/>
              </a:solidFill>
              <a:effectLst/>
              <a:uLnTx/>
              <a:uFillTx/>
            </a:endParaRPr>
          </a:p>
        </p:txBody>
      </p:sp>
      <p:grpSp>
        <p:nvGrpSpPr>
          <p:cNvPr id="40" name="Group 39"/>
          <p:cNvGrpSpPr/>
          <p:nvPr/>
        </p:nvGrpSpPr>
        <p:grpSpPr>
          <a:xfrm>
            <a:off x="1164196" y="4725702"/>
            <a:ext cx="5502569" cy="587125"/>
            <a:chOff x="1199644" y="4720990"/>
            <a:chExt cx="5502569" cy="587125"/>
          </a:xfrm>
        </p:grpSpPr>
        <p:pic>
          <p:nvPicPr>
            <p:cNvPr id="41" name="Picture 40"/>
            <p:cNvPicPr>
              <a:picLocks noChangeAspect="1"/>
            </p:cNvPicPr>
            <p:nvPr/>
          </p:nvPicPr>
          <p:blipFill>
            <a:blip r:embed="rId8" cstate="email">
              <a:duotone>
                <a:srgbClr val="17A5C3">
                  <a:shade val="45000"/>
                  <a:satMod val="135000"/>
                </a:srgbClr>
                <a:prstClr val="white"/>
              </a:duotone>
              <a:extLst>
                <a:ext uri="{28A0092B-C50C-407E-A947-70E740481C1C}">
                  <a14:useLocalDpi xmlns:a14="http://schemas.microsoft.com/office/drawing/2010/main"/>
                </a:ext>
              </a:extLst>
            </a:blip>
            <a:stretch>
              <a:fillRect/>
            </a:stretch>
          </p:blipFill>
          <p:spPr>
            <a:xfrm>
              <a:off x="4050019" y="4804916"/>
              <a:ext cx="624840" cy="457200"/>
            </a:xfrm>
            <a:prstGeom prst="rect">
              <a:avLst/>
            </a:prstGeom>
            <a:effectLst>
              <a:outerShdw blurRad="50800" dist="38100" dir="2700000" algn="tl" rotWithShape="0">
                <a:prstClr val="black">
                  <a:alpha val="40000"/>
                </a:prstClr>
              </a:outerShdw>
            </a:effectLst>
          </p:spPr>
        </p:pic>
        <p:pic>
          <p:nvPicPr>
            <p:cNvPr id="42" name="Picture 41"/>
            <p:cNvPicPr>
              <a:picLocks noChangeAspect="1"/>
            </p:cNvPicPr>
            <p:nvPr/>
          </p:nvPicPr>
          <p:blipFill>
            <a:blip r:embed="rId8" cstate="email">
              <a:duotone>
                <a:srgbClr val="17A5C3">
                  <a:shade val="45000"/>
                  <a:satMod val="135000"/>
                </a:srgbClr>
                <a:prstClr val="white"/>
              </a:duotone>
              <a:extLst>
                <a:ext uri="{28A0092B-C50C-407E-A947-70E740481C1C}">
                  <a14:useLocalDpi xmlns:a14="http://schemas.microsoft.com/office/drawing/2010/main"/>
                </a:ext>
              </a:extLst>
            </a:blip>
            <a:stretch>
              <a:fillRect/>
            </a:stretch>
          </p:blipFill>
          <p:spPr>
            <a:xfrm>
              <a:off x="2207660" y="4804916"/>
              <a:ext cx="624840" cy="457200"/>
            </a:xfrm>
            <a:prstGeom prst="rect">
              <a:avLst/>
            </a:prstGeom>
            <a:effectLst>
              <a:outerShdw blurRad="50800" dist="38100" dir="2700000" algn="tl" rotWithShape="0">
                <a:prstClr val="black">
                  <a:alpha val="40000"/>
                </a:prstClr>
              </a:outerShdw>
            </a:effectLst>
          </p:spPr>
        </p:pic>
        <p:grpSp>
          <p:nvGrpSpPr>
            <p:cNvPr id="43" name="Group 42"/>
            <p:cNvGrpSpPr/>
            <p:nvPr/>
          </p:nvGrpSpPr>
          <p:grpSpPr>
            <a:xfrm>
              <a:off x="1199644" y="4804916"/>
              <a:ext cx="789079" cy="503199"/>
              <a:chOff x="4939118" y="4727590"/>
              <a:chExt cx="789079" cy="503199"/>
            </a:xfrm>
          </p:grpSpPr>
          <p:pic>
            <p:nvPicPr>
              <p:cNvPr id="55" name="Picture 54"/>
              <p:cNvPicPr>
                <a:picLocks noChangeAspect="1"/>
              </p:cNvPicPr>
              <p:nvPr/>
            </p:nvPicPr>
            <p:blipFill>
              <a:blip r:embed="rId8" cstate="email">
                <a:duotone>
                  <a:srgbClr val="17A5C3">
                    <a:shade val="45000"/>
                    <a:satMod val="135000"/>
                  </a:srgbClr>
                  <a:prstClr val="white"/>
                </a:duotone>
                <a:extLst>
                  <a:ext uri="{28A0092B-C50C-407E-A947-70E740481C1C}">
                    <a14:useLocalDpi xmlns:a14="http://schemas.microsoft.com/office/drawing/2010/main"/>
                  </a:ext>
                </a:extLst>
              </a:blip>
              <a:stretch>
                <a:fillRect/>
              </a:stretch>
            </p:blipFill>
            <p:spPr>
              <a:xfrm>
                <a:off x="4968936" y="4727590"/>
                <a:ext cx="687705" cy="503199"/>
              </a:xfrm>
              <a:prstGeom prst="rect">
                <a:avLst/>
              </a:prstGeom>
              <a:effectLst>
                <a:outerShdw blurRad="50800" dist="38100" dir="2700000" algn="tl" rotWithShape="0">
                  <a:prstClr val="black">
                    <a:alpha val="40000"/>
                  </a:prstClr>
                </a:outerShdw>
              </a:effectLst>
            </p:spPr>
          </p:pic>
          <p:grpSp>
            <p:nvGrpSpPr>
              <p:cNvPr id="56" name="Group 55"/>
              <p:cNvGrpSpPr/>
              <p:nvPr/>
            </p:nvGrpSpPr>
            <p:grpSpPr>
              <a:xfrm>
                <a:off x="4939118" y="4801801"/>
                <a:ext cx="789079" cy="335189"/>
                <a:chOff x="3764756" y="3228975"/>
                <a:chExt cx="548640" cy="977527"/>
              </a:xfrm>
            </p:grpSpPr>
            <p:sp>
              <p:nvSpPr>
                <p:cNvPr id="57" name="Rectangle 56"/>
                <p:cNvSpPr/>
                <p:nvPr/>
              </p:nvSpPr>
              <p:spPr>
                <a:xfrm>
                  <a:off x="3767166" y="3348038"/>
                  <a:ext cx="542073" cy="858464"/>
                </a:xfrm>
                <a:prstGeom prst="rect">
                  <a:avLst/>
                </a:prstGeom>
                <a:gradFill rotWithShape="1">
                  <a:gsLst>
                    <a:gs pos="0">
                      <a:sysClr val="window" lastClr="FFFFFF">
                        <a:lumMod val="65000"/>
                        <a:alpha val="40000"/>
                      </a:sysClr>
                    </a:gs>
                    <a:gs pos="35000">
                      <a:srgbClr val="000000">
                        <a:tint val="37000"/>
                        <a:satMod val="300000"/>
                        <a:alpha val="30000"/>
                      </a:srgbClr>
                    </a:gs>
                    <a:gs pos="100000">
                      <a:srgbClr val="000000">
                        <a:tint val="15000"/>
                        <a:satMod val="350000"/>
                        <a:alpha val="20000"/>
                      </a:srgbClr>
                    </a:gs>
                  </a:gsLst>
                  <a:lin ang="16200000" scaled="1"/>
                </a:gradFill>
                <a:ln w="19050" cap="flat" cmpd="sng" algn="ctr">
                  <a:solidFill>
                    <a:sysClr val="window" lastClr="FFFFFF">
                      <a:lumMod val="50000"/>
                    </a:sysClr>
                  </a:solidFill>
                  <a:prstDash val="solid"/>
                </a:ln>
                <a:effectLst>
                  <a:outerShdw blurRad="40000" dist="20000" dir="5400000" rotWithShape="0">
                    <a:srgbClr val="000000">
                      <a:alpha val="38000"/>
                    </a:srgbClr>
                  </a:outerShdw>
                  <a:softEdge rad="12700"/>
                </a:effectLst>
              </p:spPr>
              <p:txBody>
                <a:bodyPr wrap="none" lIns="0" tIns="45720" rIns="0" rtlCol="0" anchor="ctr"/>
                <a:lstStyle/>
                <a:p>
                  <a:pPr marL="0" marR="0" lvl="0" indent="0" algn="ctr" defTabSz="914400" eaLnBrk="1" fontAlgn="base" latinLnBrk="0" hangingPunct="1">
                    <a:lnSpc>
                      <a:spcPct val="85000"/>
                    </a:lnSpc>
                    <a:spcBef>
                      <a:spcPct val="0"/>
                    </a:spcBef>
                    <a:spcAft>
                      <a:spcPct val="0"/>
                    </a:spcAft>
                    <a:buClrTx/>
                    <a:buSzTx/>
                    <a:buFontTx/>
                    <a:buNone/>
                    <a:tabLst/>
                    <a:defRPr/>
                  </a:pPr>
                  <a:endParaRPr kumimoji="0" lang="en-US" sz="1200" b="1" i="0" u="none" strike="noStrike" kern="0" cap="none" spc="0" normalizeH="0" baseline="0" noProof="0">
                    <a:ln>
                      <a:noFill/>
                    </a:ln>
                    <a:solidFill>
                      <a:prstClr val="white"/>
                    </a:solidFill>
                    <a:effectLst/>
                    <a:uLnTx/>
                    <a:uFillTx/>
                    <a:latin typeface="Arial Narrow" pitchFamily="34" charset="0"/>
                  </a:endParaRPr>
                </a:p>
              </p:txBody>
            </p:sp>
            <p:sp>
              <p:nvSpPr>
                <p:cNvPr id="58" name="Freeform 57"/>
                <p:cNvSpPr/>
                <p:nvPr/>
              </p:nvSpPr>
              <p:spPr>
                <a:xfrm>
                  <a:off x="3764756" y="3228975"/>
                  <a:ext cx="548640" cy="119062"/>
                </a:xfrm>
                <a:custGeom>
                  <a:avLst/>
                  <a:gdLst>
                    <a:gd name="connsiteX0" fmla="*/ 0 w 526257"/>
                    <a:gd name="connsiteY0" fmla="*/ 116681 h 119062"/>
                    <a:gd name="connsiteX1" fmla="*/ 526257 w 526257"/>
                    <a:gd name="connsiteY1" fmla="*/ 119062 h 119062"/>
                    <a:gd name="connsiteX2" fmla="*/ 445294 w 526257"/>
                    <a:gd name="connsiteY2" fmla="*/ 2381 h 119062"/>
                    <a:gd name="connsiteX3" fmla="*/ 78582 w 526257"/>
                    <a:gd name="connsiteY3" fmla="*/ 0 h 119062"/>
                    <a:gd name="connsiteX4" fmla="*/ 0 w 526257"/>
                    <a:gd name="connsiteY4" fmla="*/ 116681 h 119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57" h="119062">
                      <a:moveTo>
                        <a:pt x="0" y="116681"/>
                      </a:moveTo>
                      <a:lnTo>
                        <a:pt x="526257" y="119062"/>
                      </a:lnTo>
                      <a:lnTo>
                        <a:pt x="445294" y="2381"/>
                      </a:lnTo>
                      <a:lnTo>
                        <a:pt x="78582" y="0"/>
                      </a:lnTo>
                      <a:lnTo>
                        <a:pt x="0" y="116681"/>
                      </a:lnTo>
                      <a:close/>
                    </a:path>
                  </a:pathLst>
                </a:custGeom>
                <a:gradFill rotWithShape="1">
                  <a:gsLst>
                    <a:gs pos="0">
                      <a:sysClr val="window" lastClr="FFFFFF">
                        <a:lumMod val="65000"/>
                        <a:alpha val="40000"/>
                      </a:sysClr>
                    </a:gs>
                    <a:gs pos="35000">
                      <a:srgbClr val="000000">
                        <a:tint val="37000"/>
                        <a:satMod val="300000"/>
                        <a:alpha val="30000"/>
                      </a:srgbClr>
                    </a:gs>
                    <a:gs pos="100000">
                      <a:srgbClr val="000000">
                        <a:tint val="15000"/>
                        <a:satMod val="350000"/>
                        <a:alpha val="20000"/>
                      </a:srgbClr>
                    </a:gs>
                  </a:gsLst>
                  <a:lin ang="16200000" scaled="1"/>
                </a:gradFill>
                <a:ln w="19050" cap="flat" cmpd="sng" algn="ctr">
                  <a:solidFill>
                    <a:sysClr val="window" lastClr="FFFFFF">
                      <a:lumMod val="50000"/>
                    </a:sysClr>
                  </a:solidFill>
                  <a:prstDash val="solid"/>
                </a:ln>
                <a:effectLst>
                  <a:outerShdw blurRad="40000" dist="20000" dir="5400000" rotWithShape="0">
                    <a:srgbClr val="000000">
                      <a:alpha val="38000"/>
                    </a:srgbClr>
                  </a:outerShdw>
                  <a:softEdge rad="12700"/>
                </a:effectLst>
              </p:spPr>
              <p:txBody>
                <a:bodyPr wrap="none" lIns="0" tIns="45720" rIns="0" rtlCol="0" anchor="ctr"/>
                <a:lstStyle/>
                <a:p>
                  <a:pPr marL="0" marR="0" lvl="0" indent="0" algn="ctr" defTabSz="914400" eaLnBrk="1" fontAlgn="base" latinLnBrk="0" hangingPunct="1">
                    <a:lnSpc>
                      <a:spcPct val="85000"/>
                    </a:lnSpc>
                    <a:spcBef>
                      <a:spcPct val="0"/>
                    </a:spcBef>
                    <a:spcAft>
                      <a:spcPct val="0"/>
                    </a:spcAft>
                    <a:buClrTx/>
                    <a:buSzTx/>
                    <a:buFontTx/>
                    <a:buNone/>
                    <a:tabLst/>
                    <a:defRPr/>
                  </a:pPr>
                  <a:endParaRPr kumimoji="0" lang="en-US" sz="1200" b="1" i="0" u="none" strike="noStrike" kern="0" cap="none" spc="0" normalizeH="0" baseline="0" noProof="0">
                    <a:ln>
                      <a:noFill/>
                    </a:ln>
                    <a:solidFill>
                      <a:prstClr val="white"/>
                    </a:solidFill>
                    <a:effectLst/>
                    <a:uLnTx/>
                    <a:uFillTx/>
                    <a:latin typeface="Arial Narrow" pitchFamily="34" charset="0"/>
                  </a:endParaRPr>
                </a:p>
              </p:txBody>
            </p:sp>
          </p:grpSp>
        </p:grpSp>
        <p:grpSp>
          <p:nvGrpSpPr>
            <p:cNvPr id="44" name="Group 43"/>
            <p:cNvGrpSpPr/>
            <p:nvPr/>
          </p:nvGrpSpPr>
          <p:grpSpPr>
            <a:xfrm>
              <a:off x="3120828" y="4804916"/>
              <a:ext cx="789079" cy="503199"/>
              <a:chOff x="4939118" y="4727590"/>
              <a:chExt cx="789079" cy="503199"/>
            </a:xfrm>
          </p:grpSpPr>
          <p:pic>
            <p:nvPicPr>
              <p:cNvPr id="51" name="Picture 50"/>
              <p:cNvPicPr>
                <a:picLocks noChangeAspect="1"/>
              </p:cNvPicPr>
              <p:nvPr/>
            </p:nvPicPr>
            <p:blipFill>
              <a:blip r:embed="rId8" cstate="email">
                <a:duotone>
                  <a:srgbClr val="17A5C3">
                    <a:shade val="45000"/>
                    <a:satMod val="135000"/>
                  </a:srgbClr>
                  <a:prstClr val="white"/>
                </a:duotone>
                <a:extLst>
                  <a:ext uri="{28A0092B-C50C-407E-A947-70E740481C1C}">
                    <a14:useLocalDpi xmlns:a14="http://schemas.microsoft.com/office/drawing/2010/main"/>
                  </a:ext>
                </a:extLst>
              </a:blip>
              <a:stretch>
                <a:fillRect/>
              </a:stretch>
            </p:blipFill>
            <p:spPr>
              <a:xfrm>
                <a:off x="4968936" y="4727590"/>
                <a:ext cx="687705" cy="503199"/>
              </a:xfrm>
              <a:prstGeom prst="rect">
                <a:avLst/>
              </a:prstGeom>
              <a:effectLst>
                <a:outerShdw blurRad="50800" dist="38100" dir="2700000" algn="tl" rotWithShape="0">
                  <a:prstClr val="black">
                    <a:alpha val="40000"/>
                  </a:prstClr>
                </a:outerShdw>
              </a:effectLst>
            </p:spPr>
          </p:pic>
          <p:grpSp>
            <p:nvGrpSpPr>
              <p:cNvPr id="52" name="Group 51"/>
              <p:cNvGrpSpPr/>
              <p:nvPr/>
            </p:nvGrpSpPr>
            <p:grpSpPr>
              <a:xfrm>
                <a:off x="4939118" y="4801802"/>
                <a:ext cx="789079" cy="331768"/>
                <a:chOff x="3764756" y="3228975"/>
                <a:chExt cx="548640" cy="967550"/>
              </a:xfrm>
            </p:grpSpPr>
            <p:sp>
              <p:nvSpPr>
                <p:cNvPr id="53" name="Rectangle 52"/>
                <p:cNvSpPr/>
                <p:nvPr/>
              </p:nvSpPr>
              <p:spPr>
                <a:xfrm>
                  <a:off x="3766529" y="3338061"/>
                  <a:ext cx="542073" cy="858464"/>
                </a:xfrm>
                <a:prstGeom prst="rect">
                  <a:avLst/>
                </a:prstGeom>
                <a:gradFill rotWithShape="1">
                  <a:gsLst>
                    <a:gs pos="0">
                      <a:sysClr val="window" lastClr="FFFFFF">
                        <a:lumMod val="65000"/>
                        <a:alpha val="40000"/>
                      </a:sysClr>
                    </a:gs>
                    <a:gs pos="35000">
                      <a:srgbClr val="000000">
                        <a:tint val="37000"/>
                        <a:satMod val="300000"/>
                        <a:alpha val="30000"/>
                      </a:srgbClr>
                    </a:gs>
                    <a:gs pos="100000">
                      <a:srgbClr val="000000">
                        <a:tint val="15000"/>
                        <a:satMod val="350000"/>
                        <a:alpha val="20000"/>
                      </a:srgbClr>
                    </a:gs>
                  </a:gsLst>
                  <a:lin ang="16200000" scaled="1"/>
                </a:gradFill>
                <a:ln w="19050" cap="flat" cmpd="sng" algn="ctr">
                  <a:solidFill>
                    <a:sysClr val="window" lastClr="FFFFFF">
                      <a:lumMod val="50000"/>
                    </a:sysClr>
                  </a:solidFill>
                  <a:prstDash val="solid"/>
                </a:ln>
                <a:effectLst>
                  <a:outerShdw blurRad="40000" dist="20000" dir="5400000" rotWithShape="0">
                    <a:srgbClr val="000000">
                      <a:alpha val="38000"/>
                    </a:srgbClr>
                  </a:outerShdw>
                  <a:softEdge rad="12700"/>
                </a:effectLst>
              </p:spPr>
              <p:txBody>
                <a:bodyPr wrap="none" lIns="0" tIns="45720" rIns="0" rtlCol="0" anchor="ctr"/>
                <a:lstStyle/>
                <a:p>
                  <a:pPr marL="0" marR="0" lvl="0" indent="0" algn="ctr" defTabSz="914400" eaLnBrk="1" fontAlgn="base" latinLnBrk="0" hangingPunct="1">
                    <a:lnSpc>
                      <a:spcPct val="85000"/>
                    </a:lnSpc>
                    <a:spcBef>
                      <a:spcPct val="0"/>
                    </a:spcBef>
                    <a:spcAft>
                      <a:spcPct val="0"/>
                    </a:spcAft>
                    <a:buClrTx/>
                    <a:buSzTx/>
                    <a:buFontTx/>
                    <a:buNone/>
                    <a:tabLst/>
                    <a:defRPr/>
                  </a:pPr>
                  <a:endParaRPr kumimoji="0" lang="en-US" sz="1200" b="1" i="0" u="none" strike="noStrike" kern="0" cap="none" spc="0" normalizeH="0" baseline="0" noProof="0">
                    <a:ln>
                      <a:noFill/>
                    </a:ln>
                    <a:solidFill>
                      <a:prstClr val="white"/>
                    </a:solidFill>
                    <a:effectLst/>
                    <a:uLnTx/>
                    <a:uFillTx/>
                    <a:latin typeface="Arial Narrow" pitchFamily="34" charset="0"/>
                  </a:endParaRPr>
                </a:p>
              </p:txBody>
            </p:sp>
            <p:sp>
              <p:nvSpPr>
                <p:cNvPr id="54" name="Freeform 53"/>
                <p:cNvSpPr/>
                <p:nvPr/>
              </p:nvSpPr>
              <p:spPr>
                <a:xfrm>
                  <a:off x="3764756" y="3228975"/>
                  <a:ext cx="548640" cy="119062"/>
                </a:xfrm>
                <a:custGeom>
                  <a:avLst/>
                  <a:gdLst>
                    <a:gd name="connsiteX0" fmla="*/ 0 w 526257"/>
                    <a:gd name="connsiteY0" fmla="*/ 116681 h 119062"/>
                    <a:gd name="connsiteX1" fmla="*/ 526257 w 526257"/>
                    <a:gd name="connsiteY1" fmla="*/ 119062 h 119062"/>
                    <a:gd name="connsiteX2" fmla="*/ 445294 w 526257"/>
                    <a:gd name="connsiteY2" fmla="*/ 2381 h 119062"/>
                    <a:gd name="connsiteX3" fmla="*/ 78582 w 526257"/>
                    <a:gd name="connsiteY3" fmla="*/ 0 h 119062"/>
                    <a:gd name="connsiteX4" fmla="*/ 0 w 526257"/>
                    <a:gd name="connsiteY4" fmla="*/ 116681 h 119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57" h="119062">
                      <a:moveTo>
                        <a:pt x="0" y="116681"/>
                      </a:moveTo>
                      <a:lnTo>
                        <a:pt x="526257" y="119062"/>
                      </a:lnTo>
                      <a:lnTo>
                        <a:pt x="445294" y="2381"/>
                      </a:lnTo>
                      <a:lnTo>
                        <a:pt x="78582" y="0"/>
                      </a:lnTo>
                      <a:lnTo>
                        <a:pt x="0" y="116681"/>
                      </a:lnTo>
                      <a:close/>
                    </a:path>
                  </a:pathLst>
                </a:custGeom>
                <a:gradFill rotWithShape="1">
                  <a:gsLst>
                    <a:gs pos="0">
                      <a:sysClr val="window" lastClr="FFFFFF">
                        <a:lumMod val="65000"/>
                        <a:alpha val="40000"/>
                      </a:sysClr>
                    </a:gs>
                    <a:gs pos="35000">
                      <a:srgbClr val="000000">
                        <a:tint val="37000"/>
                        <a:satMod val="300000"/>
                        <a:alpha val="30000"/>
                      </a:srgbClr>
                    </a:gs>
                    <a:gs pos="100000">
                      <a:srgbClr val="000000">
                        <a:tint val="15000"/>
                        <a:satMod val="350000"/>
                        <a:alpha val="20000"/>
                      </a:srgbClr>
                    </a:gs>
                  </a:gsLst>
                  <a:lin ang="16200000" scaled="1"/>
                </a:gradFill>
                <a:ln w="19050" cap="flat" cmpd="sng" algn="ctr">
                  <a:solidFill>
                    <a:sysClr val="window" lastClr="FFFFFF">
                      <a:lumMod val="50000"/>
                    </a:sysClr>
                  </a:solidFill>
                  <a:prstDash val="solid"/>
                </a:ln>
                <a:effectLst>
                  <a:outerShdw blurRad="40000" dist="20000" dir="5400000" rotWithShape="0">
                    <a:srgbClr val="000000">
                      <a:alpha val="38000"/>
                    </a:srgbClr>
                  </a:outerShdw>
                  <a:softEdge rad="12700"/>
                </a:effectLst>
              </p:spPr>
              <p:txBody>
                <a:bodyPr wrap="none" lIns="0" tIns="45720" rIns="0" rtlCol="0" anchor="ctr"/>
                <a:lstStyle/>
                <a:p>
                  <a:pPr marL="0" marR="0" lvl="0" indent="0" algn="ctr" defTabSz="914400" eaLnBrk="1" fontAlgn="base" latinLnBrk="0" hangingPunct="1">
                    <a:lnSpc>
                      <a:spcPct val="85000"/>
                    </a:lnSpc>
                    <a:spcBef>
                      <a:spcPct val="0"/>
                    </a:spcBef>
                    <a:spcAft>
                      <a:spcPct val="0"/>
                    </a:spcAft>
                    <a:buClrTx/>
                    <a:buSzTx/>
                    <a:buFontTx/>
                    <a:buNone/>
                    <a:tabLst/>
                    <a:defRPr/>
                  </a:pPr>
                  <a:endParaRPr kumimoji="0" lang="en-US" sz="1200" b="1" i="0" u="none" strike="noStrike" kern="0" cap="none" spc="0" normalizeH="0" baseline="0" noProof="0">
                    <a:ln>
                      <a:noFill/>
                    </a:ln>
                    <a:solidFill>
                      <a:prstClr val="white"/>
                    </a:solidFill>
                    <a:effectLst/>
                    <a:uLnTx/>
                    <a:uFillTx/>
                    <a:latin typeface="Arial Narrow" pitchFamily="34" charset="0"/>
                  </a:endParaRPr>
                </a:p>
              </p:txBody>
            </p:sp>
          </p:grpSp>
        </p:grpSp>
        <p:cxnSp>
          <p:nvCxnSpPr>
            <p:cNvPr id="45" name="Straight Connector 44"/>
            <p:cNvCxnSpPr/>
            <p:nvPr/>
          </p:nvCxnSpPr>
          <p:spPr>
            <a:xfrm flipH="1">
              <a:off x="1581573" y="4720990"/>
              <a:ext cx="5120640" cy="0"/>
            </a:xfrm>
            <a:prstGeom prst="line">
              <a:avLst/>
            </a:prstGeom>
            <a:noFill/>
            <a:ln w="25400" cap="flat" cmpd="sng" algn="ctr">
              <a:solidFill>
                <a:srgbClr val="17A5C3"/>
              </a:solidFill>
              <a:prstDash val="solid"/>
            </a:ln>
            <a:effectLst>
              <a:outerShdw blurRad="40000" dist="20000" dir="5400000" rotWithShape="0">
                <a:srgbClr val="000000">
                  <a:alpha val="38000"/>
                </a:srgbClr>
              </a:outerShdw>
            </a:effectLst>
          </p:spPr>
        </p:cxnSp>
        <p:cxnSp>
          <p:nvCxnSpPr>
            <p:cNvPr id="46" name="Straight Connector 45"/>
            <p:cNvCxnSpPr/>
            <p:nvPr/>
          </p:nvCxnSpPr>
          <p:spPr>
            <a:xfrm flipH="1" flipV="1">
              <a:off x="1581573" y="4722371"/>
              <a:ext cx="2346" cy="144348"/>
            </a:xfrm>
            <a:prstGeom prst="line">
              <a:avLst/>
            </a:prstGeom>
            <a:noFill/>
            <a:ln w="25400" cap="flat" cmpd="sng" algn="ctr">
              <a:solidFill>
                <a:srgbClr val="17A5C3"/>
              </a:solidFill>
              <a:prstDash val="solid"/>
            </a:ln>
            <a:effectLst>
              <a:outerShdw blurRad="40000" dist="20000" dir="5400000" rotWithShape="0">
                <a:srgbClr val="000000">
                  <a:alpha val="38000"/>
                </a:srgbClr>
              </a:outerShdw>
            </a:effectLst>
          </p:spPr>
        </p:cxnSp>
        <p:cxnSp>
          <p:nvCxnSpPr>
            <p:cNvPr id="47" name="Straight Connector 46"/>
            <p:cNvCxnSpPr/>
            <p:nvPr/>
          </p:nvCxnSpPr>
          <p:spPr>
            <a:xfrm flipV="1">
              <a:off x="2519688" y="4722372"/>
              <a:ext cx="0" cy="197582"/>
            </a:xfrm>
            <a:prstGeom prst="line">
              <a:avLst/>
            </a:prstGeom>
            <a:noFill/>
            <a:ln w="25400" cap="flat" cmpd="sng" algn="ctr">
              <a:solidFill>
                <a:srgbClr val="17A5C3"/>
              </a:solidFill>
              <a:prstDash val="solid"/>
            </a:ln>
            <a:effectLst>
              <a:outerShdw blurRad="40000" dist="20000" dir="5400000" rotWithShape="0">
                <a:srgbClr val="000000">
                  <a:alpha val="38000"/>
                </a:srgbClr>
              </a:outerShdw>
            </a:effectLst>
          </p:spPr>
        </p:cxnSp>
        <p:cxnSp>
          <p:nvCxnSpPr>
            <p:cNvPr id="48" name="Straight Connector 47"/>
            <p:cNvCxnSpPr/>
            <p:nvPr/>
          </p:nvCxnSpPr>
          <p:spPr>
            <a:xfrm flipH="1" flipV="1">
              <a:off x="3455240" y="4722372"/>
              <a:ext cx="2346" cy="144348"/>
            </a:xfrm>
            <a:prstGeom prst="line">
              <a:avLst/>
            </a:prstGeom>
            <a:noFill/>
            <a:ln w="25400" cap="flat" cmpd="sng" algn="ctr">
              <a:solidFill>
                <a:srgbClr val="17A5C3"/>
              </a:solidFill>
              <a:prstDash val="solid"/>
            </a:ln>
            <a:effectLst>
              <a:outerShdw blurRad="40000" dist="20000" dir="5400000" rotWithShape="0">
                <a:srgbClr val="000000">
                  <a:alpha val="38000"/>
                </a:srgbClr>
              </a:outerShdw>
            </a:effectLst>
          </p:spPr>
        </p:cxnSp>
        <p:cxnSp>
          <p:nvCxnSpPr>
            <p:cNvPr id="49" name="Straight Connector 48"/>
            <p:cNvCxnSpPr/>
            <p:nvPr/>
          </p:nvCxnSpPr>
          <p:spPr>
            <a:xfrm flipV="1">
              <a:off x="4363865" y="4722372"/>
              <a:ext cx="0" cy="197582"/>
            </a:xfrm>
            <a:prstGeom prst="line">
              <a:avLst/>
            </a:prstGeom>
            <a:noFill/>
            <a:ln w="25400" cap="flat" cmpd="sng" algn="ctr">
              <a:solidFill>
                <a:srgbClr val="17A5C3"/>
              </a:solidFill>
              <a:prstDash val="solid"/>
            </a:ln>
            <a:effectLst>
              <a:outerShdw blurRad="40000" dist="20000" dir="5400000" rotWithShape="0">
                <a:srgbClr val="000000">
                  <a:alpha val="38000"/>
                </a:srgbClr>
              </a:outerShdw>
            </a:effectLst>
          </p:spPr>
        </p:cxnSp>
        <p:sp>
          <p:nvSpPr>
            <p:cNvPr id="50" name="TextBox 49"/>
            <p:cNvSpPr txBox="1"/>
            <p:nvPr/>
          </p:nvSpPr>
          <p:spPr>
            <a:xfrm>
              <a:off x="4728068" y="4871849"/>
              <a:ext cx="1483241"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Taps</a:t>
              </a:r>
            </a:p>
          </p:txBody>
        </p:sp>
      </p:grpSp>
      <p:grpSp>
        <p:nvGrpSpPr>
          <p:cNvPr id="59" name="Group 58"/>
          <p:cNvGrpSpPr/>
          <p:nvPr/>
        </p:nvGrpSpPr>
        <p:grpSpPr>
          <a:xfrm>
            <a:off x="1032829" y="3567877"/>
            <a:ext cx="5615837" cy="465557"/>
            <a:chOff x="1068277" y="3436165"/>
            <a:chExt cx="5615837" cy="465557"/>
          </a:xfrm>
        </p:grpSpPr>
        <p:pic>
          <p:nvPicPr>
            <p:cNvPr id="60" name="Picture 59"/>
            <p:cNvPicPr>
              <a:picLocks noChangeAspect="1"/>
            </p:cNvPicPr>
            <p:nvPr/>
          </p:nvPicPr>
          <p:blipFill>
            <a:blip r:embed="rId8" cstate="email">
              <a:duotone>
                <a:srgbClr val="17A5C3">
                  <a:shade val="45000"/>
                  <a:satMod val="135000"/>
                </a:srgbClr>
                <a:prstClr val="white"/>
              </a:duotone>
              <a:extLst>
                <a:ext uri="{28A0092B-C50C-407E-A947-70E740481C1C}">
                  <a14:useLocalDpi xmlns:a14="http://schemas.microsoft.com/office/drawing/2010/main"/>
                </a:ext>
              </a:extLst>
            </a:blip>
            <a:stretch>
              <a:fillRect/>
            </a:stretch>
          </p:blipFill>
          <p:spPr>
            <a:xfrm>
              <a:off x="1068277" y="3437546"/>
              <a:ext cx="624840" cy="457200"/>
            </a:xfrm>
            <a:prstGeom prst="rect">
              <a:avLst/>
            </a:prstGeom>
            <a:effectLst>
              <a:outerShdw blurRad="50800" dist="38100" dir="2700000" algn="tl" rotWithShape="0">
                <a:prstClr val="black">
                  <a:alpha val="40000"/>
                </a:prstClr>
              </a:outerShdw>
            </a:effectLst>
          </p:spPr>
        </p:pic>
        <p:pic>
          <p:nvPicPr>
            <p:cNvPr id="61" name="Picture 60"/>
            <p:cNvPicPr>
              <a:picLocks noChangeAspect="1"/>
            </p:cNvPicPr>
            <p:nvPr/>
          </p:nvPicPr>
          <p:blipFill>
            <a:blip r:embed="rId8" cstate="email">
              <a:duotone>
                <a:srgbClr val="17A5C3">
                  <a:shade val="45000"/>
                  <a:satMod val="135000"/>
                </a:srgbClr>
                <a:prstClr val="white"/>
              </a:duotone>
              <a:extLst>
                <a:ext uri="{28A0092B-C50C-407E-A947-70E740481C1C}">
                  <a14:useLocalDpi xmlns:a14="http://schemas.microsoft.com/office/drawing/2010/main"/>
                </a:ext>
              </a:extLst>
            </a:blip>
            <a:stretch>
              <a:fillRect/>
            </a:stretch>
          </p:blipFill>
          <p:spPr>
            <a:xfrm>
              <a:off x="2007215" y="3444522"/>
              <a:ext cx="624840" cy="457200"/>
            </a:xfrm>
            <a:prstGeom prst="rect">
              <a:avLst/>
            </a:prstGeom>
            <a:effectLst>
              <a:outerShdw blurRad="50800" dist="38100" dir="2700000" algn="tl" rotWithShape="0">
                <a:prstClr val="black">
                  <a:alpha val="40000"/>
                </a:prstClr>
              </a:outerShdw>
            </a:effectLst>
          </p:spPr>
        </p:pic>
        <p:pic>
          <p:nvPicPr>
            <p:cNvPr id="62" name="Picture 61"/>
            <p:cNvPicPr>
              <a:picLocks noChangeAspect="1"/>
            </p:cNvPicPr>
            <p:nvPr/>
          </p:nvPicPr>
          <p:blipFill>
            <a:blip r:embed="rId8" cstate="email">
              <a:duotone>
                <a:srgbClr val="17A5C3">
                  <a:shade val="45000"/>
                  <a:satMod val="135000"/>
                </a:srgbClr>
                <a:prstClr val="white"/>
              </a:duotone>
              <a:extLst>
                <a:ext uri="{28A0092B-C50C-407E-A947-70E740481C1C}">
                  <a14:useLocalDpi xmlns:a14="http://schemas.microsoft.com/office/drawing/2010/main"/>
                </a:ext>
              </a:extLst>
            </a:blip>
            <a:stretch>
              <a:fillRect/>
            </a:stretch>
          </p:blipFill>
          <p:spPr>
            <a:xfrm>
              <a:off x="2939343" y="3437547"/>
              <a:ext cx="624840" cy="457200"/>
            </a:xfrm>
            <a:prstGeom prst="rect">
              <a:avLst/>
            </a:prstGeom>
            <a:effectLst>
              <a:outerShdw blurRad="50800" dist="38100" dir="2700000" algn="tl" rotWithShape="0">
                <a:prstClr val="black">
                  <a:alpha val="40000"/>
                </a:prstClr>
              </a:outerShdw>
            </a:effectLst>
          </p:spPr>
        </p:pic>
        <p:pic>
          <p:nvPicPr>
            <p:cNvPr id="63" name="Picture 62"/>
            <p:cNvPicPr>
              <a:picLocks noChangeAspect="1"/>
            </p:cNvPicPr>
            <p:nvPr/>
          </p:nvPicPr>
          <p:blipFill>
            <a:blip r:embed="rId8" cstate="email">
              <a:duotone>
                <a:srgbClr val="17A5C3">
                  <a:shade val="45000"/>
                  <a:satMod val="135000"/>
                </a:srgbClr>
                <a:prstClr val="white"/>
              </a:duotone>
              <a:extLst>
                <a:ext uri="{28A0092B-C50C-407E-A947-70E740481C1C}">
                  <a14:useLocalDpi xmlns:a14="http://schemas.microsoft.com/office/drawing/2010/main"/>
                </a:ext>
              </a:extLst>
            </a:blip>
            <a:stretch>
              <a:fillRect/>
            </a:stretch>
          </p:blipFill>
          <p:spPr>
            <a:xfrm>
              <a:off x="3852313" y="3437547"/>
              <a:ext cx="624840" cy="457200"/>
            </a:xfrm>
            <a:prstGeom prst="rect">
              <a:avLst/>
            </a:prstGeom>
            <a:effectLst>
              <a:outerShdw blurRad="50800" dist="38100" dir="2700000" algn="tl" rotWithShape="0">
                <a:prstClr val="black">
                  <a:alpha val="40000"/>
                </a:prstClr>
              </a:outerShdw>
            </a:effectLst>
          </p:spPr>
        </p:pic>
        <p:cxnSp>
          <p:nvCxnSpPr>
            <p:cNvPr id="64" name="Straight Connector 63"/>
            <p:cNvCxnSpPr/>
            <p:nvPr/>
          </p:nvCxnSpPr>
          <p:spPr>
            <a:xfrm flipH="1">
              <a:off x="1380594" y="3436165"/>
              <a:ext cx="5303520" cy="0"/>
            </a:xfrm>
            <a:prstGeom prst="line">
              <a:avLst/>
            </a:prstGeom>
            <a:noFill/>
            <a:ln w="25400" cap="flat" cmpd="sng" algn="ctr">
              <a:solidFill>
                <a:srgbClr val="17A5C3"/>
              </a:solidFill>
              <a:prstDash val="solid"/>
            </a:ln>
            <a:effectLst>
              <a:outerShdw blurRad="40000" dist="20000" dir="5400000" rotWithShape="0">
                <a:srgbClr val="000000">
                  <a:alpha val="38000"/>
                </a:srgbClr>
              </a:outerShdw>
            </a:effectLst>
          </p:spPr>
        </p:cxnSp>
        <p:cxnSp>
          <p:nvCxnSpPr>
            <p:cNvPr id="65" name="Straight Connector 64"/>
            <p:cNvCxnSpPr/>
            <p:nvPr/>
          </p:nvCxnSpPr>
          <p:spPr>
            <a:xfrm flipH="1" flipV="1">
              <a:off x="1383325" y="3437546"/>
              <a:ext cx="0" cy="144348"/>
            </a:xfrm>
            <a:prstGeom prst="line">
              <a:avLst/>
            </a:prstGeom>
            <a:noFill/>
            <a:ln w="25400" cap="flat" cmpd="sng" algn="ctr">
              <a:solidFill>
                <a:srgbClr val="17A5C3"/>
              </a:solidFill>
              <a:prstDash val="solid"/>
            </a:ln>
            <a:effectLst>
              <a:outerShdw blurRad="40000" dist="20000" dir="5400000" rotWithShape="0">
                <a:srgbClr val="000000">
                  <a:alpha val="38000"/>
                </a:srgbClr>
              </a:outerShdw>
            </a:effectLst>
          </p:spPr>
        </p:cxnSp>
        <p:cxnSp>
          <p:nvCxnSpPr>
            <p:cNvPr id="66" name="Straight Connector 65"/>
            <p:cNvCxnSpPr/>
            <p:nvPr/>
          </p:nvCxnSpPr>
          <p:spPr>
            <a:xfrm flipH="1" flipV="1">
              <a:off x="2318709" y="3437547"/>
              <a:ext cx="2346" cy="144348"/>
            </a:xfrm>
            <a:prstGeom prst="line">
              <a:avLst/>
            </a:prstGeom>
            <a:noFill/>
            <a:ln w="25400" cap="flat" cmpd="sng" algn="ctr">
              <a:solidFill>
                <a:srgbClr val="17A5C3"/>
              </a:solidFill>
              <a:prstDash val="solid"/>
            </a:ln>
            <a:effectLst>
              <a:outerShdw blurRad="40000" dist="20000" dir="5400000" rotWithShape="0">
                <a:srgbClr val="000000">
                  <a:alpha val="38000"/>
                </a:srgbClr>
              </a:outerShdw>
            </a:effectLst>
          </p:spPr>
        </p:cxnSp>
        <p:cxnSp>
          <p:nvCxnSpPr>
            <p:cNvPr id="67" name="Straight Connector 66"/>
            <p:cNvCxnSpPr/>
            <p:nvPr/>
          </p:nvCxnSpPr>
          <p:spPr>
            <a:xfrm flipH="1" flipV="1">
              <a:off x="3254261" y="3437547"/>
              <a:ext cx="2346" cy="144348"/>
            </a:xfrm>
            <a:prstGeom prst="line">
              <a:avLst/>
            </a:prstGeom>
            <a:noFill/>
            <a:ln w="25400" cap="flat" cmpd="sng" algn="ctr">
              <a:solidFill>
                <a:srgbClr val="17A5C3"/>
              </a:solidFill>
              <a:prstDash val="solid"/>
            </a:ln>
            <a:effectLst>
              <a:outerShdw blurRad="40000" dist="20000" dir="5400000" rotWithShape="0">
                <a:srgbClr val="000000">
                  <a:alpha val="38000"/>
                </a:srgbClr>
              </a:outerShdw>
            </a:effectLst>
          </p:spPr>
        </p:cxnSp>
        <p:cxnSp>
          <p:nvCxnSpPr>
            <p:cNvPr id="68" name="Straight Connector 67"/>
            <p:cNvCxnSpPr/>
            <p:nvPr/>
          </p:nvCxnSpPr>
          <p:spPr>
            <a:xfrm flipH="1" flipV="1">
              <a:off x="4162886" y="3437547"/>
              <a:ext cx="2346" cy="144348"/>
            </a:xfrm>
            <a:prstGeom prst="line">
              <a:avLst/>
            </a:prstGeom>
            <a:noFill/>
            <a:ln w="25400" cap="flat" cmpd="sng" algn="ctr">
              <a:solidFill>
                <a:srgbClr val="17A5C3"/>
              </a:solidFill>
              <a:prstDash val="solid"/>
            </a:ln>
            <a:effectLst>
              <a:outerShdw blurRad="40000" dist="20000" dir="5400000" rotWithShape="0">
                <a:srgbClr val="000000">
                  <a:alpha val="38000"/>
                </a:srgbClr>
              </a:outerShdw>
            </a:effectLst>
          </p:spPr>
        </p:cxnSp>
        <p:sp>
          <p:nvSpPr>
            <p:cNvPr id="69" name="TextBox 68"/>
            <p:cNvSpPr txBox="1"/>
            <p:nvPr/>
          </p:nvSpPr>
          <p:spPr>
            <a:xfrm>
              <a:off x="4478615" y="3502989"/>
              <a:ext cx="1725098"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Taps</a:t>
              </a:r>
            </a:p>
          </p:txBody>
        </p:sp>
      </p:grpSp>
      <p:grpSp>
        <p:nvGrpSpPr>
          <p:cNvPr id="70" name="Group 69"/>
          <p:cNvGrpSpPr/>
          <p:nvPr/>
        </p:nvGrpSpPr>
        <p:grpSpPr>
          <a:xfrm>
            <a:off x="1785762" y="2294858"/>
            <a:ext cx="4882712" cy="461206"/>
            <a:chOff x="1821210" y="1909146"/>
            <a:chExt cx="4882712" cy="461206"/>
          </a:xfrm>
        </p:grpSpPr>
        <p:pic>
          <p:nvPicPr>
            <p:cNvPr id="71" name="Picture 70"/>
            <p:cNvPicPr>
              <a:picLocks noChangeAspect="1"/>
            </p:cNvPicPr>
            <p:nvPr/>
          </p:nvPicPr>
          <p:blipFill>
            <a:blip r:embed="rId8" cstate="email">
              <a:duotone>
                <a:srgbClr val="17A5C3">
                  <a:shade val="45000"/>
                  <a:satMod val="135000"/>
                </a:srgbClr>
                <a:prstClr val="white"/>
              </a:duotone>
              <a:extLst>
                <a:ext uri="{28A0092B-C50C-407E-A947-70E740481C1C}">
                  <a14:useLocalDpi xmlns:a14="http://schemas.microsoft.com/office/drawing/2010/main"/>
                </a:ext>
              </a:extLst>
            </a:blip>
            <a:stretch>
              <a:fillRect/>
            </a:stretch>
          </p:blipFill>
          <p:spPr>
            <a:xfrm>
              <a:off x="1821210" y="1909146"/>
              <a:ext cx="624840" cy="457200"/>
            </a:xfrm>
            <a:prstGeom prst="rect">
              <a:avLst/>
            </a:prstGeom>
            <a:effectLst>
              <a:outerShdw blurRad="50800" dist="38100" dir="2700000" algn="tl" rotWithShape="0">
                <a:prstClr val="black">
                  <a:alpha val="40000"/>
                </a:prstClr>
              </a:outerShdw>
            </a:effectLst>
          </p:spPr>
        </p:pic>
        <p:pic>
          <p:nvPicPr>
            <p:cNvPr id="72" name="Picture 71"/>
            <p:cNvPicPr>
              <a:picLocks noChangeAspect="1"/>
            </p:cNvPicPr>
            <p:nvPr/>
          </p:nvPicPr>
          <p:blipFill>
            <a:blip r:embed="rId8" cstate="email">
              <a:duotone>
                <a:srgbClr val="17A5C3">
                  <a:shade val="45000"/>
                  <a:satMod val="135000"/>
                </a:srgbClr>
                <a:prstClr val="white"/>
              </a:duotone>
              <a:extLst>
                <a:ext uri="{28A0092B-C50C-407E-A947-70E740481C1C}">
                  <a14:useLocalDpi xmlns:a14="http://schemas.microsoft.com/office/drawing/2010/main"/>
                </a:ext>
              </a:extLst>
            </a:blip>
            <a:stretch>
              <a:fillRect/>
            </a:stretch>
          </p:blipFill>
          <p:spPr>
            <a:xfrm>
              <a:off x="3107629" y="1913152"/>
              <a:ext cx="624840" cy="457200"/>
            </a:xfrm>
            <a:prstGeom prst="rect">
              <a:avLst/>
            </a:prstGeom>
            <a:effectLst>
              <a:outerShdw blurRad="50800" dist="38100" dir="2700000" algn="tl" rotWithShape="0">
                <a:prstClr val="black">
                  <a:alpha val="40000"/>
                </a:prstClr>
              </a:outerShdw>
            </a:effectLst>
          </p:spPr>
        </p:pic>
        <p:cxnSp>
          <p:nvCxnSpPr>
            <p:cNvPr id="73" name="Straight Connector 72"/>
            <p:cNvCxnSpPr/>
            <p:nvPr/>
          </p:nvCxnSpPr>
          <p:spPr>
            <a:xfrm flipH="1">
              <a:off x="2131922" y="1922447"/>
              <a:ext cx="4572000" cy="0"/>
            </a:xfrm>
            <a:prstGeom prst="line">
              <a:avLst/>
            </a:prstGeom>
            <a:noFill/>
            <a:ln w="25400" cap="flat" cmpd="sng" algn="ctr">
              <a:solidFill>
                <a:srgbClr val="17A5C3"/>
              </a:solidFill>
              <a:prstDash val="solid"/>
            </a:ln>
            <a:effectLst>
              <a:outerShdw blurRad="40000" dist="20000" dir="5400000" rotWithShape="0">
                <a:srgbClr val="000000">
                  <a:alpha val="38000"/>
                </a:srgbClr>
              </a:outerShdw>
            </a:effectLst>
          </p:spPr>
        </p:cxnSp>
        <p:cxnSp>
          <p:nvCxnSpPr>
            <p:cNvPr id="74" name="Straight Connector 73"/>
            <p:cNvCxnSpPr/>
            <p:nvPr/>
          </p:nvCxnSpPr>
          <p:spPr>
            <a:xfrm flipH="1" flipV="1">
              <a:off x="2129576" y="1917249"/>
              <a:ext cx="2346" cy="144348"/>
            </a:xfrm>
            <a:prstGeom prst="line">
              <a:avLst/>
            </a:prstGeom>
            <a:noFill/>
            <a:ln w="25400" cap="flat" cmpd="sng" algn="ctr">
              <a:solidFill>
                <a:srgbClr val="17A5C3"/>
              </a:solidFill>
              <a:prstDash val="solid"/>
            </a:ln>
            <a:effectLst>
              <a:outerShdw blurRad="40000" dist="20000" dir="5400000" rotWithShape="0">
                <a:srgbClr val="000000">
                  <a:alpha val="38000"/>
                </a:srgbClr>
              </a:outerShdw>
            </a:effectLst>
          </p:spPr>
        </p:cxnSp>
        <p:cxnSp>
          <p:nvCxnSpPr>
            <p:cNvPr id="75" name="Straight Connector 74"/>
            <p:cNvCxnSpPr/>
            <p:nvPr/>
          </p:nvCxnSpPr>
          <p:spPr>
            <a:xfrm flipH="1" flipV="1">
              <a:off x="3413929" y="1917249"/>
              <a:ext cx="2346" cy="144348"/>
            </a:xfrm>
            <a:prstGeom prst="line">
              <a:avLst/>
            </a:prstGeom>
            <a:noFill/>
            <a:ln w="25400" cap="flat" cmpd="sng" algn="ctr">
              <a:solidFill>
                <a:srgbClr val="17A5C3"/>
              </a:solidFill>
              <a:prstDash val="solid"/>
            </a:ln>
            <a:effectLst>
              <a:outerShdw blurRad="40000" dist="20000" dir="5400000" rotWithShape="0">
                <a:srgbClr val="000000">
                  <a:alpha val="38000"/>
                </a:srgbClr>
              </a:outerShdw>
            </a:effectLst>
          </p:spPr>
        </p:cxnSp>
        <p:sp>
          <p:nvSpPr>
            <p:cNvPr id="76" name="TextBox 75"/>
            <p:cNvSpPr txBox="1"/>
            <p:nvPr/>
          </p:nvSpPr>
          <p:spPr>
            <a:xfrm>
              <a:off x="3817723" y="1965411"/>
              <a:ext cx="1822465"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Taps</a:t>
              </a:r>
            </a:p>
          </p:txBody>
        </p:sp>
      </p:grpSp>
      <p:pic>
        <p:nvPicPr>
          <p:cNvPr id="82" name="Picture 8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81921" y="1305150"/>
            <a:ext cx="822960" cy="822960"/>
          </a:xfrm>
          <a:prstGeom prst="rect">
            <a:avLst/>
          </a:prstGeom>
        </p:spPr>
      </p:pic>
      <p:pic>
        <p:nvPicPr>
          <p:cNvPr id="83" name="Picture 8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54245" y="5154156"/>
            <a:ext cx="822960" cy="822960"/>
          </a:xfrm>
          <a:prstGeom prst="rect">
            <a:avLst/>
          </a:prstGeom>
        </p:spPr>
      </p:pic>
      <p:pic>
        <p:nvPicPr>
          <p:cNvPr id="90" name="Picture 8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881921" y="2594793"/>
            <a:ext cx="822960" cy="822960"/>
          </a:xfrm>
          <a:prstGeom prst="rect">
            <a:avLst/>
          </a:prstGeom>
        </p:spPr>
      </p:pic>
      <p:grpSp>
        <p:nvGrpSpPr>
          <p:cNvPr id="164" name="Group 163"/>
          <p:cNvGrpSpPr/>
          <p:nvPr/>
        </p:nvGrpSpPr>
        <p:grpSpPr>
          <a:xfrm>
            <a:off x="5785871" y="1804303"/>
            <a:ext cx="1828800" cy="3508524"/>
            <a:chOff x="5785871" y="1804303"/>
            <a:chExt cx="1828800" cy="3508524"/>
          </a:xfrm>
        </p:grpSpPr>
        <p:sp>
          <p:nvSpPr>
            <p:cNvPr id="107" name="TextBox 106"/>
            <p:cNvSpPr txBox="1"/>
            <p:nvPr/>
          </p:nvSpPr>
          <p:spPr>
            <a:xfrm>
              <a:off x="5785871" y="1804303"/>
              <a:ext cx="1828800" cy="3508524"/>
            </a:xfrm>
            <a:prstGeom prst="rect">
              <a:avLst/>
            </a:prstGeom>
            <a:solidFill>
              <a:srgbClr val="17A5C3"/>
            </a:solidFill>
            <a:ln w="25400" cap="flat" cmpd="sng" algn="ctr">
              <a:noFill/>
              <a:prstDash val="solid"/>
            </a:ln>
            <a:effectLst>
              <a:outerShdw blurRad="50800" dist="38100" dir="2700000" algn="tl" rotWithShape="0">
                <a:srgbClr val="E31837">
                  <a:alpha val="40000"/>
                </a:srgbClr>
              </a:outerShdw>
            </a:effectLst>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
                  <a:ea typeface="+mn-ea"/>
                  <a:cs typeface="+mn-cs"/>
                </a:rPr>
                <a:t>Network Packet Brokers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2000" b="1" kern="0" dirty="0">
                <a:solidFill>
                  <a:prstClr val="white"/>
                </a:solidFill>
                <a:latin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2000" b="1" kern="0" dirty="0">
                <a:solidFill>
                  <a:prstClr val="white"/>
                </a:solidFill>
                <a:latin typeface="Arial"/>
              </a:endParaRPr>
            </a:p>
            <a:p>
              <a:pPr marL="173038" marR="0" lvl="0" indent="-1730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i="0" u="none" strike="noStrike" kern="0" cap="none" spc="0" normalizeH="0" baseline="0" noProof="0" dirty="0" smtClean="0">
                  <a:ln>
                    <a:noFill/>
                  </a:ln>
                  <a:solidFill>
                    <a:prstClr val="white"/>
                  </a:solidFill>
                  <a:effectLst/>
                  <a:uLnTx/>
                  <a:uFillTx/>
                  <a:latin typeface="Arial"/>
                </a:rPr>
                <a:t>Агрегация</a:t>
              </a:r>
              <a:endParaRPr kumimoji="0" lang="en-US" sz="1600" i="0" u="none" strike="noStrike" kern="0" cap="none" spc="0" normalizeH="0" baseline="0" noProof="0" dirty="0">
                <a:ln>
                  <a:noFill/>
                </a:ln>
                <a:solidFill>
                  <a:prstClr val="white"/>
                </a:solidFill>
                <a:effectLst/>
                <a:uLnTx/>
                <a:uFillTx/>
                <a:latin typeface="Arial"/>
              </a:endParaRPr>
            </a:p>
            <a:p>
              <a:pPr marL="173038" marR="0" lvl="0" indent="-1730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600" kern="0" dirty="0" smtClean="0">
                  <a:solidFill>
                    <a:prstClr val="white"/>
                  </a:solidFill>
                  <a:latin typeface="Arial"/>
                </a:rPr>
                <a:t>Фильтрация</a:t>
              </a:r>
              <a:endParaRPr lang="en-US" sz="1600" kern="0" dirty="0">
                <a:solidFill>
                  <a:prstClr val="white"/>
                </a:solidFill>
                <a:latin typeface="Arial"/>
              </a:endParaRPr>
            </a:p>
            <a:p>
              <a:pPr marL="173038" marR="0" lvl="0" indent="-1730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0" cap="none" spc="0" normalizeH="0" baseline="0" noProof="0" dirty="0">
                  <a:ln>
                    <a:noFill/>
                  </a:ln>
                  <a:solidFill>
                    <a:prstClr val="white"/>
                  </a:solidFill>
                  <a:effectLst/>
                  <a:uLnTx/>
                  <a:uFillTx/>
                  <a:latin typeface="Arial"/>
                </a:rPr>
                <a:t>Load Balancing</a:t>
              </a:r>
            </a:p>
            <a:p>
              <a:pPr marL="173038" marR="0" lvl="0" indent="-1730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0" dirty="0">
                  <a:solidFill>
                    <a:prstClr val="white"/>
                  </a:solidFill>
                  <a:latin typeface="Arial"/>
                </a:rPr>
                <a:t>SSL Decryption</a:t>
              </a:r>
            </a:p>
            <a:p>
              <a:pPr marL="173038" marR="0" lvl="0" indent="-1730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0" dirty="0">
                  <a:solidFill>
                    <a:prstClr val="white"/>
                  </a:solidFill>
                  <a:latin typeface="Arial"/>
                </a:rPr>
                <a:t>NetFlow</a:t>
              </a:r>
              <a:endParaRPr kumimoji="0" lang="en-US" sz="2000" b="1" i="0" u="none" strike="noStrike" kern="0" cap="none" spc="0" normalizeH="0" baseline="0" noProof="0" dirty="0">
                <a:ln>
                  <a:noFill/>
                </a:ln>
                <a:solidFill>
                  <a:prstClr val="white"/>
                </a:solidFill>
                <a:effectLst/>
                <a:uLnTx/>
                <a:uFillTx/>
                <a:latin typeface="Arial"/>
                <a:ea typeface="+mn-ea"/>
                <a:cs typeface="+mn-cs"/>
              </a:endParaRPr>
            </a:p>
          </p:txBody>
        </p:sp>
        <p:grpSp>
          <p:nvGrpSpPr>
            <p:cNvPr id="108" name="Group 107"/>
            <p:cNvGrpSpPr/>
            <p:nvPr/>
          </p:nvGrpSpPr>
          <p:grpSpPr>
            <a:xfrm>
              <a:off x="5898365" y="2811895"/>
              <a:ext cx="1560087" cy="1090687"/>
              <a:chOff x="6503827" y="1746292"/>
              <a:chExt cx="1560087" cy="1090687"/>
            </a:xfrm>
          </p:grpSpPr>
          <p:pic>
            <p:nvPicPr>
              <p:cNvPr id="110" name="Picture 10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503827" y="1746292"/>
                <a:ext cx="1519953" cy="741435"/>
              </a:xfrm>
              <a:prstGeom prst="rect">
                <a:avLst/>
              </a:prstGeom>
            </p:spPr>
          </p:pic>
          <p:pic>
            <p:nvPicPr>
              <p:cNvPr id="112" name="Picture 11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543961" y="2095544"/>
                <a:ext cx="1519953" cy="741435"/>
              </a:xfrm>
              <a:prstGeom prst="rect">
                <a:avLst/>
              </a:prstGeom>
            </p:spPr>
          </p:pic>
        </p:grpSp>
      </p:grpSp>
      <p:grpSp>
        <p:nvGrpSpPr>
          <p:cNvPr id="138" name="Group 137"/>
          <p:cNvGrpSpPr/>
          <p:nvPr/>
        </p:nvGrpSpPr>
        <p:grpSpPr>
          <a:xfrm>
            <a:off x="8763492" y="4334957"/>
            <a:ext cx="829469" cy="728193"/>
            <a:chOff x="9132351" y="4162696"/>
            <a:chExt cx="731520" cy="624465"/>
          </a:xfrm>
        </p:grpSpPr>
        <p:sp>
          <p:nvSpPr>
            <p:cNvPr id="139" name="Rectangle 138"/>
            <p:cNvSpPr/>
            <p:nvPr/>
          </p:nvSpPr>
          <p:spPr>
            <a:xfrm>
              <a:off x="9159240" y="4221480"/>
              <a:ext cx="669652" cy="421005"/>
            </a:xfrm>
            <a:prstGeom prst="rect">
              <a:avLst/>
            </a:prstGeom>
            <a:solidFill>
              <a:sysClr val="window" lastClr="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140" name="Picture 13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132351" y="4162696"/>
              <a:ext cx="731520" cy="624465"/>
            </a:xfrm>
            <a:prstGeom prst="rect">
              <a:avLst/>
            </a:prstGeom>
          </p:spPr>
        </p:pic>
      </p:grpSp>
      <p:grpSp>
        <p:nvGrpSpPr>
          <p:cNvPr id="165" name="Group 164"/>
          <p:cNvGrpSpPr/>
          <p:nvPr/>
        </p:nvGrpSpPr>
        <p:grpSpPr>
          <a:xfrm>
            <a:off x="7727165" y="1794022"/>
            <a:ext cx="933571" cy="3778435"/>
            <a:chOff x="7727165" y="1794022"/>
            <a:chExt cx="933571" cy="3778435"/>
          </a:xfrm>
        </p:grpSpPr>
        <p:cxnSp>
          <p:nvCxnSpPr>
            <p:cNvPr id="142" name="Straight Arrow Connector 141"/>
            <p:cNvCxnSpPr/>
            <p:nvPr/>
          </p:nvCxnSpPr>
          <p:spPr>
            <a:xfrm rot="21056555" flipV="1">
              <a:off x="7746336" y="1982777"/>
              <a:ext cx="914400" cy="0"/>
            </a:xfrm>
            <a:prstGeom prst="straightConnector1">
              <a:avLst/>
            </a:prstGeom>
            <a:noFill/>
            <a:ln w="57150" cap="flat" cmpd="sng" algn="ctr">
              <a:solidFill>
                <a:srgbClr val="17A5C3"/>
              </a:solidFill>
              <a:prstDash val="solid"/>
              <a:headEnd type="none"/>
              <a:tailEnd type="arrow" w="med" len="med"/>
            </a:ln>
            <a:effectLst/>
          </p:spPr>
        </p:cxnSp>
        <p:sp>
          <p:nvSpPr>
            <p:cNvPr id="144" name="Oval 143"/>
            <p:cNvSpPr>
              <a:spLocks noChangeAspect="1"/>
            </p:cNvSpPr>
            <p:nvPr/>
          </p:nvSpPr>
          <p:spPr>
            <a:xfrm rot="21056555">
              <a:off x="7926751" y="1794022"/>
              <a:ext cx="411480" cy="411480"/>
            </a:xfrm>
            <a:prstGeom prst="ellipse">
              <a:avLst/>
            </a:prstGeom>
            <a:solidFill>
              <a:srgbClr val="17A5C3"/>
            </a:solidFill>
            <a:ln w="9525" cap="flat" cmpd="sng" algn="ctr">
              <a:noFill/>
              <a:prstDash val="solid"/>
            </a:ln>
            <a:effectLst/>
          </p:spPr>
          <p:txBody>
            <a:bodyPr wrap="none"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a:ea typeface="+mn-ea"/>
                  <a:cs typeface="+mn-cs"/>
                </a:rPr>
                <a:t>1G</a:t>
              </a:r>
            </a:p>
          </p:txBody>
        </p:sp>
        <p:cxnSp>
          <p:nvCxnSpPr>
            <p:cNvPr id="154" name="Straight Arrow Connector 153"/>
            <p:cNvCxnSpPr/>
            <p:nvPr/>
          </p:nvCxnSpPr>
          <p:spPr>
            <a:xfrm flipV="1">
              <a:off x="7727165" y="2942884"/>
              <a:ext cx="914400" cy="164465"/>
            </a:xfrm>
            <a:prstGeom prst="straightConnector1">
              <a:avLst/>
            </a:prstGeom>
            <a:noFill/>
            <a:ln w="57150" cap="flat" cmpd="sng" algn="ctr">
              <a:solidFill>
                <a:srgbClr val="17A5C3"/>
              </a:solidFill>
              <a:prstDash val="solid"/>
              <a:headEnd type="none"/>
              <a:tailEnd type="arrow" w="med" len="med"/>
            </a:ln>
            <a:effectLst/>
          </p:spPr>
        </p:cxnSp>
        <p:cxnSp>
          <p:nvCxnSpPr>
            <p:cNvPr id="152" name="Straight Arrow Connector 151"/>
            <p:cNvCxnSpPr/>
            <p:nvPr/>
          </p:nvCxnSpPr>
          <p:spPr>
            <a:xfrm>
              <a:off x="7727165" y="3118545"/>
              <a:ext cx="914400" cy="148524"/>
            </a:xfrm>
            <a:prstGeom prst="straightConnector1">
              <a:avLst/>
            </a:prstGeom>
            <a:noFill/>
            <a:ln w="57150" cap="flat" cmpd="sng" algn="ctr">
              <a:solidFill>
                <a:srgbClr val="17A5C3"/>
              </a:solidFill>
              <a:prstDash val="solid"/>
              <a:headEnd type="none"/>
              <a:tailEnd type="arrow" w="med" len="med"/>
            </a:ln>
            <a:effectLst/>
          </p:spPr>
        </p:cxnSp>
        <p:cxnSp>
          <p:nvCxnSpPr>
            <p:cNvPr id="149" name="Straight Arrow Connector 148"/>
            <p:cNvCxnSpPr/>
            <p:nvPr/>
          </p:nvCxnSpPr>
          <p:spPr>
            <a:xfrm flipV="1">
              <a:off x="7738493" y="3108335"/>
              <a:ext cx="914400" cy="0"/>
            </a:xfrm>
            <a:prstGeom prst="straightConnector1">
              <a:avLst/>
            </a:prstGeom>
            <a:noFill/>
            <a:ln w="57150" cap="flat" cmpd="sng" algn="ctr">
              <a:solidFill>
                <a:srgbClr val="17A5C3"/>
              </a:solidFill>
              <a:prstDash val="solid"/>
              <a:headEnd type="none"/>
              <a:tailEnd type="arrow" w="med" len="med"/>
            </a:ln>
            <a:effectLst/>
          </p:spPr>
        </p:cxnSp>
        <p:sp>
          <p:nvSpPr>
            <p:cNvPr id="150" name="Oval 149"/>
            <p:cNvSpPr>
              <a:spLocks noChangeAspect="1"/>
            </p:cNvSpPr>
            <p:nvPr/>
          </p:nvSpPr>
          <p:spPr>
            <a:xfrm>
              <a:off x="7917120" y="2908184"/>
              <a:ext cx="411480" cy="411480"/>
            </a:xfrm>
            <a:prstGeom prst="ellipse">
              <a:avLst/>
            </a:prstGeom>
            <a:solidFill>
              <a:srgbClr val="17A5C3"/>
            </a:solidFill>
            <a:ln w="9525" cap="flat" cmpd="sng" algn="ctr">
              <a:noFill/>
              <a:prstDash val="solid"/>
            </a:ln>
            <a:effectLst/>
          </p:spPr>
          <p:txBody>
            <a:bodyPr wrap="none"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a:ea typeface="+mn-ea"/>
                  <a:cs typeface="+mn-cs"/>
                </a:rPr>
                <a:t>1G</a:t>
              </a:r>
            </a:p>
          </p:txBody>
        </p:sp>
        <p:cxnSp>
          <p:nvCxnSpPr>
            <p:cNvPr id="159" name="Straight Arrow Connector 158"/>
            <p:cNvCxnSpPr/>
            <p:nvPr/>
          </p:nvCxnSpPr>
          <p:spPr>
            <a:xfrm>
              <a:off x="7734689" y="4223153"/>
              <a:ext cx="914400" cy="148524"/>
            </a:xfrm>
            <a:prstGeom prst="straightConnector1">
              <a:avLst/>
            </a:prstGeom>
            <a:noFill/>
            <a:ln w="57150" cap="flat" cmpd="sng" algn="ctr">
              <a:solidFill>
                <a:schemeClr val="accent2"/>
              </a:solidFill>
              <a:prstDash val="solid"/>
              <a:headEnd type="none"/>
              <a:tailEnd type="arrow" w="med" len="med"/>
            </a:ln>
            <a:effectLst/>
          </p:spPr>
        </p:cxnSp>
        <p:sp>
          <p:nvSpPr>
            <p:cNvPr id="145" name="Oval 144"/>
            <p:cNvSpPr>
              <a:spLocks noChangeAspect="1"/>
            </p:cNvSpPr>
            <p:nvPr/>
          </p:nvSpPr>
          <p:spPr>
            <a:xfrm>
              <a:off x="7885786" y="4076394"/>
              <a:ext cx="411480" cy="411480"/>
            </a:xfrm>
            <a:prstGeom prst="ellipse">
              <a:avLst/>
            </a:prstGeom>
            <a:solidFill>
              <a:schemeClr val="accent2"/>
            </a:solidFill>
            <a:ln w="9525" cap="flat" cmpd="sng" algn="ctr">
              <a:solidFill>
                <a:schemeClr val="accent2"/>
              </a:solidFill>
              <a:prstDash val="solid"/>
            </a:ln>
            <a:effectLst/>
          </p:spPr>
          <p:txBody>
            <a:bodyPr wrap="none"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a:ea typeface="+mn-ea"/>
                  <a:cs typeface="+mn-cs"/>
                </a:rPr>
                <a:t>10G</a:t>
              </a:r>
            </a:p>
          </p:txBody>
        </p:sp>
        <p:cxnSp>
          <p:nvCxnSpPr>
            <p:cNvPr id="161" name="Straight Arrow Connector 160"/>
            <p:cNvCxnSpPr/>
            <p:nvPr/>
          </p:nvCxnSpPr>
          <p:spPr>
            <a:xfrm>
              <a:off x="7734689" y="5275166"/>
              <a:ext cx="906876" cy="203422"/>
            </a:xfrm>
            <a:prstGeom prst="straightConnector1">
              <a:avLst/>
            </a:prstGeom>
            <a:noFill/>
            <a:ln w="57150" cap="flat" cmpd="sng" algn="ctr">
              <a:solidFill>
                <a:schemeClr val="accent1">
                  <a:lumMod val="25000"/>
                </a:schemeClr>
              </a:solidFill>
              <a:prstDash val="solid"/>
              <a:headEnd type="none"/>
              <a:tailEnd type="arrow" w="med" len="med"/>
            </a:ln>
            <a:effectLst/>
          </p:spPr>
        </p:cxnSp>
        <p:sp>
          <p:nvSpPr>
            <p:cNvPr id="146" name="Oval 145"/>
            <p:cNvSpPr>
              <a:spLocks noChangeAspect="1"/>
            </p:cNvSpPr>
            <p:nvPr/>
          </p:nvSpPr>
          <p:spPr>
            <a:xfrm>
              <a:off x="7893784" y="5160977"/>
              <a:ext cx="411480" cy="411480"/>
            </a:xfrm>
            <a:prstGeom prst="ellipse">
              <a:avLst/>
            </a:prstGeom>
            <a:solidFill>
              <a:schemeClr val="accent1">
                <a:lumMod val="25000"/>
              </a:schemeClr>
            </a:solidFill>
            <a:ln w="9525" cap="flat" cmpd="sng" algn="ctr">
              <a:noFill/>
              <a:prstDash val="solid"/>
            </a:ln>
            <a:effectLst/>
          </p:spPr>
          <p:txBody>
            <a:bodyPr wrap="none"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a:ea typeface="+mn-ea"/>
                  <a:cs typeface="+mn-cs"/>
                </a:rPr>
                <a:t>40G</a:t>
              </a:r>
            </a:p>
          </p:txBody>
        </p:sp>
      </p:grpSp>
    </p:spTree>
    <p:extLst>
      <p:ext uri="{BB962C8B-B14F-4D97-AF65-F5344CB8AC3E}">
        <p14:creationId xmlns:p14="http://schemas.microsoft.com/office/powerpoint/2010/main" val="132310598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anim calcmode="lin" valueType="num">
                                      <p:cBhvr>
                                        <p:cTn id="22" dur="1000" fill="hold"/>
                                        <p:tgtEl>
                                          <p:spTgt spid="40"/>
                                        </p:tgtEl>
                                        <p:attrNameLst>
                                          <p:attrName>ppt_x</p:attrName>
                                        </p:attrNameLst>
                                      </p:cBhvr>
                                      <p:tavLst>
                                        <p:tav tm="0">
                                          <p:val>
                                            <p:strVal val="#ppt_x"/>
                                          </p:val>
                                        </p:tav>
                                        <p:tav tm="100000">
                                          <p:val>
                                            <p:strVal val="#ppt_x"/>
                                          </p:val>
                                        </p:tav>
                                      </p:tavLst>
                                    </p:anim>
                                    <p:anim calcmode="lin" valueType="num">
                                      <p:cBhvr>
                                        <p:cTn id="2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4"/>
                                        </p:tgtEl>
                                        <p:attrNameLst>
                                          <p:attrName>style.visibility</p:attrName>
                                        </p:attrNameLst>
                                      </p:cBhvr>
                                      <p:to>
                                        <p:strVal val="visible"/>
                                      </p:to>
                                    </p:set>
                                    <p:animEffect transition="in" filter="fade">
                                      <p:cBhvr>
                                        <p:cTn id="28" dur="500"/>
                                        <p:tgtEl>
                                          <p:spTgt spid="16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65"/>
                                        </p:tgtEl>
                                        <p:attrNameLst>
                                          <p:attrName>style.visibility</p:attrName>
                                        </p:attrNameLst>
                                      </p:cBhvr>
                                      <p:to>
                                        <p:strVal val="visible"/>
                                      </p:to>
                                    </p:set>
                                    <p:animEffect transition="in" filter="wipe(left)">
                                      <p:cBhvr>
                                        <p:cTn id="33"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620" y="-521474"/>
            <a:ext cx="11338560" cy="1037254"/>
          </a:xfrm>
        </p:spPr>
        <p:txBody>
          <a:bodyPr>
            <a:normAutofit/>
          </a:bodyPr>
          <a:lstStyle/>
          <a:p>
            <a:r>
              <a:rPr lang="ru-RU" dirty="0"/>
              <a:t>средства мониторинга и защиты сети</a:t>
            </a:r>
            <a:endParaRPr lang="en-US" sz="1100" dirty="0">
              <a:solidFill>
                <a:schemeClr val="bg1">
                  <a:lumMod val="85000"/>
                </a:schemeClr>
              </a:solidFill>
            </a:endParaRPr>
          </a:p>
        </p:txBody>
      </p:sp>
      <p:sp>
        <p:nvSpPr>
          <p:cNvPr id="146" name="Rectangle 145"/>
          <p:cNvSpPr/>
          <p:nvPr/>
        </p:nvSpPr>
        <p:spPr>
          <a:xfrm>
            <a:off x="9446302" y="6038582"/>
            <a:ext cx="1221698" cy="6822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nvGrpSpPr>
          <p:cNvPr id="79" name="Group 78"/>
          <p:cNvGrpSpPr/>
          <p:nvPr/>
        </p:nvGrpSpPr>
        <p:grpSpPr>
          <a:xfrm>
            <a:off x="1523999" y="651804"/>
            <a:ext cx="2874467" cy="6085369"/>
            <a:chOff x="-2" y="651803"/>
            <a:chExt cx="2874467" cy="6085369"/>
          </a:xfrm>
        </p:grpSpPr>
        <p:sp>
          <p:nvSpPr>
            <p:cNvPr id="87" name="Trapezoid 86"/>
            <p:cNvSpPr/>
            <p:nvPr/>
          </p:nvSpPr>
          <p:spPr>
            <a:xfrm rot="5400000">
              <a:off x="-1998060" y="2649861"/>
              <a:ext cx="6085369" cy="2089254"/>
            </a:xfrm>
            <a:prstGeom prst="trapezoid">
              <a:avLst>
                <a:gd name="adj" fmla="val 30158"/>
              </a:avLst>
            </a:prstGeom>
            <a:gradFill flip="none" rotWithShape="1">
              <a:gsLst>
                <a:gs pos="0">
                  <a:sysClr val="window" lastClr="FFFFFF"/>
                </a:gs>
                <a:gs pos="100000">
                  <a:srgbClr val="B4AFAD"/>
                </a:gs>
              </a:gsLst>
              <a:lin ang="16200000" scaled="1"/>
              <a:tileRect/>
            </a:gradFill>
            <a:ln w="9525" cap="flat" cmpd="sng" algn="ctr">
              <a:noFill/>
              <a:prstDash val="solid"/>
            </a:ln>
            <a:effectLst/>
          </p:spPr>
          <p:txBody>
            <a:bodyPr rtlCol="0" anchor="ctr"/>
            <a:lstStyle/>
            <a:p>
              <a:pPr algn="ctr"/>
              <a:endParaRPr lang="en-US" kern="0" dirty="0">
                <a:solidFill>
                  <a:prstClr val="white"/>
                </a:solidFill>
              </a:endParaRPr>
            </a:p>
          </p:txBody>
        </p:sp>
        <p:sp>
          <p:nvSpPr>
            <p:cNvPr id="88" name="Freeform 43"/>
            <p:cNvSpPr>
              <a:spLocks/>
            </p:cNvSpPr>
            <p:nvPr/>
          </p:nvSpPr>
          <p:spPr bwMode="auto">
            <a:xfrm>
              <a:off x="1559539" y="5536100"/>
              <a:ext cx="14026" cy="7709"/>
            </a:xfrm>
            <a:custGeom>
              <a:avLst/>
              <a:gdLst>
                <a:gd name="T0" fmla="*/ 0 w 46"/>
                <a:gd name="T1" fmla="*/ 15 h 28"/>
                <a:gd name="T2" fmla="*/ 3 w 46"/>
                <a:gd name="T3" fmla="*/ 17 h 28"/>
                <a:gd name="T4" fmla="*/ 12 w 46"/>
                <a:gd name="T5" fmla="*/ 14 h 28"/>
                <a:gd name="T6" fmla="*/ 13 w 46"/>
                <a:gd name="T7" fmla="*/ 8 h 28"/>
                <a:gd name="T8" fmla="*/ 27 w 46"/>
                <a:gd name="T9" fmla="*/ 9 h 28"/>
                <a:gd name="T10" fmla="*/ 46 w 46"/>
                <a:gd name="T11" fmla="*/ 0 h 28"/>
                <a:gd name="T12" fmla="*/ 46 w 46"/>
                <a:gd name="T13" fmla="*/ 1 h 28"/>
                <a:gd name="T14" fmla="*/ 33 w 46"/>
                <a:gd name="T15" fmla="*/ 11 h 28"/>
                <a:gd name="T16" fmla="*/ 36 w 46"/>
                <a:gd name="T17" fmla="*/ 18 h 28"/>
                <a:gd name="T18" fmla="*/ 27 w 46"/>
                <a:gd name="T19" fmla="*/ 21 h 28"/>
                <a:gd name="T20" fmla="*/ 15 w 46"/>
                <a:gd name="T21" fmla="*/ 28 h 28"/>
                <a:gd name="T22" fmla="*/ 13 w 46"/>
                <a:gd name="T23" fmla="*/ 28 h 28"/>
                <a:gd name="T24" fmla="*/ 8 w 46"/>
                <a:gd name="T25" fmla="*/ 26 h 28"/>
                <a:gd name="T26" fmla="*/ 2 w 46"/>
                <a:gd name="T27" fmla="*/ 23 h 28"/>
                <a:gd name="T28" fmla="*/ 0 w 46"/>
                <a:gd name="T29" fmla="*/ 15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28"/>
                <a:gd name="T47" fmla="*/ 46 w 46"/>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lin ang="16200000" scaled="1"/>
              <a:tileRect/>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dirty="0">
                <a:solidFill>
                  <a:prstClr val="black"/>
                </a:solidFill>
              </a:endParaRPr>
            </a:p>
          </p:txBody>
        </p:sp>
        <p:grpSp>
          <p:nvGrpSpPr>
            <p:cNvPr id="89" name="Group 88"/>
            <p:cNvGrpSpPr>
              <a:grpSpLocks noChangeAspect="1"/>
            </p:cNvGrpSpPr>
            <p:nvPr/>
          </p:nvGrpSpPr>
          <p:grpSpPr>
            <a:xfrm>
              <a:off x="692720" y="5342212"/>
              <a:ext cx="1178529" cy="863847"/>
              <a:chOff x="460198" y="5195940"/>
              <a:chExt cx="1964214" cy="1439743"/>
            </a:xfrm>
          </p:grpSpPr>
          <p:sp>
            <p:nvSpPr>
              <p:cNvPr id="161" name="Freeform 4"/>
              <p:cNvSpPr>
                <a:spLocks noChangeAspect="1" noEditPoints="1"/>
              </p:cNvSpPr>
              <p:nvPr/>
            </p:nvSpPr>
            <p:spPr bwMode="auto">
              <a:xfrm>
                <a:off x="1319276" y="5195940"/>
                <a:ext cx="975993" cy="793788"/>
              </a:xfrm>
              <a:custGeom>
                <a:avLst/>
                <a:gdLst>
                  <a:gd name="T0" fmla="*/ 2927 w 3062"/>
                  <a:gd name="T1" fmla="*/ 2669 h 2758"/>
                  <a:gd name="T2" fmla="*/ 2865 w 3062"/>
                  <a:gd name="T3" fmla="*/ 2545 h 2758"/>
                  <a:gd name="T4" fmla="*/ 2974 w 3062"/>
                  <a:gd name="T5" fmla="*/ 2469 h 2758"/>
                  <a:gd name="T6" fmla="*/ 2938 w 3062"/>
                  <a:gd name="T7" fmla="*/ 2350 h 2758"/>
                  <a:gd name="T8" fmla="*/ 3985 w 3062"/>
                  <a:gd name="T9" fmla="*/ 576 h 2758"/>
                  <a:gd name="T10" fmla="*/ 3375 w 3062"/>
                  <a:gd name="T11" fmla="*/ 391 h 2758"/>
                  <a:gd name="T12" fmla="*/ 3024 w 3062"/>
                  <a:gd name="T13" fmla="*/ 327 h 2758"/>
                  <a:gd name="T14" fmla="*/ 2742 w 3062"/>
                  <a:gd name="T15" fmla="*/ 197 h 2758"/>
                  <a:gd name="T16" fmla="*/ 2021 w 3062"/>
                  <a:gd name="T17" fmla="*/ 410 h 2758"/>
                  <a:gd name="T18" fmla="*/ 1795 w 3062"/>
                  <a:gd name="T19" fmla="*/ 597 h 2758"/>
                  <a:gd name="T20" fmla="*/ 1326 w 3062"/>
                  <a:gd name="T21" fmla="*/ 717 h 2758"/>
                  <a:gd name="T22" fmla="*/ 1150 w 3062"/>
                  <a:gd name="T23" fmla="*/ 862 h 2758"/>
                  <a:gd name="T24" fmla="*/ 1061 w 3062"/>
                  <a:gd name="T25" fmla="*/ 576 h 2758"/>
                  <a:gd name="T26" fmla="*/ 685 w 3062"/>
                  <a:gd name="T27" fmla="*/ 660 h 2758"/>
                  <a:gd name="T28" fmla="*/ 603 w 3062"/>
                  <a:gd name="T29" fmla="*/ 1085 h 2758"/>
                  <a:gd name="T30" fmla="*/ 731 w 3062"/>
                  <a:gd name="T31" fmla="*/ 1017 h 2758"/>
                  <a:gd name="T32" fmla="*/ 960 w 3062"/>
                  <a:gd name="T33" fmla="*/ 1044 h 2758"/>
                  <a:gd name="T34" fmla="*/ 704 w 3062"/>
                  <a:gd name="T35" fmla="*/ 1279 h 2758"/>
                  <a:gd name="T36" fmla="*/ 551 w 3062"/>
                  <a:gd name="T37" fmla="*/ 1286 h 2758"/>
                  <a:gd name="T38" fmla="*/ 308 w 3062"/>
                  <a:gd name="T39" fmla="*/ 1508 h 2758"/>
                  <a:gd name="T40" fmla="*/ 223 w 3062"/>
                  <a:gd name="T41" fmla="*/ 1803 h 2758"/>
                  <a:gd name="T42" fmla="*/ 693 w 3062"/>
                  <a:gd name="T43" fmla="*/ 1794 h 2758"/>
                  <a:gd name="T44" fmla="*/ 778 w 3062"/>
                  <a:gd name="T45" fmla="*/ 1717 h 2758"/>
                  <a:gd name="T46" fmla="*/ 1020 w 3062"/>
                  <a:gd name="T47" fmla="*/ 1814 h 2758"/>
                  <a:gd name="T48" fmla="*/ 728 w 3062"/>
                  <a:gd name="T49" fmla="*/ 1956 h 2758"/>
                  <a:gd name="T50" fmla="*/ 259 w 3062"/>
                  <a:gd name="T51" fmla="*/ 1846 h 2758"/>
                  <a:gd name="T52" fmla="*/ 44 w 3062"/>
                  <a:gd name="T53" fmla="*/ 2417 h 2758"/>
                  <a:gd name="T54" fmla="*/ 534 w 3062"/>
                  <a:gd name="T55" fmla="*/ 2561 h 2758"/>
                  <a:gd name="T56" fmla="*/ 660 w 3062"/>
                  <a:gd name="T57" fmla="*/ 3139 h 2758"/>
                  <a:gd name="T58" fmla="*/ 1143 w 3062"/>
                  <a:gd name="T59" fmla="*/ 3039 h 2758"/>
                  <a:gd name="T60" fmla="*/ 1438 w 3062"/>
                  <a:gd name="T61" fmla="*/ 2415 h 2758"/>
                  <a:gd name="T62" fmla="*/ 1227 w 3062"/>
                  <a:gd name="T63" fmla="*/ 2233 h 2758"/>
                  <a:gd name="T64" fmla="*/ 1443 w 3062"/>
                  <a:gd name="T65" fmla="*/ 2093 h 2758"/>
                  <a:gd name="T66" fmla="*/ 1892 w 3062"/>
                  <a:gd name="T67" fmla="*/ 2178 h 2758"/>
                  <a:gd name="T68" fmla="*/ 2358 w 3062"/>
                  <a:gd name="T69" fmla="*/ 2286 h 2758"/>
                  <a:gd name="T70" fmla="*/ 2523 w 3062"/>
                  <a:gd name="T71" fmla="*/ 2376 h 2758"/>
                  <a:gd name="T72" fmla="*/ 2834 w 3062"/>
                  <a:gd name="T73" fmla="*/ 2141 h 2758"/>
                  <a:gd name="T74" fmla="*/ 2944 w 3062"/>
                  <a:gd name="T75" fmla="*/ 1717 h 2758"/>
                  <a:gd name="T76" fmla="*/ 3157 w 3062"/>
                  <a:gd name="T77" fmla="*/ 1661 h 2758"/>
                  <a:gd name="T78" fmla="*/ 3516 w 3062"/>
                  <a:gd name="T79" fmla="*/ 1085 h 2758"/>
                  <a:gd name="T80" fmla="*/ 3686 w 3062"/>
                  <a:gd name="T81" fmla="*/ 1163 h 2758"/>
                  <a:gd name="T82" fmla="*/ 3968 w 3062"/>
                  <a:gd name="T83" fmla="*/ 1074 h 2758"/>
                  <a:gd name="T84" fmla="*/ 1179 w 3062"/>
                  <a:gd name="T85" fmla="*/ 1696 h 2758"/>
                  <a:gd name="T86" fmla="*/ 1185 w 3062"/>
                  <a:gd name="T87" fmla="*/ 1590 h 2758"/>
                  <a:gd name="T88" fmla="*/ 1337 w 3062"/>
                  <a:gd name="T89" fmla="*/ 1713 h 2758"/>
                  <a:gd name="T90" fmla="*/ 1557 w 3062"/>
                  <a:gd name="T91" fmla="*/ 358 h 2758"/>
                  <a:gd name="T92" fmla="*/ 1476 w 3062"/>
                  <a:gd name="T93" fmla="*/ 343 h 2758"/>
                  <a:gd name="T94" fmla="*/ 163 w 3062"/>
                  <a:gd name="T95" fmla="*/ 1343 h 2758"/>
                  <a:gd name="T96" fmla="*/ 2474 w 3062"/>
                  <a:gd name="T97" fmla="*/ 2649 h 2758"/>
                  <a:gd name="T98" fmla="*/ 1405 w 3062"/>
                  <a:gd name="T99" fmla="*/ 2919 h 2758"/>
                  <a:gd name="T100" fmla="*/ 283 w 3062"/>
                  <a:gd name="T101" fmla="*/ 1415 h 2758"/>
                  <a:gd name="T102" fmla="*/ 281 w 3062"/>
                  <a:gd name="T103" fmla="*/ 1148 h 2758"/>
                  <a:gd name="T104" fmla="*/ 4067 w 3062"/>
                  <a:gd name="T105" fmla="*/ 3599 h 2758"/>
                  <a:gd name="T106" fmla="*/ 3930 w 3062"/>
                  <a:gd name="T107" fmla="*/ 3760 h 2758"/>
                  <a:gd name="T108" fmla="*/ 3151 w 3062"/>
                  <a:gd name="T109" fmla="*/ 1900 h 2758"/>
                  <a:gd name="T110" fmla="*/ 3320 w 3062"/>
                  <a:gd name="T111" fmla="*/ 2820 h 2758"/>
                  <a:gd name="T112" fmla="*/ 3164 w 3062"/>
                  <a:gd name="T113" fmla="*/ 2655 h 2758"/>
                  <a:gd name="T114" fmla="*/ 3252 w 3062"/>
                  <a:gd name="T115" fmla="*/ 2916 h 2758"/>
                  <a:gd name="T116" fmla="*/ 2801 w 3062"/>
                  <a:gd name="T117" fmla="*/ 3338 h 2758"/>
                  <a:gd name="T118" fmla="*/ 3471 w 3062"/>
                  <a:gd name="T119" fmla="*/ 3534 h 2758"/>
                  <a:gd name="T120" fmla="*/ 3377 w 3062"/>
                  <a:gd name="T121" fmla="*/ 1300 h 2758"/>
                  <a:gd name="T122" fmla="*/ 3394 w 3062"/>
                  <a:gd name="T123" fmla="*/ 1671 h 2758"/>
                  <a:gd name="T124" fmla="*/ 3285 w 3062"/>
                  <a:gd name="T125" fmla="*/ 1854 h 27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62"/>
                  <a:gd name="T190" fmla="*/ 0 h 2758"/>
                  <a:gd name="T191" fmla="*/ 3062 w 3062"/>
                  <a:gd name="T192" fmla="*/ 2758 h 27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62" h="2758">
                    <a:moveTo>
                      <a:pt x="1982" y="1630"/>
                    </a:moveTo>
                    <a:lnTo>
                      <a:pt x="1982" y="1630"/>
                    </a:lnTo>
                    <a:lnTo>
                      <a:pt x="1976" y="1628"/>
                    </a:lnTo>
                    <a:lnTo>
                      <a:pt x="1972" y="1630"/>
                    </a:lnTo>
                    <a:lnTo>
                      <a:pt x="1962" y="1640"/>
                    </a:lnTo>
                    <a:lnTo>
                      <a:pt x="1960" y="1644"/>
                    </a:lnTo>
                    <a:lnTo>
                      <a:pt x="1962" y="1650"/>
                    </a:lnTo>
                    <a:lnTo>
                      <a:pt x="1966" y="1652"/>
                    </a:lnTo>
                    <a:lnTo>
                      <a:pt x="1972" y="1650"/>
                    </a:lnTo>
                    <a:lnTo>
                      <a:pt x="1982" y="1640"/>
                    </a:lnTo>
                    <a:lnTo>
                      <a:pt x="1984" y="1634"/>
                    </a:lnTo>
                    <a:lnTo>
                      <a:pt x="1982" y="1630"/>
                    </a:lnTo>
                    <a:close/>
                    <a:moveTo>
                      <a:pt x="2112" y="1982"/>
                    </a:moveTo>
                    <a:lnTo>
                      <a:pt x="2112" y="1982"/>
                    </a:lnTo>
                    <a:lnTo>
                      <a:pt x="2116" y="1994"/>
                    </a:lnTo>
                    <a:lnTo>
                      <a:pt x="2120" y="2000"/>
                    </a:lnTo>
                    <a:lnTo>
                      <a:pt x="2122" y="2006"/>
                    </a:lnTo>
                    <a:lnTo>
                      <a:pt x="2122" y="2014"/>
                    </a:lnTo>
                    <a:lnTo>
                      <a:pt x="2122" y="2018"/>
                    </a:lnTo>
                    <a:lnTo>
                      <a:pt x="2124" y="2022"/>
                    </a:lnTo>
                    <a:lnTo>
                      <a:pt x="2126" y="2024"/>
                    </a:lnTo>
                    <a:lnTo>
                      <a:pt x="2128" y="2026"/>
                    </a:lnTo>
                    <a:lnTo>
                      <a:pt x="2130" y="2026"/>
                    </a:lnTo>
                    <a:lnTo>
                      <a:pt x="2134" y="2026"/>
                    </a:lnTo>
                    <a:lnTo>
                      <a:pt x="2140" y="2024"/>
                    </a:lnTo>
                    <a:lnTo>
                      <a:pt x="2142" y="2022"/>
                    </a:lnTo>
                    <a:lnTo>
                      <a:pt x="2142" y="2008"/>
                    </a:lnTo>
                    <a:lnTo>
                      <a:pt x="2142" y="1996"/>
                    </a:lnTo>
                    <a:lnTo>
                      <a:pt x="2144" y="1992"/>
                    </a:lnTo>
                    <a:lnTo>
                      <a:pt x="2146" y="1994"/>
                    </a:lnTo>
                    <a:lnTo>
                      <a:pt x="2148" y="2000"/>
                    </a:lnTo>
                    <a:lnTo>
                      <a:pt x="2158" y="2012"/>
                    </a:lnTo>
                    <a:lnTo>
                      <a:pt x="2166" y="2020"/>
                    </a:lnTo>
                    <a:lnTo>
                      <a:pt x="2172" y="2024"/>
                    </a:lnTo>
                    <a:lnTo>
                      <a:pt x="2180" y="2026"/>
                    </a:lnTo>
                    <a:lnTo>
                      <a:pt x="2184" y="2026"/>
                    </a:lnTo>
                    <a:lnTo>
                      <a:pt x="2186" y="2026"/>
                    </a:lnTo>
                    <a:lnTo>
                      <a:pt x="2188" y="2024"/>
                    </a:lnTo>
                    <a:lnTo>
                      <a:pt x="2190" y="2022"/>
                    </a:lnTo>
                    <a:lnTo>
                      <a:pt x="2188" y="2020"/>
                    </a:lnTo>
                    <a:lnTo>
                      <a:pt x="2186" y="2014"/>
                    </a:lnTo>
                    <a:lnTo>
                      <a:pt x="2176" y="2002"/>
                    </a:lnTo>
                    <a:lnTo>
                      <a:pt x="2168" y="1992"/>
                    </a:lnTo>
                    <a:lnTo>
                      <a:pt x="2166" y="1988"/>
                    </a:lnTo>
                    <a:lnTo>
                      <a:pt x="2166" y="1984"/>
                    </a:lnTo>
                    <a:lnTo>
                      <a:pt x="2168" y="1982"/>
                    </a:lnTo>
                    <a:lnTo>
                      <a:pt x="2178" y="1972"/>
                    </a:lnTo>
                    <a:lnTo>
                      <a:pt x="2180" y="1968"/>
                    </a:lnTo>
                    <a:lnTo>
                      <a:pt x="2182" y="1962"/>
                    </a:lnTo>
                    <a:lnTo>
                      <a:pt x="2180" y="1960"/>
                    </a:lnTo>
                    <a:lnTo>
                      <a:pt x="2174" y="1958"/>
                    </a:lnTo>
                    <a:lnTo>
                      <a:pt x="2150" y="1958"/>
                    </a:lnTo>
                    <a:lnTo>
                      <a:pt x="2148" y="1958"/>
                    </a:lnTo>
                    <a:lnTo>
                      <a:pt x="2146" y="1956"/>
                    </a:lnTo>
                    <a:lnTo>
                      <a:pt x="2146" y="1954"/>
                    </a:lnTo>
                    <a:lnTo>
                      <a:pt x="2146" y="1950"/>
                    </a:lnTo>
                    <a:lnTo>
                      <a:pt x="2148" y="1946"/>
                    </a:lnTo>
                    <a:lnTo>
                      <a:pt x="2158" y="1934"/>
                    </a:lnTo>
                    <a:lnTo>
                      <a:pt x="2158" y="1932"/>
                    </a:lnTo>
                    <a:lnTo>
                      <a:pt x="2158" y="1930"/>
                    </a:lnTo>
                    <a:lnTo>
                      <a:pt x="2154" y="1928"/>
                    </a:lnTo>
                    <a:lnTo>
                      <a:pt x="2150" y="1928"/>
                    </a:lnTo>
                    <a:lnTo>
                      <a:pt x="2144" y="1930"/>
                    </a:lnTo>
                    <a:lnTo>
                      <a:pt x="2138" y="1934"/>
                    </a:lnTo>
                    <a:lnTo>
                      <a:pt x="2130" y="1946"/>
                    </a:lnTo>
                    <a:lnTo>
                      <a:pt x="2116" y="1970"/>
                    </a:lnTo>
                    <a:lnTo>
                      <a:pt x="2112" y="1982"/>
                    </a:lnTo>
                    <a:close/>
                    <a:moveTo>
                      <a:pt x="1966" y="1940"/>
                    </a:moveTo>
                    <a:lnTo>
                      <a:pt x="1966" y="1940"/>
                    </a:lnTo>
                    <a:lnTo>
                      <a:pt x="1968" y="1948"/>
                    </a:lnTo>
                    <a:lnTo>
                      <a:pt x="1970" y="1954"/>
                    </a:lnTo>
                    <a:lnTo>
                      <a:pt x="1972" y="1960"/>
                    </a:lnTo>
                    <a:lnTo>
                      <a:pt x="1980" y="1974"/>
                    </a:lnTo>
                    <a:lnTo>
                      <a:pt x="1982" y="1980"/>
                    </a:lnTo>
                    <a:lnTo>
                      <a:pt x="1988" y="1984"/>
                    </a:lnTo>
                    <a:lnTo>
                      <a:pt x="1994" y="1986"/>
                    </a:lnTo>
                    <a:lnTo>
                      <a:pt x="1998" y="1986"/>
                    </a:lnTo>
                    <a:lnTo>
                      <a:pt x="2014" y="1986"/>
                    </a:lnTo>
                    <a:lnTo>
                      <a:pt x="2018" y="1986"/>
                    </a:lnTo>
                    <a:lnTo>
                      <a:pt x="2024" y="1988"/>
                    </a:lnTo>
                    <a:lnTo>
                      <a:pt x="2032" y="1990"/>
                    </a:lnTo>
                    <a:lnTo>
                      <a:pt x="2038" y="1992"/>
                    </a:lnTo>
                    <a:lnTo>
                      <a:pt x="2044" y="1996"/>
                    </a:lnTo>
                    <a:lnTo>
                      <a:pt x="2052" y="1996"/>
                    </a:lnTo>
                    <a:lnTo>
                      <a:pt x="2056" y="1996"/>
                    </a:lnTo>
                    <a:lnTo>
                      <a:pt x="2062" y="1994"/>
                    </a:lnTo>
                    <a:lnTo>
                      <a:pt x="2066" y="1988"/>
                    </a:lnTo>
                    <a:lnTo>
                      <a:pt x="2072" y="1974"/>
                    </a:lnTo>
                    <a:lnTo>
                      <a:pt x="2074" y="1968"/>
                    </a:lnTo>
                    <a:lnTo>
                      <a:pt x="2078" y="1962"/>
                    </a:lnTo>
                    <a:lnTo>
                      <a:pt x="2088" y="1950"/>
                    </a:lnTo>
                    <a:lnTo>
                      <a:pt x="2090" y="1944"/>
                    </a:lnTo>
                    <a:lnTo>
                      <a:pt x="2094" y="1932"/>
                    </a:lnTo>
                    <a:lnTo>
                      <a:pt x="2096" y="1928"/>
                    </a:lnTo>
                    <a:lnTo>
                      <a:pt x="2100" y="1924"/>
                    </a:lnTo>
                    <a:lnTo>
                      <a:pt x="2106" y="1922"/>
                    </a:lnTo>
                    <a:lnTo>
                      <a:pt x="2108" y="1920"/>
                    </a:lnTo>
                    <a:lnTo>
                      <a:pt x="2108" y="1918"/>
                    </a:lnTo>
                    <a:lnTo>
                      <a:pt x="2108" y="1916"/>
                    </a:lnTo>
                    <a:lnTo>
                      <a:pt x="2106" y="1914"/>
                    </a:lnTo>
                    <a:lnTo>
                      <a:pt x="2100" y="1912"/>
                    </a:lnTo>
                    <a:lnTo>
                      <a:pt x="2096" y="1908"/>
                    </a:lnTo>
                    <a:lnTo>
                      <a:pt x="2094" y="1900"/>
                    </a:lnTo>
                    <a:lnTo>
                      <a:pt x="2094" y="1898"/>
                    </a:lnTo>
                    <a:lnTo>
                      <a:pt x="2094" y="1882"/>
                    </a:lnTo>
                    <a:lnTo>
                      <a:pt x="2094" y="1878"/>
                    </a:lnTo>
                    <a:lnTo>
                      <a:pt x="2096" y="1870"/>
                    </a:lnTo>
                    <a:lnTo>
                      <a:pt x="2100" y="1866"/>
                    </a:lnTo>
                    <a:lnTo>
                      <a:pt x="2106" y="1864"/>
                    </a:lnTo>
                    <a:lnTo>
                      <a:pt x="2108" y="1862"/>
                    </a:lnTo>
                    <a:lnTo>
                      <a:pt x="2110" y="1858"/>
                    </a:lnTo>
                    <a:lnTo>
                      <a:pt x="2110" y="1856"/>
                    </a:lnTo>
                    <a:lnTo>
                      <a:pt x="2110" y="1852"/>
                    </a:lnTo>
                    <a:lnTo>
                      <a:pt x="2106" y="1848"/>
                    </a:lnTo>
                    <a:lnTo>
                      <a:pt x="2102" y="1842"/>
                    </a:lnTo>
                    <a:lnTo>
                      <a:pt x="2096" y="1836"/>
                    </a:lnTo>
                    <a:lnTo>
                      <a:pt x="2090" y="1834"/>
                    </a:lnTo>
                    <a:lnTo>
                      <a:pt x="2084" y="1832"/>
                    </a:lnTo>
                    <a:lnTo>
                      <a:pt x="2076" y="1834"/>
                    </a:lnTo>
                    <a:lnTo>
                      <a:pt x="2052" y="1846"/>
                    </a:lnTo>
                    <a:lnTo>
                      <a:pt x="2046" y="1850"/>
                    </a:lnTo>
                    <a:lnTo>
                      <a:pt x="2040" y="1856"/>
                    </a:lnTo>
                    <a:lnTo>
                      <a:pt x="2020" y="1882"/>
                    </a:lnTo>
                    <a:lnTo>
                      <a:pt x="2014" y="1888"/>
                    </a:lnTo>
                    <a:lnTo>
                      <a:pt x="2008" y="1892"/>
                    </a:lnTo>
                    <a:lnTo>
                      <a:pt x="2004" y="1896"/>
                    </a:lnTo>
                    <a:lnTo>
                      <a:pt x="1988" y="1902"/>
                    </a:lnTo>
                    <a:lnTo>
                      <a:pt x="1984" y="1904"/>
                    </a:lnTo>
                    <a:lnTo>
                      <a:pt x="1972" y="1914"/>
                    </a:lnTo>
                    <a:lnTo>
                      <a:pt x="1968" y="1920"/>
                    </a:lnTo>
                    <a:lnTo>
                      <a:pt x="1966" y="1926"/>
                    </a:lnTo>
                    <a:lnTo>
                      <a:pt x="1966" y="1940"/>
                    </a:lnTo>
                    <a:close/>
                    <a:moveTo>
                      <a:pt x="2180" y="1810"/>
                    </a:moveTo>
                    <a:lnTo>
                      <a:pt x="2180" y="1810"/>
                    </a:lnTo>
                    <a:lnTo>
                      <a:pt x="2174" y="1814"/>
                    </a:lnTo>
                    <a:lnTo>
                      <a:pt x="2170" y="1818"/>
                    </a:lnTo>
                    <a:lnTo>
                      <a:pt x="2164" y="1832"/>
                    </a:lnTo>
                    <a:lnTo>
                      <a:pt x="2164" y="1834"/>
                    </a:lnTo>
                    <a:lnTo>
                      <a:pt x="2164" y="1836"/>
                    </a:lnTo>
                    <a:lnTo>
                      <a:pt x="2166" y="1838"/>
                    </a:lnTo>
                    <a:lnTo>
                      <a:pt x="2168" y="1836"/>
                    </a:lnTo>
                    <a:lnTo>
                      <a:pt x="2174" y="1834"/>
                    </a:lnTo>
                    <a:lnTo>
                      <a:pt x="2180" y="1832"/>
                    </a:lnTo>
                    <a:lnTo>
                      <a:pt x="2186" y="1834"/>
                    </a:lnTo>
                    <a:lnTo>
                      <a:pt x="2192" y="1838"/>
                    </a:lnTo>
                    <a:lnTo>
                      <a:pt x="2200" y="1840"/>
                    </a:lnTo>
                    <a:lnTo>
                      <a:pt x="2204" y="1840"/>
                    </a:lnTo>
                    <a:lnTo>
                      <a:pt x="2210" y="1840"/>
                    </a:lnTo>
                    <a:lnTo>
                      <a:pt x="2218" y="1844"/>
                    </a:lnTo>
                    <a:lnTo>
                      <a:pt x="2224" y="1846"/>
                    </a:lnTo>
                    <a:lnTo>
                      <a:pt x="2226" y="1846"/>
                    </a:lnTo>
                    <a:lnTo>
                      <a:pt x="2228" y="1846"/>
                    </a:lnTo>
                    <a:lnTo>
                      <a:pt x="2230" y="1844"/>
                    </a:lnTo>
                    <a:lnTo>
                      <a:pt x="2230" y="1842"/>
                    </a:lnTo>
                    <a:lnTo>
                      <a:pt x="2230" y="1818"/>
                    </a:lnTo>
                    <a:lnTo>
                      <a:pt x="2230" y="1812"/>
                    </a:lnTo>
                    <a:lnTo>
                      <a:pt x="2226" y="1806"/>
                    </a:lnTo>
                    <a:lnTo>
                      <a:pt x="2216" y="1798"/>
                    </a:lnTo>
                    <a:lnTo>
                      <a:pt x="2214" y="1796"/>
                    </a:lnTo>
                    <a:lnTo>
                      <a:pt x="2212" y="1794"/>
                    </a:lnTo>
                    <a:lnTo>
                      <a:pt x="2208" y="1796"/>
                    </a:lnTo>
                    <a:lnTo>
                      <a:pt x="2206" y="1798"/>
                    </a:lnTo>
                    <a:lnTo>
                      <a:pt x="2198" y="1806"/>
                    </a:lnTo>
                    <a:lnTo>
                      <a:pt x="2190" y="1810"/>
                    </a:lnTo>
                    <a:lnTo>
                      <a:pt x="2184" y="1810"/>
                    </a:lnTo>
                    <a:lnTo>
                      <a:pt x="2180" y="1810"/>
                    </a:lnTo>
                    <a:close/>
                    <a:moveTo>
                      <a:pt x="2152" y="1544"/>
                    </a:moveTo>
                    <a:lnTo>
                      <a:pt x="2152" y="1544"/>
                    </a:lnTo>
                    <a:lnTo>
                      <a:pt x="2152" y="1542"/>
                    </a:lnTo>
                    <a:lnTo>
                      <a:pt x="2152" y="1540"/>
                    </a:lnTo>
                    <a:lnTo>
                      <a:pt x="2150" y="1540"/>
                    </a:lnTo>
                    <a:lnTo>
                      <a:pt x="2148" y="1542"/>
                    </a:lnTo>
                    <a:lnTo>
                      <a:pt x="2138" y="1550"/>
                    </a:lnTo>
                    <a:lnTo>
                      <a:pt x="2134" y="1558"/>
                    </a:lnTo>
                    <a:lnTo>
                      <a:pt x="2132" y="1564"/>
                    </a:lnTo>
                    <a:lnTo>
                      <a:pt x="2132" y="1568"/>
                    </a:lnTo>
                    <a:lnTo>
                      <a:pt x="2134" y="1576"/>
                    </a:lnTo>
                    <a:lnTo>
                      <a:pt x="2136" y="1584"/>
                    </a:lnTo>
                    <a:lnTo>
                      <a:pt x="2140" y="1588"/>
                    </a:lnTo>
                    <a:lnTo>
                      <a:pt x="2140" y="1590"/>
                    </a:lnTo>
                    <a:lnTo>
                      <a:pt x="2142" y="1592"/>
                    </a:lnTo>
                    <a:lnTo>
                      <a:pt x="2144" y="1590"/>
                    </a:lnTo>
                    <a:lnTo>
                      <a:pt x="2144" y="1588"/>
                    </a:lnTo>
                    <a:lnTo>
                      <a:pt x="2150" y="1564"/>
                    </a:lnTo>
                    <a:lnTo>
                      <a:pt x="2152" y="1548"/>
                    </a:lnTo>
                    <a:lnTo>
                      <a:pt x="2152" y="1544"/>
                    </a:lnTo>
                    <a:close/>
                    <a:moveTo>
                      <a:pt x="2066" y="2082"/>
                    </a:moveTo>
                    <a:lnTo>
                      <a:pt x="2066" y="2082"/>
                    </a:lnTo>
                    <a:lnTo>
                      <a:pt x="2068" y="2082"/>
                    </a:lnTo>
                    <a:lnTo>
                      <a:pt x="2070" y="2082"/>
                    </a:lnTo>
                    <a:lnTo>
                      <a:pt x="2072" y="2080"/>
                    </a:lnTo>
                    <a:lnTo>
                      <a:pt x="2070" y="2078"/>
                    </a:lnTo>
                    <a:lnTo>
                      <a:pt x="2068" y="2072"/>
                    </a:lnTo>
                    <a:lnTo>
                      <a:pt x="2062" y="2066"/>
                    </a:lnTo>
                    <a:lnTo>
                      <a:pt x="2056" y="2062"/>
                    </a:lnTo>
                    <a:lnTo>
                      <a:pt x="2032" y="2058"/>
                    </a:lnTo>
                    <a:lnTo>
                      <a:pt x="2018" y="2052"/>
                    </a:lnTo>
                    <a:lnTo>
                      <a:pt x="2012" y="2048"/>
                    </a:lnTo>
                    <a:lnTo>
                      <a:pt x="2006" y="2046"/>
                    </a:lnTo>
                    <a:lnTo>
                      <a:pt x="1998" y="2046"/>
                    </a:lnTo>
                    <a:lnTo>
                      <a:pt x="1994" y="2046"/>
                    </a:lnTo>
                    <a:lnTo>
                      <a:pt x="1978" y="2046"/>
                    </a:lnTo>
                    <a:lnTo>
                      <a:pt x="1964" y="2046"/>
                    </a:lnTo>
                    <a:lnTo>
                      <a:pt x="1948" y="2046"/>
                    </a:lnTo>
                    <a:lnTo>
                      <a:pt x="1916" y="2046"/>
                    </a:lnTo>
                    <a:lnTo>
                      <a:pt x="1912" y="2046"/>
                    </a:lnTo>
                    <a:lnTo>
                      <a:pt x="1916" y="2048"/>
                    </a:lnTo>
                    <a:lnTo>
                      <a:pt x="1940" y="2062"/>
                    </a:lnTo>
                    <a:lnTo>
                      <a:pt x="1954" y="2066"/>
                    </a:lnTo>
                    <a:lnTo>
                      <a:pt x="1998" y="2074"/>
                    </a:lnTo>
                    <a:lnTo>
                      <a:pt x="2014" y="2074"/>
                    </a:lnTo>
                    <a:lnTo>
                      <a:pt x="2026" y="2074"/>
                    </a:lnTo>
                    <a:lnTo>
                      <a:pt x="2042" y="2076"/>
                    </a:lnTo>
                    <a:lnTo>
                      <a:pt x="2066" y="2082"/>
                    </a:lnTo>
                    <a:close/>
                    <a:moveTo>
                      <a:pt x="2126" y="1676"/>
                    </a:moveTo>
                    <a:lnTo>
                      <a:pt x="2126" y="1676"/>
                    </a:lnTo>
                    <a:lnTo>
                      <a:pt x="2124" y="1684"/>
                    </a:lnTo>
                    <a:lnTo>
                      <a:pt x="2126" y="1692"/>
                    </a:lnTo>
                    <a:lnTo>
                      <a:pt x="2130" y="1706"/>
                    </a:lnTo>
                    <a:lnTo>
                      <a:pt x="2134" y="1712"/>
                    </a:lnTo>
                    <a:lnTo>
                      <a:pt x="2138" y="1718"/>
                    </a:lnTo>
                    <a:lnTo>
                      <a:pt x="2142" y="1722"/>
                    </a:lnTo>
                    <a:lnTo>
                      <a:pt x="2148" y="1722"/>
                    </a:lnTo>
                    <a:lnTo>
                      <a:pt x="2152" y="1724"/>
                    </a:lnTo>
                    <a:lnTo>
                      <a:pt x="2158" y="1728"/>
                    </a:lnTo>
                    <a:lnTo>
                      <a:pt x="2174" y="1738"/>
                    </a:lnTo>
                    <a:lnTo>
                      <a:pt x="2180" y="1744"/>
                    </a:lnTo>
                    <a:lnTo>
                      <a:pt x="2186" y="1750"/>
                    </a:lnTo>
                    <a:lnTo>
                      <a:pt x="2188" y="1754"/>
                    </a:lnTo>
                    <a:lnTo>
                      <a:pt x="2192" y="1760"/>
                    </a:lnTo>
                    <a:lnTo>
                      <a:pt x="2198" y="1766"/>
                    </a:lnTo>
                    <a:lnTo>
                      <a:pt x="2204" y="1768"/>
                    </a:lnTo>
                    <a:lnTo>
                      <a:pt x="2206" y="1768"/>
                    </a:lnTo>
                    <a:lnTo>
                      <a:pt x="2208" y="1768"/>
                    </a:lnTo>
                    <a:lnTo>
                      <a:pt x="2210" y="1766"/>
                    </a:lnTo>
                    <a:lnTo>
                      <a:pt x="2210" y="1764"/>
                    </a:lnTo>
                    <a:lnTo>
                      <a:pt x="2210" y="1760"/>
                    </a:lnTo>
                    <a:lnTo>
                      <a:pt x="2210" y="1752"/>
                    </a:lnTo>
                    <a:lnTo>
                      <a:pt x="2206" y="1746"/>
                    </a:lnTo>
                    <a:lnTo>
                      <a:pt x="2196" y="1730"/>
                    </a:lnTo>
                    <a:lnTo>
                      <a:pt x="2190" y="1724"/>
                    </a:lnTo>
                    <a:lnTo>
                      <a:pt x="2184" y="1718"/>
                    </a:lnTo>
                    <a:lnTo>
                      <a:pt x="2168" y="1708"/>
                    </a:lnTo>
                    <a:lnTo>
                      <a:pt x="2164" y="1704"/>
                    </a:lnTo>
                    <a:lnTo>
                      <a:pt x="2162" y="1698"/>
                    </a:lnTo>
                    <a:lnTo>
                      <a:pt x="2164" y="1686"/>
                    </a:lnTo>
                    <a:lnTo>
                      <a:pt x="2170" y="1672"/>
                    </a:lnTo>
                    <a:lnTo>
                      <a:pt x="2168" y="1666"/>
                    </a:lnTo>
                    <a:lnTo>
                      <a:pt x="2164" y="1660"/>
                    </a:lnTo>
                    <a:lnTo>
                      <a:pt x="2160" y="1658"/>
                    </a:lnTo>
                    <a:lnTo>
                      <a:pt x="2152" y="1656"/>
                    </a:lnTo>
                    <a:lnTo>
                      <a:pt x="2146" y="1658"/>
                    </a:lnTo>
                    <a:lnTo>
                      <a:pt x="2140" y="1660"/>
                    </a:lnTo>
                    <a:lnTo>
                      <a:pt x="2134" y="1666"/>
                    </a:lnTo>
                    <a:lnTo>
                      <a:pt x="2130" y="1672"/>
                    </a:lnTo>
                    <a:lnTo>
                      <a:pt x="2126" y="1676"/>
                    </a:lnTo>
                    <a:close/>
                    <a:moveTo>
                      <a:pt x="3046" y="620"/>
                    </a:moveTo>
                    <a:lnTo>
                      <a:pt x="3046" y="620"/>
                    </a:lnTo>
                    <a:lnTo>
                      <a:pt x="3052" y="616"/>
                    </a:lnTo>
                    <a:lnTo>
                      <a:pt x="3054" y="610"/>
                    </a:lnTo>
                    <a:lnTo>
                      <a:pt x="3062" y="478"/>
                    </a:lnTo>
                    <a:lnTo>
                      <a:pt x="3060" y="472"/>
                    </a:lnTo>
                    <a:lnTo>
                      <a:pt x="3056" y="466"/>
                    </a:lnTo>
                    <a:lnTo>
                      <a:pt x="3050" y="464"/>
                    </a:lnTo>
                    <a:lnTo>
                      <a:pt x="3038" y="460"/>
                    </a:lnTo>
                    <a:lnTo>
                      <a:pt x="3034" y="458"/>
                    </a:lnTo>
                    <a:lnTo>
                      <a:pt x="3028" y="454"/>
                    </a:lnTo>
                    <a:lnTo>
                      <a:pt x="3020" y="446"/>
                    </a:lnTo>
                    <a:lnTo>
                      <a:pt x="3006" y="438"/>
                    </a:lnTo>
                    <a:lnTo>
                      <a:pt x="3002" y="434"/>
                    </a:lnTo>
                    <a:lnTo>
                      <a:pt x="2994" y="432"/>
                    </a:lnTo>
                    <a:lnTo>
                      <a:pt x="2986" y="432"/>
                    </a:lnTo>
                    <a:lnTo>
                      <a:pt x="2972" y="432"/>
                    </a:lnTo>
                    <a:lnTo>
                      <a:pt x="2966" y="430"/>
                    </a:lnTo>
                    <a:lnTo>
                      <a:pt x="2958" y="428"/>
                    </a:lnTo>
                    <a:lnTo>
                      <a:pt x="2952" y="424"/>
                    </a:lnTo>
                    <a:lnTo>
                      <a:pt x="2946" y="422"/>
                    </a:lnTo>
                    <a:lnTo>
                      <a:pt x="2938" y="422"/>
                    </a:lnTo>
                    <a:lnTo>
                      <a:pt x="2934" y="422"/>
                    </a:lnTo>
                    <a:lnTo>
                      <a:pt x="2920" y="422"/>
                    </a:lnTo>
                    <a:lnTo>
                      <a:pt x="2918" y="424"/>
                    </a:lnTo>
                    <a:lnTo>
                      <a:pt x="2918" y="430"/>
                    </a:lnTo>
                    <a:lnTo>
                      <a:pt x="2924" y="452"/>
                    </a:lnTo>
                    <a:lnTo>
                      <a:pt x="2922" y="460"/>
                    </a:lnTo>
                    <a:lnTo>
                      <a:pt x="2918" y="464"/>
                    </a:lnTo>
                    <a:lnTo>
                      <a:pt x="2914" y="466"/>
                    </a:lnTo>
                    <a:lnTo>
                      <a:pt x="2906" y="468"/>
                    </a:lnTo>
                    <a:lnTo>
                      <a:pt x="2900" y="466"/>
                    </a:lnTo>
                    <a:lnTo>
                      <a:pt x="2894" y="464"/>
                    </a:lnTo>
                    <a:lnTo>
                      <a:pt x="2888" y="460"/>
                    </a:lnTo>
                    <a:lnTo>
                      <a:pt x="2882" y="454"/>
                    </a:lnTo>
                    <a:lnTo>
                      <a:pt x="2880" y="448"/>
                    </a:lnTo>
                    <a:lnTo>
                      <a:pt x="2876" y="436"/>
                    </a:lnTo>
                    <a:lnTo>
                      <a:pt x="2874" y="432"/>
                    </a:lnTo>
                    <a:lnTo>
                      <a:pt x="2868" y="432"/>
                    </a:lnTo>
                    <a:lnTo>
                      <a:pt x="2856" y="432"/>
                    </a:lnTo>
                    <a:lnTo>
                      <a:pt x="2848" y="432"/>
                    </a:lnTo>
                    <a:lnTo>
                      <a:pt x="2842" y="436"/>
                    </a:lnTo>
                    <a:lnTo>
                      <a:pt x="2836" y="438"/>
                    </a:lnTo>
                    <a:lnTo>
                      <a:pt x="2830" y="438"/>
                    </a:lnTo>
                    <a:lnTo>
                      <a:pt x="2816" y="434"/>
                    </a:lnTo>
                    <a:lnTo>
                      <a:pt x="2800" y="432"/>
                    </a:lnTo>
                    <a:lnTo>
                      <a:pt x="2786" y="432"/>
                    </a:lnTo>
                    <a:lnTo>
                      <a:pt x="2780" y="432"/>
                    </a:lnTo>
                    <a:lnTo>
                      <a:pt x="2774" y="436"/>
                    </a:lnTo>
                    <a:lnTo>
                      <a:pt x="2772" y="438"/>
                    </a:lnTo>
                    <a:lnTo>
                      <a:pt x="2768" y="438"/>
                    </a:lnTo>
                    <a:lnTo>
                      <a:pt x="2764" y="436"/>
                    </a:lnTo>
                    <a:lnTo>
                      <a:pt x="2756" y="426"/>
                    </a:lnTo>
                    <a:lnTo>
                      <a:pt x="2752" y="420"/>
                    </a:lnTo>
                    <a:lnTo>
                      <a:pt x="2750" y="414"/>
                    </a:lnTo>
                    <a:lnTo>
                      <a:pt x="2750" y="400"/>
                    </a:lnTo>
                    <a:lnTo>
                      <a:pt x="2748" y="394"/>
                    </a:lnTo>
                    <a:lnTo>
                      <a:pt x="2742" y="388"/>
                    </a:lnTo>
                    <a:lnTo>
                      <a:pt x="2726" y="376"/>
                    </a:lnTo>
                    <a:lnTo>
                      <a:pt x="2720" y="374"/>
                    </a:lnTo>
                    <a:lnTo>
                      <a:pt x="2712" y="372"/>
                    </a:lnTo>
                    <a:lnTo>
                      <a:pt x="2680" y="372"/>
                    </a:lnTo>
                    <a:lnTo>
                      <a:pt x="2664" y="372"/>
                    </a:lnTo>
                    <a:lnTo>
                      <a:pt x="2630" y="372"/>
                    </a:lnTo>
                    <a:lnTo>
                      <a:pt x="2624" y="370"/>
                    </a:lnTo>
                    <a:lnTo>
                      <a:pt x="2622" y="368"/>
                    </a:lnTo>
                    <a:lnTo>
                      <a:pt x="2620" y="362"/>
                    </a:lnTo>
                    <a:lnTo>
                      <a:pt x="2618" y="358"/>
                    </a:lnTo>
                    <a:lnTo>
                      <a:pt x="2606" y="348"/>
                    </a:lnTo>
                    <a:lnTo>
                      <a:pt x="2590" y="338"/>
                    </a:lnTo>
                    <a:lnTo>
                      <a:pt x="2586" y="332"/>
                    </a:lnTo>
                    <a:lnTo>
                      <a:pt x="2584" y="326"/>
                    </a:lnTo>
                    <a:lnTo>
                      <a:pt x="2584" y="322"/>
                    </a:lnTo>
                    <a:lnTo>
                      <a:pt x="2580" y="316"/>
                    </a:lnTo>
                    <a:lnTo>
                      <a:pt x="2576" y="312"/>
                    </a:lnTo>
                    <a:lnTo>
                      <a:pt x="2474" y="286"/>
                    </a:lnTo>
                    <a:lnTo>
                      <a:pt x="2468" y="286"/>
                    </a:lnTo>
                    <a:lnTo>
                      <a:pt x="2466" y="288"/>
                    </a:lnTo>
                    <a:lnTo>
                      <a:pt x="2466" y="290"/>
                    </a:lnTo>
                    <a:lnTo>
                      <a:pt x="2464" y="294"/>
                    </a:lnTo>
                    <a:lnTo>
                      <a:pt x="2458" y="298"/>
                    </a:lnTo>
                    <a:lnTo>
                      <a:pt x="2442" y="310"/>
                    </a:lnTo>
                    <a:lnTo>
                      <a:pt x="2438" y="314"/>
                    </a:lnTo>
                    <a:lnTo>
                      <a:pt x="2438" y="322"/>
                    </a:lnTo>
                    <a:lnTo>
                      <a:pt x="2444" y="336"/>
                    </a:lnTo>
                    <a:lnTo>
                      <a:pt x="2444" y="338"/>
                    </a:lnTo>
                    <a:lnTo>
                      <a:pt x="2444" y="342"/>
                    </a:lnTo>
                    <a:lnTo>
                      <a:pt x="2442" y="344"/>
                    </a:lnTo>
                    <a:lnTo>
                      <a:pt x="2438" y="346"/>
                    </a:lnTo>
                    <a:lnTo>
                      <a:pt x="2424" y="350"/>
                    </a:lnTo>
                    <a:lnTo>
                      <a:pt x="2408" y="352"/>
                    </a:lnTo>
                    <a:lnTo>
                      <a:pt x="2406" y="352"/>
                    </a:lnTo>
                    <a:lnTo>
                      <a:pt x="2390" y="350"/>
                    </a:lnTo>
                    <a:lnTo>
                      <a:pt x="2376" y="346"/>
                    </a:lnTo>
                    <a:lnTo>
                      <a:pt x="2368" y="346"/>
                    </a:lnTo>
                    <a:lnTo>
                      <a:pt x="2362" y="348"/>
                    </a:lnTo>
                    <a:lnTo>
                      <a:pt x="2358" y="350"/>
                    </a:lnTo>
                    <a:lnTo>
                      <a:pt x="2350" y="350"/>
                    </a:lnTo>
                    <a:lnTo>
                      <a:pt x="2346" y="346"/>
                    </a:lnTo>
                    <a:lnTo>
                      <a:pt x="2332" y="340"/>
                    </a:lnTo>
                    <a:lnTo>
                      <a:pt x="2326" y="336"/>
                    </a:lnTo>
                    <a:lnTo>
                      <a:pt x="2324" y="336"/>
                    </a:lnTo>
                    <a:lnTo>
                      <a:pt x="2322" y="336"/>
                    </a:lnTo>
                    <a:lnTo>
                      <a:pt x="2320" y="338"/>
                    </a:lnTo>
                    <a:lnTo>
                      <a:pt x="2318" y="342"/>
                    </a:lnTo>
                    <a:lnTo>
                      <a:pt x="2318" y="354"/>
                    </a:lnTo>
                    <a:lnTo>
                      <a:pt x="2318" y="362"/>
                    </a:lnTo>
                    <a:lnTo>
                      <a:pt x="2314" y="368"/>
                    </a:lnTo>
                    <a:lnTo>
                      <a:pt x="2304" y="376"/>
                    </a:lnTo>
                    <a:lnTo>
                      <a:pt x="2302" y="378"/>
                    </a:lnTo>
                    <a:lnTo>
                      <a:pt x="2300" y="378"/>
                    </a:lnTo>
                    <a:lnTo>
                      <a:pt x="2298" y="378"/>
                    </a:lnTo>
                    <a:lnTo>
                      <a:pt x="2294" y="376"/>
                    </a:lnTo>
                    <a:lnTo>
                      <a:pt x="2284" y="360"/>
                    </a:lnTo>
                    <a:lnTo>
                      <a:pt x="2276" y="346"/>
                    </a:lnTo>
                    <a:lnTo>
                      <a:pt x="2264" y="330"/>
                    </a:lnTo>
                    <a:lnTo>
                      <a:pt x="2262" y="324"/>
                    </a:lnTo>
                    <a:lnTo>
                      <a:pt x="2264" y="316"/>
                    </a:lnTo>
                    <a:lnTo>
                      <a:pt x="2276" y="300"/>
                    </a:lnTo>
                    <a:lnTo>
                      <a:pt x="2278" y="294"/>
                    </a:lnTo>
                    <a:lnTo>
                      <a:pt x="2280" y="286"/>
                    </a:lnTo>
                    <a:lnTo>
                      <a:pt x="2280" y="282"/>
                    </a:lnTo>
                    <a:lnTo>
                      <a:pt x="2278" y="276"/>
                    </a:lnTo>
                    <a:lnTo>
                      <a:pt x="2274" y="268"/>
                    </a:lnTo>
                    <a:lnTo>
                      <a:pt x="2266" y="260"/>
                    </a:lnTo>
                    <a:lnTo>
                      <a:pt x="2252" y="252"/>
                    </a:lnTo>
                    <a:lnTo>
                      <a:pt x="2248" y="248"/>
                    </a:lnTo>
                    <a:lnTo>
                      <a:pt x="2240" y="246"/>
                    </a:lnTo>
                    <a:lnTo>
                      <a:pt x="2232" y="246"/>
                    </a:lnTo>
                    <a:lnTo>
                      <a:pt x="2230" y="246"/>
                    </a:lnTo>
                    <a:lnTo>
                      <a:pt x="2222" y="244"/>
                    </a:lnTo>
                    <a:lnTo>
                      <a:pt x="2216" y="240"/>
                    </a:lnTo>
                    <a:lnTo>
                      <a:pt x="2204" y="232"/>
                    </a:lnTo>
                    <a:lnTo>
                      <a:pt x="2198" y="230"/>
                    </a:lnTo>
                    <a:lnTo>
                      <a:pt x="2196" y="228"/>
                    </a:lnTo>
                    <a:lnTo>
                      <a:pt x="2192" y="228"/>
                    </a:lnTo>
                    <a:lnTo>
                      <a:pt x="2190" y="230"/>
                    </a:lnTo>
                    <a:lnTo>
                      <a:pt x="2188" y="232"/>
                    </a:lnTo>
                    <a:lnTo>
                      <a:pt x="2186" y="238"/>
                    </a:lnTo>
                    <a:lnTo>
                      <a:pt x="2178" y="252"/>
                    </a:lnTo>
                    <a:lnTo>
                      <a:pt x="2176" y="258"/>
                    </a:lnTo>
                    <a:lnTo>
                      <a:pt x="2170" y="262"/>
                    </a:lnTo>
                    <a:lnTo>
                      <a:pt x="2164" y="264"/>
                    </a:lnTo>
                    <a:lnTo>
                      <a:pt x="2132" y="264"/>
                    </a:lnTo>
                    <a:lnTo>
                      <a:pt x="2124" y="264"/>
                    </a:lnTo>
                    <a:lnTo>
                      <a:pt x="2116" y="262"/>
                    </a:lnTo>
                    <a:lnTo>
                      <a:pt x="2110" y="258"/>
                    </a:lnTo>
                    <a:lnTo>
                      <a:pt x="2104" y="254"/>
                    </a:lnTo>
                    <a:lnTo>
                      <a:pt x="2100" y="248"/>
                    </a:lnTo>
                    <a:lnTo>
                      <a:pt x="2098" y="242"/>
                    </a:lnTo>
                    <a:lnTo>
                      <a:pt x="2092" y="238"/>
                    </a:lnTo>
                    <a:lnTo>
                      <a:pt x="2086" y="236"/>
                    </a:lnTo>
                    <a:lnTo>
                      <a:pt x="2062" y="236"/>
                    </a:lnTo>
                    <a:lnTo>
                      <a:pt x="2054" y="236"/>
                    </a:lnTo>
                    <a:lnTo>
                      <a:pt x="2048" y="240"/>
                    </a:lnTo>
                    <a:lnTo>
                      <a:pt x="2032" y="250"/>
                    </a:lnTo>
                    <a:lnTo>
                      <a:pt x="2030" y="252"/>
                    </a:lnTo>
                    <a:lnTo>
                      <a:pt x="2028" y="252"/>
                    </a:lnTo>
                    <a:lnTo>
                      <a:pt x="2026" y="250"/>
                    </a:lnTo>
                    <a:lnTo>
                      <a:pt x="2026" y="246"/>
                    </a:lnTo>
                    <a:lnTo>
                      <a:pt x="2026" y="244"/>
                    </a:lnTo>
                    <a:lnTo>
                      <a:pt x="2024" y="236"/>
                    </a:lnTo>
                    <a:lnTo>
                      <a:pt x="2020" y="230"/>
                    </a:lnTo>
                    <a:lnTo>
                      <a:pt x="2012" y="222"/>
                    </a:lnTo>
                    <a:lnTo>
                      <a:pt x="2004" y="218"/>
                    </a:lnTo>
                    <a:lnTo>
                      <a:pt x="1998" y="216"/>
                    </a:lnTo>
                    <a:lnTo>
                      <a:pt x="1994" y="216"/>
                    </a:lnTo>
                    <a:lnTo>
                      <a:pt x="1986" y="218"/>
                    </a:lnTo>
                    <a:lnTo>
                      <a:pt x="1980" y="222"/>
                    </a:lnTo>
                    <a:lnTo>
                      <a:pt x="1972" y="230"/>
                    </a:lnTo>
                    <a:lnTo>
                      <a:pt x="1960" y="240"/>
                    </a:lnTo>
                    <a:lnTo>
                      <a:pt x="1944" y="250"/>
                    </a:lnTo>
                    <a:lnTo>
                      <a:pt x="1930" y="260"/>
                    </a:lnTo>
                    <a:lnTo>
                      <a:pt x="1914" y="270"/>
                    </a:lnTo>
                    <a:lnTo>
                      <a:pt x="1910" y="272"/>
                    </a:lnTo>
                    <a:lnTo>
                      <a:pt x="1912" y="268"/>
                    </a:lnTo>
                    <a:lnTo>
                      <a:pt x="1922" y="252"/>
                    </a:lnTo>
                    <a:lnTo>
                      <a:pt x="1928" y="246"/>
                    </a:lnTo>
                    <a:lnTo>
                      <a:pt x="1934" y="242"/>
                    </a:lnTo>
                    <a:lnTo>
                      <a:pt x="1940" y="238"/>
                    </a:lnTo>
                    <a:lnTo>
                      <a:pt x="1946" y="234"/>
                    </a:lnTo>
                    <a:lnTo>
                      <a:pt x="1952" y="228"/>
                    </a:lnTo>
                    <a:lnTo>
                      <a:pt x="1972" y="194"/>
                    </a:lnTo>
                    <a:lnTo>
                      <a:pt x="1982" y="180"/>
                    </a:lnTo>
                    <a:lnTo>
                      <a:pt x="1990" y="172"/>
                    </a:lnTo>
                    <a:lnTo>
                      <a:pt x="2000" y="160"/>
                    </a:lnTo>
                    <a:lnTo>
                      <a:pt x="2010" y="144"/>
                    </a:lnTo>
                    <a:lnTo>
                      <a:pt x="2014" y="138"/>
                    </a:lnTo>
                    <a:lnTo>
                      <a:pt x="2014" y="130"/>
                    </a:lnTo>
                    <a:lnTo>
                      <a:pt x="2008" y="96"/>
                    </a:lnTo>
                    <a:lnTo>
                      <a:pt x="2004" y="90"/>
                    </a:lnTo>
                    <a:lnTo>
                      <a:pt x="2000" y="84"/>
                    </a:lnTo>
                    <a:lnTo>
                      <a:pt x="1972" y="64"/>
                    </a:lnTo>
                    <a:lnTo>
                      <a:pt x="1958" y="56"/>
                    </a:lnTo>
                    <a:lnTo>
                      <a:pt x="1944" y="52"/>
                    </a:lnTo>
                    <a:lnTo>
                      <a:pt x="1940" y="48"/>
                    </a:lnTo>
                    <a:lnTo>
                      <a:pt x="1938" y="44"/>
                    </a:lnTo>
                    <a:lnTo>
                      <a:pt x="1934" y="32"/>
                    </a:lnTo>
                    <a:lnTo>
                      <a:pt x="1922" y="8"/>
                    </a:lnTo>
                    <a:lnTo>
                      <a:pt x="1916" y="2"/>
                    </a:lnTo>
                    <a:lnTo>
                      <a:pt x="1910" y="0"/>
                    </a:lnTo>
                    <a:lnTo>
                      <a:pt x="1886" y="0"/>
                    </a:lnTo>
                    <a:lnTo>
                      <a:pt x="1880" y="2"/>
                    </a:lnTo>
                    <a:lnTo>
                      <a:pt x="1872" y="6"/>
                    </a:lnTo>
                    <a:lnTo>
                      <a:pt x="1844" y="34"/>
                    </a:lnTo>
                    <a:lnTo>
                      <a:pt x="1840" y="40"/>
                    </a:lnTo>
                    <a:lnTo>
                      <a:pt x="1838" y="48"/>
                    </a:lnTo>
                    <a:lnTo>
                      <a:pt x="1832" y="70"/>
                    </a:lnTo>
                    <a:lnTo>
                      <a:pt x="1828" y="78"/>
                    </a:lnTo>
                    <a:lnTo>
                      <a:pt x="1822" y="82"/>
                    </a:lnTo>
                    <a:lnTo>
                      <a:pt x="1788" y="104"/>
                    </a:lnTo>
                    <a:lnTo>
                      <a:pt x="1780" y="106"/>
                    </a:lnTo>
                    <a:lnTo>
                      <a:pt x="1774" y="104"/>
                    </a:lnTo>
                    <a:lnTo>
                      <a:pt x="1758" y="92"/>
                    </a:lnTo>
                    <a:lnTo>
                      <a:pt x="1750" y="90"/>
                    </a:lnTo>
                    <a:lnTo>
                      <a:pt x="1744" y="92"/>
                    </a:lnTo>
                    <a:lnTo>
                      <a:pt x="1710" y="106"/>
                    </a:lnTo>
                    <a:lnTo>
                      <a:pt x="1696" y="112"/>
                    </a:lnTo>
                    <a:lnTo>
                      <a:pt x="1660" y="134"/>
                    </a:lnTo>
                    <a:lnTo>
                      <a:pt x="1648" y="144"/>
                    </a:lnTo>
                    <a:lnTo>
                      <a:pt x="1630" y="162"/>
                    </a:lnTo>
                    <a:lnTo>
                      <a:pt x="1626" y="168"/>
                    </a:lnTo>
                    <a:lnTo>
                      <a:pt x="1622" y="174"/>
                    </a:lnTo>
                    <a:lnTo>
                      <a:pt x="1616" y="218"/>
                    </a:lnTo>
                    <a:lnTo>
                      <a:pt x="1612" y="224"/>
                    </a:lnTo>
                    <a:lnTo>
                      <a:pt x="1606" y="228"/>
                    </a:lnTo>
                    <a:lnTo>
                      <a:pt x="1544" y="244"/>
                    </a:lnTo>
                    <a:lnTo>
                      <a:pt x="1536" y="246"/>
                    </a:lnTo>
                    <a:lnTo>
                      <a:pt x="1532" y="252"/>
                    </a:lnTo>
                    <a:lnTo>
                      <a:pt x="1530" y="258"/>
                    </a:lnTo>
                    <a:lnTo>
                      <a:pt x="1528" y="264"/>
                    </a:lnTo>
                    <a:lnTo>
                      <a:pt x="1526" y="272"/>
                    </a:lnTo>
                    <a:lnTo>
                      <a:pt x="1526" y="306"/>
                    </a:lnTo>
                    <a:lnTo>
                      <a:pt x="1524" y="310"/>
                    </a:lnTo>
                    <a:lnTo>
                      <a:pt x="1522" y="308"/>
                    </a:lnTo>
                    <a:lnTo>
                      <a:pt x="1516" y="304"/>
                    </a:lnTo>
                    <a:lnTo>
                      <a:pt x="1508" y="302"/>
                    </a:lnTo>
                    <a:lnTo>
                      <a:pt x="1494" y="296"/>
                    </a:lnTo>
                    <a:lnTo>
                      <a:pt x="1488" y="296"/>
                    </a:lnTo>
                    <a:lnTo>
                      <a:pt x="1482" y="300"/>
                    </a:lnTo>
                    <a:lnTo>
                      <a:pt x="1472" y="316"/>
                    </a:lnTo>
                    <a:lnTo>
                      <a:pt x="1468" y="320"/>
                    </a:lnTo>
                    <a:lnTo>
                      <a:pt x="1464" y="320"/>
                    </a:lnTo>
                    <a:lnTo>
                      <a:pt x="1462" y="318"/>
                    </a:lnTo>
                    <a:lnTo>
                      <a:pt x="1458" y="314"/>
                    </a:lnTo>
                    <a:lnTo>
                      <a:pt x="1458" y="308"/>
                    </a:lnTo>
                    <a:lnTo>
                      <a:pt x="1456" y="304"/>
                    </a:lnTo>
                    <a:lnTo>
                      <a:pt x="1452" y="298"/>
                    </a:lnTo>
                    <a:lnTo>
                      <a:pt x="1444" y="290"/>
                    </a:lnTo>
                    <a:lnTo>
                      <a:pt x="1438" y="286"/>
                    </a:lnTo>
                    <a:lnTo>
                      <a:pt x="1434" y="284"/>
                    </a:lnTo>
                    <a:lnTo>
                      <a:pt x="1428" y="286"/>
                    </a:lnTo>
                    <a:lnTo>
                      <a:pt x="1426" y="292"/>
                    </a:lnTo>
                    <a:lnTo>
                      <a:pt x="1420" y="306"/>
                    </a:lnTo>
                    <a:lnTo>
                      <a:pt x="1418" y="322"/>
                    </a:lnTo>
                    <a:lnTo>
                      <a:pt x="1418" y="336"/>
                    </a:lnTo>
                    <a:lnTo>
                      <a:pt x="1418" y="352"/>
                    </a:lnTo>
                    <a:lnTo>
                      <a:pt x="1418" y="374"/>
                    </a:lnTo>
                    <a:lnTo>
                      <a:pt x="1416" y="382"/>
                    </a:lnTo>
                    <a:lnTo>
                      <a:pt x="1414" y="388"/>
                    </a:lnTo>
                    <a:lnTo>
                      <a:pt x="1412" y="388"/>
                    </a:lnTo>
                    <a:lnTo>
                      <a:pt x="1408" y="388"/>
                    </a:lnTo>
                    <a:lnTo>
                      <a:pt x="1404" y="384"/>
                    </a:lnTo>
                    <a:lnTo>
                      <a:pt x="1402" y="380"/>
                    </a:lnTo>
                    <a:lnTo>
                      <a:pt x="1400" y="372"/>
                    </a:lnTo>
                    <a:lnTo>
                      <a:pt x="1400" y="364"/>
                    </a:lnTo>
                    <a:lnTo>
                      <a:pt x="1406" y="340"/>
                    </a:lnTo>
                    <a:lnTo>
                      <a:pt x="1408" y="334"/>
                    </a:lnTo>
                    <a:lnTo>
                      <a:pt x="1406" y="326"/>
                    </a:lnTo>
                    <a:lnTo>
                      <a:pt x="1402" y="312"/>
                    </a:lnTo>
                    <a:lnTo>
                      <a:pt x="1398" y="296"/>
                    </a:lnTo>
                    <a:lnTo>
                      <a:pt x="1398" y="292"/>
                    </a:lnTo>
                    <a:lnTo>
                      <a:pt x="1396" y="286"/>
                    </a:lnTo>
                    <a:lnTo>
                      <a:pt x="1392" y="282"/>
                    </a:lnTo>
                    <a:lnTo>
                      <a:pt x="1376" y="278"/>
                    </a:lnTo>
                    <a:lnTo>
                      <a:pt x="1362" y="274"/>
                    </a:lnTo>
                    <a:lnTo>
                      <a:pt x="1348" y="274"/>
                    </a:lnTo>
                    <a:lnTo>
                      <a:pt x="1342" y="276"/>
                    </a:lnTo>
                    <a:lnTo>
                      <a:pt x="1338" y="282"/>
                    </a:lnTo>
                    <a:lnTo>
                      <a:pt x="1322" y="336"/>
                    </a:lnTo>
                    <a:lnTo>
                      <a:pt x="1320" y="342"/>
                    </a:lnTo>
                    <a:lnTo>
                      <a:pt x="1316" y="348"/>
                    </a:lnTo>
                    <a:lnTo>
                      <a:pt x="1308" y="360"/>
                    </a:lnTo>
                    <a:lnTo>
                      <a:pt x="1304" y="366"/>
                    </a:lnTo>
                    <a:lnTo>
                      <a:pt x="1304" y="372"/>
                    </a:lnTo>
                    <a:lnTo>
                      <a:pt x="1304" y="380"/>
                    </a:lnTo>
                    <a:lnTo>
                      <a:pt x="1308" y="384"/>
                    </a:lnTo>
                    <a:lnTo>
                      <a:pt x="1310" y="392"/>
                    </a:lnTo>
                    <a:lnTo>
                      <a:pt x="1310" y="400"/>
                    </a:lnTo>
                    <a:lnTo>
                      <a:pt x="1310" y="414"/>
                    </a:lnTo>
                    <a:lnTo>
                      <a:pt x="1310" y="426"/>
                    </a:lnTo>
                    <a:lnTo>
                      <a:pt x="1312" y="432"/>
                    </a:lnTo>
                    <a:lnTo>
                      <a:pt x="1316" y="436"/>
                    </a:lnTo>
                    <a:lnTo>
                      <a:pt x="1334" y="454"/>
                    </a:lnTo>
                    <a:lnTo>
                      <a:pt x="1338" y="460"/>
                    </a:lnTo>
                    <a:lnTo>
                      <a:pt x="1336" y="468"/>
                    </a:lnTo>
                    <a:lnTo>
                      <a:pt x="1324" y="484"/>
                    </a:lnTo>
                    <a:lnTo>
                      <a:pt x="1322" y="486"/>
                    </a:lnTo>
                    <a:lnTo>
                      <a:pt x="1320" y="486"/>
                    </a:lnTo>
                    <a:lnTo>
                      <a:pt x="1318" y="486"/>
                    </a:lnTo>
                    <a:lnTo>
                      <a:pt x="1314" y="484"/>
                    </a:lnTo>
                    <a:lnTo>
                      <a:pt x="1296" y="466"/>
                    </a:lnTo>
                    <a:lnTo>
                      <a:pt x="1284" y="456"/>
                    </a:lnTo>
                    <a:lnTo>
                      <a:pt x="1258" y="436"/>
                    </a:lnTo>
                    <a:lnTo>
                      <a:pt x="1252" y="432"/>
                    </a:lnTo>
                    <a:lnTo>
                      <a:pt x="1244" y="432"/>
                    </a:lnTo>
                    <a:lnTo>
                      <a:pt x="1230" y="432"/>
                    </a:lnTo>
                    <a:lnTo>
                      <a:pt x="1214" y="432"/>
                    </a:lnTo>
                    <a:lnTo>
                      <a:pt x="1212" y="432"/>
                    </a:lnTo>
                    <a:lnTo>
                      <a:pt x="1208" y="432"/>
                    </a:lnTo>
                    <a:lnTo>
                      <a:pt x="1206" y="434"/>
                    </a:lnTo>
                    <a:lnTo>
                      <a:pt x="1204" y="436"/>
                    </a:lnTo>
                    <a:lnTo>
                      <a:pt x="1204" y="440"/>
                    </a:lnTo>
                    <a:lnTo>
                      <a:pt x="1204" y="452"/>
                    </a:lnTo>
                    <a:lnTo>
                      <a:pt x="1202" y="460"/>
                    </a:lnTo>
                    <a:lnTo>
                      <a:pt x="1198" y="466"/>
                    </a:lnTo>
                    <a:lnTo>
                      <a:pt x="1192" y="468"/>
                    </a:lnTo>
                    <a:lnTo>
                      <a:pt x="1186" y="466"/>
                    </a:lnTo>
                    <a:lnTo>
                      <a:pt x="1180" y="464"/>
                    </a:lnTo>
                    <a:lnTo>
                      <a:pt x="1174" y="462"/>
                    </a:lnTo>
                    <a:lnTo>
                      <a:pt x="1166" y="464"/>
                    </a:lnTo>
                    <a:lnTo>
                      <a:pt x="1162" y="466"/>
                    </a:lnTo>
                    <a:lnTo>
                      <a:pt x="1146" y="474"/>
                    </a:lnTo>
                    <a:lnTo>
                      <a:pt x="1142" y="476"/>
                    </a:lnTo>
                    <a:lnTo>
                      <a:pt x="1134" y="478"/>
                    </a:lnTo>
                    <a:lnTo>
                      <a:pt x="1126" y="480"/>
                    </a:lnTo>
                    <a:lnTo>
                      <a:pt x="1124" y="480"/>
                    </a:lnTo>
                    <a:lnTo>
                      <a:pt x="1116" y="478"/>
                    </a:lnTo>
                    <a:lnTo>
                      <a:pt x="1110" y="476"/>
                    </a:lnTo>
                    <a:lnTo>
                      <a:pt x="1104" y="472"/>
                    </a:lnTo>
                    <a:lnTo>
                      <a:pt x="1098" y="474"/>
                    </a:lnTo>
                    <a:lnTo>
                      <a:pt x="1092" y="476"/>
                    </a:lnTo>
                    <a:lnTo>
                      <a:pt x="1078" y="484"/>
                    </a:lnTo>
                    <a:lnTo>
                      <a:pt x="1062" y="496"/>
                    </a:lnTo>
                    <a:lnTo>
                      <a:pt x="1050" y="504"/>
                    </a:lnTo>
                    <a:lnTo>
                      <a:pt x="1024" y="516"/>
                    </a:lnTo>
                    <a:lnTo>
                      <a:pt x="1012" y="520"/>
                    </a:lnTo>
                    <a:lnTo>
                      <a:pt x="1008" y="522"/>
                    </a:lnTo>
                    <a:lnTo>
                      <a:pt x="1004" y="526"/>
                    </a:lnTo>
                    <a:lnTo>
                      <a:pt x="1000" y="540"/>
                    </a:lnTo>
                    <a:lnTo>
                      <a:pt x="996" y="546"/>
                    </a:lnTo>
                    <a:lnTo>
                      <a:pt x="992" y="548"/>
                    </a:lnTo>
                    <a:lnTo>
                      <a:pt x="988" y="546"/>
                    </a:lnTo>
                    <a:lnTo>
                      <a:pt x="982" y="542"/>
                    </a:lnTo>
                    <a:lnTo>
                      <a:pt x="974" y="534"/>
                    </a:lnTo>
                    <a:lnTo>
                      <a:pt x="972" y="530"/>
                    </a:lnTo>
                    <a:lnTo>
                      <a:pt x="972" y="526"/>
                    </a:lnTo>
                    <a:lnTo>
                      <a:pt x="974" y="524"/>
                    </a:lnTo>
                    <a:lnTo>
                      <a:pt x="982" y="514"/>
                    </a:lnTo>
                    <a:lnTo>
                      <a:pt x="986" y="508"/>
                    </a:lnTo>
                    <a:lnTo>
                      <a:pt x="988" y="502"/>
                    </a:lnTo>
                    <a:lnTo>
                      <a:pt x="988" y="498"/>
                    </a:lnTo>
                    <a:lnTo>
                      <a:pt x="986" y="492"/>
                    </a:lnTo>
                    <a:lnTo>
                      <a:pt x="980" y="486"/>
                    </a:lnTo>
                    <a:lnTo>
                      <a:pt x="976" y="484"/>
                    </a:lnTo>
                    <a:lnTo>
                      <a:pt x="964" y="480"/>
                    </a:lnTo>
                    <a:lnTo>
                      <a:pt x="950" y="480"/>
                    </a:lnTo>
                    <a:lnTo>
                      <a:pt x="946" y="480"/>
                    </a:lnTo>
                    <a:lnTo>
                      <a:pt x="944" y="480"/>
                    </a:lnTo>
                    <a:lnTo>
                      <a:pt x="942" y="482"/>
                    </a:lnTo>
                    <a:lnTo>
                      <a:pt x="942" y="484"/>
                    </a:lnTo>
                    <a:lnTo>
                      <a:pt x="942" y="488"/>
                    </a:lnTo>
                    <a:lnTo>
                      <a:pt x="944" y="492"/>
                    </a:lnTo>
                    <a:lnTo>
                      <a:pt x="948" y="500"/>
                    </a:lnTo>
                    <a:lnTo>
                      <a:pt x="948" y="508"/>
                    </a:lnTo>
                    <a:lnTo>
                      <a:pt x="948" y="520"/>
                    </a:lnTo>
                    <a:lnTo>
                      <a:pt x="950" y="528"/>
                    </a:lnTo>
                    <a:lnTo>
                      <a:pt x="952" y="536"/>
                    </a:lnTo>
                    <a:lnTo>
                      <a:pt x="954" y="542"/>
                    </a:lnTo>
                    <a:lnTo>
                      <a:pt x="956" y="548"/>
                    </a:lnTo>
                    <a:lnTo>
                      <a:pt x="956" y="556"/>
                    </a:lnTo>
                    <a:lnTo>
                      <a:pt x="952" y="570"/>
                    </a:lnTo>
                    <a:lnTo>
                      <a:pt x="948" y="574"/>
                    </a:lnTo>
                    <a:lnTo>
                      <a:pt x="946" y="574"/>
                    </a:lnTo>
                    <a:lnTo>
                      <a:pt x="944" y="572"/>
                    </a:lnTo>
                    <a:lnTo>
                      <a:pt x="938" y="570"/>
                    </a:lnTo>
                    <a:lnTo>
                      <a:pt x="930" y="568"/>
                    </a:lnTo>
                    <a:lnTo>
                      <a:pt x="928" y="568"/>
                    </a:lnTo>
                    <a:lnTo>
                      <a:pt x="920" y="570"/>
                    </a:lnTo>
                    <a:lnTo>
                      <a:pt x="914" y="572"/>
                    </a:lnTo>
                    <a:lnTo>
                      <a:pt x="902" y="582"/>
                    </a:lnTo>
                    <a:lnTo>
                      <a:pt x="896" y="584"/>
                    </a:lnTo>
                    <a:lnTo>
                      <a:pt x="884" y="592"/>
                    </a:lnTo>
                    <a:lnTo>
                      <a:pt x="882" y="598"/>
                    </a:lnTo>
                    <a:lnTo>
                      <a:pt x="884" y="604"/>
                    </a:lnTo>
                    <a:lnTo>
                      <a:pt x="896" y="630"/>
                    </a:lnTo>
                    <a:lnTo>
                      <a:pt x="898" y="634"/>
                    </a:lnTo>
                    <a:lnTo>
                      <a:pt x="894" y="632"/>
                    </a:lnTo>
                    <a:lnTo>
                      <a:pt x="888" y="628"/>
                    </a:lnTo>
                    <a:lnTo>
                      <a:pt x="882" y="626"/>
                    </a:lnTo>
                    <a:lnTo>
                      <a:pt x="868" y="626"/>
                    </a:lnTo>
                    <a:lnTo>
                      <a:pt x="860" y="626"/>
                    </a:lnTo>
                    <a:lnTo>
                      <a:pt x="854" y="624"/>
                    </a:lnTo>
                    <a:lnTo>
                      <a:pt x="848" y="620"/>
                    </a:lnTo>
                    <a:lnTo>
                      <a:pt x="842" y="620"/>
                    </a:lnTo>
                    <a:lnTo>
                      <a:pt x="840" y="622"/>
                    </a:lnTo>
                    <a:lnTo>
                      <a:pt x="842" y="630"/>
                    </a:lnTo>
                    <a:lnTo>
                      <a:pt x="842" y="632"/>
                    </a:lnTo>
                    <a:lnTo>
                      <a:pt x="836" y="630"/>
                    </a:lnTo>
                    <a:lnTo>
                      <a:pt x="818" y="624"/>
                    </a:lnTo>
                    <a:lnTo>
                      <a:pt x="812" y="622"/>
                    </a:lnTo>
                    <a:lnTo>
                      <a:pt x="808" y="616"/>
                    </a:lnTo>
                    <a:lnTo>
                      <a:pt x="804" y="604"/>
                    </a:lnTo>
                    <a:lnTo>
                      <a:pt x="804" y="598"/>
                    </a:lnTo>
                    <a:lnTo>
                      <a:pt x="806" y="592"/>
                    </a:lnTo>
                    <a:lnTo>
                      <a:pt x="810" y="588"/>
                    </a:lnTo>
                    <a:lnTo>
                      <a:pt x="812" y="582"/>
                    </a:lnTo>
                    <a:lnTo>
                      <a:pt x="810" y="578"/>
                    </a:lnTo>
                    <a:lnTo>
                      <a:pt x="804" y="574"/>
                    </a:lnTo>
                    <a:lnTo>
                      <a:pt x="800" y="572"/>
                    </a:lnTo>
                    <a:lnTo>
                      <a:pt x="786" y="562"/>
                    </a:lnTo>
                    <a:lnTo>
                      <a:pt x="778" y="554"/>
                    </a:lnTo>
                    <a:lnTo>
                      <a:pt x="768" y="544"/>
                    </a:lnTo>
                    <a:lnTo>
                      <a:pt x="766" y="540"/>
                    </a:lnTo>
                    <a:lnTo>
                      <a:pt x="768" y="538"/>
                    </a:lnTo>
                    <a:lnTo>
                      <a:pt x="772" y="540"/>
                    </a:lnTo>
                    <a:lnTo>
                      <a:pt x="778" y="544"/>
                    </a:lnTo>
                    <a:lnTo>
                      <a:pt x="784" y="546"/>
                    </a:lnTo>
                    <a:lnTo>
                      <a:pt x="790" y="548"/>
                    </a:lnTo>
                    <a:lnTo>
                      <a:pt x="794" y="548"/>
                    </a:lnTo>
                    <a:lnTo>
                      <a:pt x="800" y="550"/>
                    </a:lnTo>
                    <a:lnTo>
                      <a:pt x="806" y="556"/>
                    </a:lnTo>
                    <a:lnTo>
                      <a:pt x="808" y="560"/>
                    </a:lnTo>
                    <a:lnTo>
                      <a:pt x="812" y="566"/>
                    </a:lnTo>
                    <a:lnTo>
                      <a:pt x="820" y="570"/>
                    </a:lnTo>
                    <a:lnTo>
                      <a:pt x="842" y="576"/>
                    </a:lnTo>
                    <a:lnTo>
                      <a:pt x="850" y="576"/>
                    </a:lnTo>
                    <a:lnTo>
                      <a:pt x="858" y="576"/>
                    </a:lnTo>
                    <a:lnTo>
                      <a:pt x="872" y="570"/>
                    </a:lnTo>
                    <a:lnTo>
                      <a:pt x="888" y="564"/>
                    </a:lnTo>
                    <a:lnTo>
                      <a:pt x="892" y="562"/>
                    </a:lnTo>
                    <a:lnTo>
                      <a:pt x="898" y="558"/>
                    </a:lnTo>
                    <a:lnTo>
                      <a:pt x="902" y="550"/>
                    </a:lnTo>
                    <a:lnTo>
                      <a:pt x="906" y="536"/>
                    </a:lnTo>
                    <a:lnTo>
                      <a:pt x="906" y="530"/>
                    </a:lnTo>
                    <a:lnTo>
                      <a:pt x="904" y="524"/>
                    </a:lnTo>
                    <a:lnTo>
                      <a:pt x="876" y="496"/>
                    </a:lnTo>
                    <a:lnTo>
                      <a:pt x="864" y="486"/>
                    </a:lnTo>
                    <a:lnTo>
                      <a:pt x="848" y="474"/>
                    </a:lnTo>
                    <a:lnTo>
                      <a:pt x="836" y="464"/>
                    </a:lnTo>
                    <a:lnTo>
                      <a:pt x="826" y="456"/>
                    </a:lnTo>
                    <a:lnTo>
                      <a:pt x="820" y="452"/>
                    </a:lnTo>
                    <a:lnTo>
                      <a:pt x="814" y="448"/>
                    </a:lnTo>
                    <a:lnTo>
                      <a:pt x="800" y="444"/>
                    </a:lnTo>
                    <a:lnTo>
                      <a:pt x="788" y="440"/>
                    </a:lnTo>
                    <a:lnTo>
                      <a:pt x="784" y="438"/>
                    </a:lnTo>
                    <a:lnTo>
                      <a:pt x="782" y="432"/>
                    </a:lnTo>
                    <a:lnTo>
                      <a:pt x="782" y="430"/>
                    </a:lnTo>
                    <a:lnTo>
                      <a:pt x="782" y="426"/>
                    </a:lnTo>
                    <a:lnTo>
                      <a:pt x="780" y="424"/>
                    </a:lnTo>
                    <a:lnTo>
                      <a:pt x="778" y="422"/>
                    </a:lnTo>
                    <a:lnTo>
                      <a:pt x="774" y="422"/>
                    </a:lnTo>
                    <a:lnTo>
                      <a:pt x="770" y="422"/>
                    </a:lnTo>
                    <a:lnTo>
                      <a:pt x="754" y="422"/>
                    </a:lnTo>
                    <a:lnTo>
                      <a:pt x="752" y="422"/>
                    </a:lnTo>
                    <a:lnTo>
                      <a:pt x="742" y="422"/>
                    </a:lnTo>
                    <a:lnTo>
                      <a:pt x="738" y="416"/>
                    </a:lnTo>
                    <a:lnTo>
                      <a:pt x="734" y="412"/>
                    </a:lnTo>
                    <a:lnTo>
                      <a:pt x="734" y="406"/>
                    </a:lnTo>
                    <a:lnTo>
                      <a:pt x="736" y="394"/>
                    </a:lnTo>
                    <a:lnTo>
                      <a:pt x="740" y="390"/>
                    </a:lnTo>
                    <a:lnTo>
                      <a:pt x="740" y="384"/>
                    </a:lnTo>
                    <a:lnTo>
                      <a:pt x="738" y="378"/>
                    </a:lnTo>
                    <a:lnTo>
                      <a:pt x="728" y="368"/>
                    </a:lnTo>
                    <a:lnTo>
                      <a:pt x="720" y="358"/>
                    </a:lnTo>
                    <a:lnTo>
                      <a:pt x="716" y="358"/>
                    </a:lnTo>
                    <a:lnTo>
                      <a:pt x="714" y="356"/>
                    </a:lnTo>
                    <a:lnTo>
                      <a:pt x="710" y="358"/>
                    </a:lnTo>
                    <a:lnTo>
                      <a:pt x="708" y="358"/>
                    </a:lnTo>
                    <a:lnTo>
                      <a:pt x="700" y="368"/>
                    </a:lnTo>
                    <a:lnTo>
                      <a:pt x="694" y="370"/>
                    </a:lnTo>
                    <a:lnTo>
                      <a:pt x="686" y="370"/>
                    </a:lnTo>
                    <a:lnTo>
                      <a:pt x="682" y="366"/>
                    </a:lnTo>
                    <a:lnTo>
                      <a:pt x="670" y="362"/>
                    </a:lnTo>
                    <a:lnTo>
                      <a:pt x="656" y="362"/>
                    </a:lnTo>
                    <a:lnTo>
                      <a:pt x="654" y="362"/>
                    </a:lnTo>
                    <a:lnTo>
                      <a:pt x="646" y="364"/>
                    </a:lnTo>
                    <a:lnTo>
                      <a:pt x="640" y="368"/>
                    </a:lnTo>
                    <a:lnTo>
                      <a:pt x="632" y="376"/>
                    </a:lnTo>
                    <a:lnTo>
                      <a:pt x="626" y="380"/>
                    </a:lnTo>
                    <a:lnTo>
                      <a:pt x="620" y="382"/>
                    </a:lnTo>
                    <a:lnTo>
                      <a:pt x="610" y="382"/>
                    </a:lnTo>
                    <a:lnTo>
                      <a:pt x="606" y="384"/>
                    </a:lnTo>
                    <a:lnTo>
                      <a:pt x="600" y="388"/>
                    </a:lnTo>
                    <a:lnTo>
                      <a:pt x="596" y="390"/>
                    </a:lnTo>
                    <a:lnTo>
                      <a:pt x="592" y="392"/>
                    </a:lnTo>
                    <a:lnTo>
                      <a:pt x="586" y="394"/>
                    </a:lnTo>
                    <a:lnTo>
                      <a:pt x="584" y="400"/>
                    </a:lnTo>
                    <a:lnTo>
                      <a:pt x="578" y="414"/>
                    </a:lnTo>
                    <a:lnTo>
                      <a:pt x="574" y="420"/>
                    </a:lnTo>
                    <a:lnTo>
                      <a:pt x="568" y="422"/>
                    </a:lnTo>
                    <a:lnTo>
                      <a:pt x="556" y="422"/>
                    </a:lnTo>
                    <a:lnTo>
                      <a:pt x="548" y="424"/>
                    </a:lnTo>
                    <a:lnTo>
                      <a:pt x="544" y="430"/>
                    </a:lnTo>
                    <a:lnTo>
                      <a:pt x="540" y="444"/>
                    </a:lnTo>
                    <a:lnTo>
                      <a:pt x="538" y="456"/>
                    </a:lnTo>
                    <a:lnTo>
                      <a:pt x="534" y="460"/>
                    </a:lnTo>
                    <a:lnTo>
                      <a:pt x="530" y="460"/>
                    </a:lnTo>
                    <a:lnTo>
                      <a:pt x="526" y="460"/>
                    </a:lnTo>
                    <a:lnTo>
                      <a:pt x="518" y="462"/>
                    </a:lnTo>
                    <a:lnTo>
                      <a:pt x="514" y="468"/>
                    </a:lnTo>
                    <a:lnTo>
                      <a:pt x="502" y="484"/>
                    </a:lnTo>
                    <a:lnTo>
                      <a:pt x="500" y="490"/>
                    </a:lnTo>
                    <a:lnTo>
                      <a:pt x="498" y="498"/>
                    </a:lnTo>
                    <a:lnTo>
                      <a:pt x="498" y="502"/>
                    </a:lnTo>
                    <a:lnTo>
                      <a:pt x="496" y="510"/>
                    </a:lnTo>
                    <a:lnTo>
                      <a:pt x="494" y="516"/>
                    </a:lnTo>
                    <a:lnTo>
                      <a:pt x="482" y="532"/>
                    </a:lnTo>
                    <a:lnTo>
                      <a:pt x="474" y="546"/>
                    </a:lnTo>
                    <a:lnTo>
                      <a:pt x="472" y="552"/>
                    </a:lnTo>
                    <a:lnTo>
                      <a:pt x="466" y="566"/>
                    </a:lnTo>
                    <a:lnTo>
                      <a:pt x="462" y="570"/>
                    </a:lnTo>
                    <a:lnTo>
                      <a:pt x="456" y="586"/>
                    </a:lnTo>
                    <a:lnTo>
                      <a:pt x="452" y="590"/>
                    </a:lnTo>
                    <a:lnTo>
                      <a:pt x="444" y="604"/>
                    </a:lnTo>
                    <a:lnTo>
                      <a:pt x="424" y="640"/>
                    </a:lnTo>
                    <a:lnTo>
                      <a:pt x="414" y="652"/>
                    </a:lnTo>
                    <a:lnTo>
                      <a:pt x="406" y="660"/>
                    </a:lnTo>
                    <a:lnTo>
                      <a:pt x="392" y="670"/>
                    </a:lnTo>
                    <a:lnTo>
                      <a:pt x="388" y="672"/>
                    </a:lnTo>
                    <a:lnTo>
                      <a:pt x="382" y="676"/>
                    </a:lnTo>
                    <a:lnTo>
                      <a:pt x="376" y="682"/>
                    </a:lnTo>
                    <a:lnTo>
                      <a:pt x="374" y="688"/>
                    </a:lnTo>
                    <a:lnTo>
                      <a:pt x="366" y="700"/>
                    </a:lnTo>
                    <a:lnTo>
                      <a:pt x="356" y="710"/>
                    </a:lnTo>
                    <a:lnTo>
                      <a:pt x="352" y="714"/>
                    </a:lnTo>
                    <a:lnTo>
                      <a:pt x="350" y="720"/>
                    </a:lnTo>
                    <a:lnTo>
                      <a:pt x="346" y="732"/>
                    </a:lnTo>
                    <a:lnTo>
                      <a:pt x="344" y="736"/>
                    </a:lnTo>
                    <a:lnTo>
                      <a:pt x="342" y="744"/>
                    </a:lnTo>
                    <a:lnTo>
                      <a:pt x="340" y="752"/>
                    </a:lnTo>
                    <a:lnTo>
                      <a:pt x="340" y="756"/>
                    </a:lnTo>
                    <a:lnTo>
                      <a:pt x="342" y="764"/>
                    </a:lnTo>
                    <a:lnTo>
                      <a:pt x="344" y="770"/>
                    </a:lnTo>
                    <a:lnTo>
                      <a:pt x="346" y="776"/>
                    </a:lnTo>
                    <a:lnTo>
                      <a:pt x="348" y="784"/>
                    </a:lnTo>
                    <a:lnTo>
                      <a:pt x="350" y="792"/>
                    </a:lnTo>
                    <a:lnTo>
                      <a:pt x="350" y="794"/>
                    </a:lnTo>
                    <a:lnTo>
                      <a:pt x="350" y="810"/>
                    </a:lnTo>
                    <a:lnTo>
                      <a:pt x="350" y="814"/>
                    </a:lnTo>
                    <a:lnTo>
                      <a:pt x="352" y="820"/>
                    </a:lnTo>
                    <a:lnTo>
                      <a:pt x="356" y="826"/>
                    </a:lnTo>
                    <a:lnTo>
                      <a:pt x="364" y="828"/>
                    </a:lnTo>
                    <a:lnTo>
                      <a:pt x="370" y="830"/>
                    </a:lnTo>
                    <a:lnTo>
                      <a:pt x="378" y="832"/>
                    </a:lnTo>
                    <a:lnTo>
                      <a:pt x="382" y="832"/>
                    </a:lnTo>
                    <a:lnTo>
                      <a:pt x="390" y="830"/>
                    </a:lnTo>
                    <a:lnTo>
                      <a:pt x="396" y="828"/>
                    </a:lnTo>
                    <a:lnTo>
                      <a:pt x="412" y="816"/>
                    </a:lnTo>
                    <a:lnTo>
                      <a:pt x="424" y="808"/>
                    </a:lnTo>
                    <a:lnTo>
                      <a:pt x="430" y="804"/>
                    </a:lnTo>
                    <a:lnTo>
                      <a:pt x="434" y="802"/>
                    </a:lnTo>
                    <a:lnTo>
                      <a:pt x="438" y="800"/>
                    </a:lnTo>
                    <a:lnTo>
                      <a:pt x="442" y="796"/>
                    </a:lnTo>
                    <a:lnTo>
                      <a:pt x="446" y="790"/>
                    </a:lnTo>
                    <a:lnTo>
                      <a:pt x="454" y="778"/>
                    </a:lnTo>
                    <a:lnTo>
                      <a:pt x="458" y="774"/>
                    </a:lnTo>
                    <a:lnTo>
                      <a:pt x="454" y="778"/>
                    </a:lnTo>
                    <a:lnTo>
                      <a:pt x="446" y="790"/>
                    </a:lnTo>
                    <a:lnTo>
                      <a:pt x="442" y="796"/>
                    </a:lnTo>
                    <a:lnTo>
                      <a:pt x="440" y="808"/>
                    </a:lnTo>
                    <a:lnTo>
                      <a:pt x="442" y="820"/>
                    </a:lnTo>
                    <a:lnTo>
                      <a:pt x="446" y="826"/>
                    </a:lnTo>
                    <a:lnTo>
                      <a:pt x="448" y="832"/>
                    </a:lnTo>
                    <a:lnTo>
                      <a:pt x="448" y="840"/>
                    </a:lnTo>
                    <a:lnTo>
                      <a:pt x="448" y="844"/>
                    </a:lnTo>
                    <a:lnTo>
                      <a:pt x="452" y="860"/>
                    </a:lnTo>
                    <a:lnTo>
                      <a:pt x="456" y="874"/>
                    </a:lnTo>
                    <a:lnTo>
                      <a:pt x="458" y="886"/>
                    </a:lnTo>
                    <a:lnTo>
                      <a:pt x="460" y="892"/>
                    </a:lnTo>
                    <a:lnTo>
                      <a:pt x="464" y="896"/>
                    </a:lnTo>
                    <a:lnTo>
                      <a:pt x="466" y="902"/>
                    </a:lnTo>
                    <a:lnTo>
                      <a:pt x="468" y="906"/>
                    </a:lnTo>
                    <a:lnTo>
                      <a:pt x="470" y="910"/>
                    </a:lnTo>
                    <a:lnTo>
                      <a:pt x="476" y="910"/>
                    </a:lnTo>
                    <a:lnTo>
                      <a:pt x="480" y="910"/>
                    </a:lnTo>
                    <a:lnTo>
                      <a:pt x="486" y="910"/>
                    </a:lnTo>
                    <a:lnTo>
                      <a:pt x="488" y="906"/>
                    </a:lnTo>
                    <a:lnTo>
                      <a:pt x="490" y="902"/>
                    </a:lnTo>
                    <a:lnTo>
                      <a:pt x="492" y="896"/>
                    </a:lnTo>
                    <a:lnTo>
                      <a:pt x="498" y="892"/>
                    </a:lnTo>
                    <a:lnTo>
                      <a:pt x="506" y="892"/>
                    </a:lnTo>
                    <a:lnTo>
                      <a:pt x="510" y="892"/>
                    </a:lnTo>
                    <a:lnTo>
                      <a:pt x="516" y="890"/>
                    </a:lnTo>
                    <a:lnTo>
                      <a:pt x="520" y="884"/>
                    </a:lnTo>
                    <a:lnTo>
                      <a:pt x="524" y="878"/>
                    </a:lnTo>
                    <a:lnTo>
                      <a:pt x="526" y="872"/>
                    </a:lnTo>
                    <a:lnTo>
                      <a:pt x="528" y="864"/>
                    </a:lnTo>
                    <a:lnTo>
                      <a:pt x="528" y="840"/>
                    </a:lnTo>
                    <a:lnTo>
                      <a:pt x="528" y="824"/>
                    </a:lnTo>
                    <a:lnTo>
                      <a:pt x="528" y="822"/>
                    </a:lnTo>
                    <a:lnTo>
                      <a:pt x="528" y="816"/>
                    </a:lnTo>
                    <a:lnTo>
                      <a:pt x="532" y="814"/>
                    </a:lnTo>
                    <a:lnTo>
                      <a:pt x="544" y="810"/>
                    </a:lnTo>
                    <a:lnTo>
                      <a:pt x="550" y="806"/>
                    </a:lnTo>
                    <a:lnTo>
                      <a:pt x="554" y="802"/>
                    </a:lnTo>
                    <a:lnTo>
                      <a:pt x="556" y="796"/>
                    </a:lnTo>
                    <a:lnTo>
                      <a:pt x="556" y="792"/>
                    </a:lnTo>
                    <a:lnTo>
                      <a:pt x="556" y="784"/>
                    </a:lnTo>
                    <a:lnTo>
                      <a:pt x="554" y="776"/>
                    </a:lnTo>
                    <a:lnTo>
                      <a:pt x="550" y="772"/>
                    </a:lnTo>
                    <a:lnTo>
                      <a:pt x="542" y="760"/>
                    </a:lnTo>
                    <a:lnTo>
                      <a:pt x="538" y="754"/>
                    </a:lnTo>
                    <a:lnTo>
                      <a:pt x="536" y="746"/>
                    </a:lnTo>
                    <a:lnTo>
                      <a:pt x="536" y="732"/>
                    </a:lnTo>
                    <a:lnTo>
                      <a:pt x="536" y="716"/>
                    </a:lnTo>
                    <a:lnTo>
                      <a:pt x="536" y="704"/>
                    </a:lnTo>
                    <a:lnTo>
                      <a:pt x="538" y="696"/>
                    </a:lnTo>
                    <a:lnTo>
                      <a:pt x="542" y="690"/>
                    </a:lnTo>
                    <a:lnTo>
                      <a:pt x="550" y="682"/>
                    </a:lnTo>
                    <a:lnTo>
                      <a:pt x="562" y="672"/>
                    </a:lnTo>
                    <a:lnTo>
                      <a:pt x="572" y="662"/>
                    </a:lnTo>
                    <a:lnTo>
                      <a:pt x="590" y="652"/>
                    </a:lnTo>
                    <a:lnTo>
                      <a:pt x="594" y="646"/>
                    </a:lnTo>
                    <a:lnTo>
                      <a:pt x="600" y="640"/>
                    </a:lnTo>
                    <a:lnTo>
                      <a:pt x="602" y="634"/>
                    </a:lnTo>
                    <a:lnTo>
                      <a:pt x="604" y="628"/>
                    </a:lnTo>
                    <a:lnTo>
                      <a:pt x="600" y="622"/>
                    </a:lnTo>
                    <a:lnTo>
                      <a:pt x="598" y="616"/>
                    </a:lnTo>
                    <a:lnTo>
                      <a:pt x="600" y="610"/>
                    </a:lnTo>
                    <a:lnTo>
                      <a:pt x="602" y="604"/>
                    </a:lnTo>
                    <a:lnTo>
                      <a:pt x="612" y="592"/>
                    </a:lnTo>
                    <a:lnTo>
                      <a:pt x="620" y="584"/>
                    </a:lnTo>
                    <a:lnTo>
                      <a:pt x="624" y="580"/>
                    </a:lnTo>
                    <a:lnTo>
                      <a:pt x="630" y="576"/>
                    </a:lnTo>
                    <a:lnTo>
                      <a:pt x="634" y="578"/>
                    </a:lnTo>
                    <a:lnTo>
                      <a:pt x="640" y="582"/>
                    </a:lnTo>
                    <a:lnTo>
                      <a:pt x="648" y="594"/>
                    </a:lnTo>
                    <a:lnTo>
                      <a:pt x="652" y="600"/>
                    </a:lnTo>
                    <a:lnTo>
                      <a:pt x="652" y="608"/>
                    </a:lnTo>
                    <a:lnTo>
                      <a:pt x="652" y="614"/>
                    </a:lnTo>
                    <a:lnTo>
                      <a:pt x="638" y="640"/>
                    </a:lnTo>
                    <a:lnTo>
                      <a:pt x="634" y="646"/>
                    </a:lnTo>
                    <a:lnTo>
                      <a:pt x="628" y="650"/>
                    </a:lnTo>
                    <a:lnTo>
                      <a:pt x="612" y="662"/>
                    </a:lnTo>
                    <a:lnTo>
                      <a:pt x="606" y="666"/>
                    </a:lnTo>
                    <a:lnTo>
                      <a:pt x="604" y="674"/>
                    </a:lnTo>
                    <a:lnTo>
                      <a:pt x="598" y="688"/>
                    </a:lnTo>
                    <a:lnTo>
                      <a:pt x="596" y="704"/>
                    </a:lnTo>
                    <a:lnTo>
                      <a:pt x="596" y="726"/>
                    </a:lnTo>
                    <a:lnTo>
                      <a:pt x="596" y="734"/>
                    </a:lnTo>
                    <a:lnTo>
                      <a:pt x="600" y="742"/>
                    </a:lnTo>
                    <a:lnTo>
                      <a:pt x="602" y="748"/>
                    </a:lnTo>
                    <a:lnTo>
                      <a:pt x="610" y="760"/>
                    </a:lnTo>
                    <a:lnTo>
                      <a:pt x="620" y="770"/>
                    </a:lnTo>
                    <a:lnTo>
                      <a:pt x="626" y="772"/>
                    </a:lnTo>
                    <a:lnTo>
                      <a:pt x="634" y="774"/>
                    </a:lnTo>
                    <a:lnTo>
                      <a:pt x="636" y="774"/>
                    </a:lnTo>
                    <a:lnTo>
                      <a:pt x="652" y="772"/>
                    </a:lnTo>
                    <a:lnTo>
                      <a:pt x="676" y="766"/>
                    </a:lnTo>
                    <a:lnTo>
                      <a:pt x="690" y="764"/>
                    </a:lnTo>
                    <a:lnTo>
                      <a:pt x="694" y="764"/>
                    </a:lnTo>
                    <a:lnTo>
                      <a:pt x="700" y="764"/>
                    </a:lnTo>
                    <a:lnTo>
                      <a:pt x="704" y="766"/>
                    </a:lnTo>
                    <a:lnTo>
                      <a:pt x="708" y="768"/>
                    </a:lnTo>
                    <a:lnTo>
                      <a:pt x="712" y="774"/>
                    </a:lnTo>
                    <a:lnTo>
                      <a:pt x="714" y="782"/>
                    </a:lnTo>
                    <a:lnTo>
                      <a:pt x="714" y="786"/>
                    </a:lnTo>
                    <a:lnTo>
                      <a:pt x="712" y="790"/>
                    </a:lnTo>
                    <a:lnTo>
                      <a:pt x="708" y="794"/>
                    </a:lnTo>
                    <a:lnTo>
                      <a:pt x="704" y="794"/>
                    </a:lnTo>
                    <a:lnTo>
                      <a:pt x="700" y="792"/>
                    </a:lnTo>
                    <a:lnTo>
                      <a:pt x="686" y="792"/>
                    </a:lnTo>
                    <a:lnTo>
                      <a:pt x="672" y="792"/>
                    </a:lnTo>
                    <a:lnTo>
                      <a:pt x="658" y="796"/>
                    </a:lnTo>
                    <a:lnTo>
                      <a:pt x="642" y="800"/>
                    </a:lnTo>
                    <a:lnTo>
                      <a:pt x="638" y="804"/>
                    </a:lnTo>
                    <a:lnTo>
                      <a:pt x="634" y="808"/>
                    </a:lnTo>
                    <a:lnTo>
                      <a:pt x="634" y="818"/>
                    </a:lnTo>
                    <a:lnTo>
                      <a:pt x="636" y="822"/>
                    </a:lnTo>
                    <a:lnTo>
                      <a:pt x="640" y="828"/>
                    </a:lnTo>
                    <a:lnTo>
                      <a:pt x="644" y="832"/>
                    </a:lnTo>
                    <a:lnTo>
                      <a:pt x="644" y="838"/>
                    </a:lnTo>
                    <a:lnTo>
                      <a:pt x="644" y="842"/>
                    </a:lnTo>
                    <a:lnTo>
                      <a:pt x="642" y="850"/>
                    </a:lnTo>
                    <a:lnTo>
                      <a:pt x="638" y="854"/>
                    </a:lnTo>
                    <a:lnTo>
                      <a:pt x="636" y="856"/>
                    </a:lnTo>
                    <a:lnTo>
                      <a:pt x="634" y="858"/>
                    </a:lnTo>
                    <a:lnTo>
                      <a:pt x="632" y="858"/>
                    </a:lnTo>
                    <a:lnTo>
                      <a:pt x="628" y="858"/>
                    </a:lnTo>
                    <a:lnTo>
                      <a:pt x="622" y="856"/>
                    </a:lnTo>
                    <a:lnTo>
                      <a:pt x="610" y="852"/>
                    </a:lnTo>
                    <a:lnTo>
                      <a:pt x="606" y="854"/>
                    </a:lnTo>
                    <a:lnTo>
                      <a:pt x="602" y="858"/>
                    </a:lnTo>
                    <a:lnTo>
                      <a:pt x="600" y="864"/>
                    </a:lnTo>
                    <a:lnTo>
                      <a:pt x="598" y="872"/>
                    </a:lnTo>
                    <a:lnTo>
                      <a:pt x="596" y="880"/>
                    </a:lnTo>
                    <a:lnTo>
                      <a:pt x="596" y="882"/>
                    </a:lnTo>
                    <a:lnTo>
                      <a:pt x="596" y="890"/>
                    </a:lnTo>
                    <a:lnTo>
                      <a:pt x="596" y="898"/>
                    </a:lnTo>
                    <a:lnTo>
                      <a:pt x="596" y="902"/>
                    </a:lnTo>
                    <a:lnTo>
                      <a:pt x="596" y="910"/>
                    </a:lnTo>
                    <a:lnTo>
                      <a:pt x="592" y="910"/>
                    </a:lnTo>
                    <a:lnTo>
                      <a:pt x="586" y="912"/>
                    </a:lnTo>
                    <a:lnTo>
                      <a:pt x="582" y="916"/>
                    </a:lnTo>
                    <a:lnTo>
                      <a:pt x="578" y="920"/>
                    </a:lnTo>
                    <a:lnTo>
                      <a:pt x="576" y="926"/>
                    </a:lnTo>
                    <a:lnTo>
                      <a:pt x="574" y="928"/>
                    </a:lnTo>
                    <a:lnTo>
                      <a:pt x="568" y="930"/>
                    </a:lnTo>
                    <a:lnTo>
                      <a:pt x="564" y="930"/>
                    </a:lnTo>
                    <a:lnTo>
                      <a:pt x="552" y="930"/>
                    </a:lnTo>
                    <a:lnTo>
                      <a:pt x="540" y="932"/>
                    </a:lnTo>
                    <a:lnTo>
                      <a:pt x="516" y="938"/>
                    </a:lnTo>
                    <a:lnTo>
                      <a:pt x="500" y="944"/>
                    </a:lnTo>
                    <a:lnTo>
                      <a:pt x="496" y="946"/>
                    </a:lnTo>
                    <a:lnTo>
                      <a:pt x="488" y="950"/>
                    </a:lnTo>
                    <a:lnTo>
                      <a:pt x="482" y="946"/>
                    </a:lnTo>
                    <a:lnTo>
                      <a:pt x="476" y="944"/>
                    </a:lnTo>
                    <a:lnTo>
                      <a:pt x="468" y="942"/>
                    </a:lnTo>
                    <a:lnTo>
                      <a:pt x="462" y="944"/>
                    </a:lnTo>
                    <a:lnTo>
                      <a:pt x="456" y="946"/>
                    </a:lnTo>
                    <a:lnTo>
                      <a:pt x="450" y="946"/>
                    </a:lnTo>
                    <a:lnTo>
                      <a:pt x="444" y="944"/>
                    </a:lnTo>
                    <a:lnTo>
                      <a:pt x="440" y="940"/>
                    </a:lnTo>
                    <a:lnTo>
                      <a:pt x="440" y="934"/>
                    </a:lnTo>
                    <a:lnTo>
                      <a:pt x="436" y="932"/>
                    </a:lnTo>
                    <a:lnTo>
                      <a:pt x="432" y="930"/>
                    </a:lnTo>
                    <a:lnTo>
                      <a:pt x="428" y="930"/>
                    </a:lnTo>
                    <a:lnTo>
                      <a:pt x="424" y="930"/>
                    </a:lnTo>
                    <a:lnTo>
                      <a:pt x="422" y="928"/>
                    </a:lnTo>
                    <a:lnTo>
                      <a:pt x="420" y="924"/>
                    </a:lnTo>
                    <a:lnTo>
                      <a:pt x="420" y="922"/>
                    </a:lnTo>
                    <a:lnTo>
                      <a:pt x="420" y="918"/>
                    </a:lnTo>
                    <a:lnTo>
                      <a:pt x="420" y="902"/>
                    </a:lnTo>
                    <a:lnTo>
                      <a:pt x="420" y="898"/>
                    </a:lnTo>
                    <a:lnTo>
                      <a:pt x="422" y="894"/>
                    </a:lnTo>
                    <a:lnTo>
                      <a:pt x="424" y="890"/>
                    </a:lnTo>
                    <a:lnTo>
                      <a:pt x="430" y="890"/>
                    </a:lnTo>
                    <a:lnTo>
                      <a:pt x="434" y="886"/>
                    </a:lnTo>
                    <a:lnTo>
                      <a:pt x="436" y="882"/>
                    </a:lnTo>
                    <a:lnTo>
                      <a:pt x="434" y="882"/>
                    </a:lnTo>
                    <a:lnTo>
                      <a:pt x="430" y="880"/>
                    </a:lnTo>
                    <a:lnTo>
                      <a:pt x="430" y="876"/>
                    </a:lnTo>
                    <a:lnTo>
                      <a:pt x="430" y="864"/>
                    </a:lnTo>
                    <a:lnTo>
                      <a:pt x="430" y="860"/>
                    </a:lnTo>
                    <a:lnTo>
                      <a:pt x="428" y="858"/>
                    </a:lnTo>
                    <a:lnTo>
                      <a:pt x="428" y="856"/>
                    </a:lnTo>
                    <a:lnTo>
                      <a:pt x="426" y="854"/>
                    </a:lnTo>
                    <a:lnTo>
                      <a:pt x="422" y="856"/>
                    </a:lnTo>
                    <a:lnTo>
                      <a:pt x="418" y="858"/>
                    </a:lnTo>
                    <a:lnTo>
                      <a:pt x="406" y="862"/>
                    </a:lnTo>
                    <a:lnTo>
                      <a:pt x="400" y="864"/>
                    </a:lnTo>
                    <a:lnTo>
                      <a:pt x="398" y="868"/>
                    </a:lnTo>
                    <a:lnTo>
                      <a:pt x="394" y="874"/>
                    </a:lnTo>
                    <a:lnTo>
                      <a:pt x="392" y="882"/>
                    </a:lnTo>
                    <a:lnTo>
                      <a:pt x="392" y="890"/>
                    </a:lnTo>
                    <a:lnTo>
                      <a:pt x="392" y="892"/>
                    </a:lnTo>
                    <a:lnTo>
                      <a:pt x="392" y="900"/>
                    </a:lnTo>
                    <a:lnTo>
                      <a:pt x="396" y="906"/>
                    </a:lnTo>
                    <a:lnTo>
                      <a:pt x="404" y="918"/>
                    </a:lnTo>
                    <a:lnTo>
                      <a:pt x="406" y="922"/>
                    </a:lnTo>
                    <a:lnTo>
                      <a:pt x="410" y="930"/>
                    </a:lnTo>
                    <a:lnTo>
                      <a:pt x="406" y="936"/>
                    </a:lnTo>
                    <a:lnTo>
                      <a:pt x="404" y="942"/>
                    </a:lnTo>
                    <a:lnTo>
                      <a:pt x="400" y="954"/>
                    </a:lnTo>
                    <a:lnTo>
                      <a:pt x="398" y="958"/>
                    </a:lnTo>
                    <a:lnTo>
                      <a:pt x="396" y="958"/>
                    </a:lnTo>
                    <a:lnTo>
                      <a:pt x="386" y="958"/>
                    </a:lnTo>
                    <a:lnTo>
                      <a:pt x="380" y="960"/>
                    </a:lnTo>
                    <a:lnTo>
                      <a:pt x="376" y="960"/>
                    </a:lnTo>
                    <a:lnTo>
                      <a:pt x="364" y="964"/>
                    </a:lnTo>
                    <a:lnTo>
                      <a:pt x="358" y="966"/>
                    </a:lnTo>
                    <a:lnTo>
                      <a:pt x="352" y="970"/>
                    </a:lnTo>
                    <a:lnTo>
                      <a:pt x="346" y="976"/>
                    </a:lnTo>
                    <a:lnTo>
                      <a:pt x="336" y="992"/>
                    </a:lnTo>
                    <a:lnTo>
                      <a:pt x="326" y="1004"/>
                    </a:lnTo>
                    <a:lnTo>
                      <a:pt x="320" y="1008"/>
                    </a:lnTo>
                    <a:lnTo>
                      <a:pt x="316" y="1012"/>
                    </a:lnTo>
                    <a:lnTo>
                      <a:pt x="312" y="1018"/>
                    </a:lnTo>
                    <a:lnTo>
                      <a:pt x="306" y="1024"/>
                    </a:lnTo>
                    <a:lnTo>
                      <a:pt x="298" y="1034"/>
                    </a:lnTo>
                    <a:lnTo>
                      <a:pt x="296" y="1040"/>
                    </a:lnTo>
                    <a:lnTo>
                      <a:pt x="292" y="1046"/>
                    </a:lnTo>
                    <a:lnTo>
                      <a:pt x="288" y="1048"/>
                    </a:lnTo>
                    <a:lnTo>
                      <a:pt x="282" y="1050"/>
                    </a:lnTo>
                    <a:lnTo>
                      <a:pt x="278" y="1054"/>
                    </a:lnTo>
                    <a:lnTo>
                      <a:pt x="276" y="1060"/>
                    </a:lnTo>
                    <a:lnTo>
                      <a:pt x="272" y="1064"/>
                    </a:lnTo>
                    <a:lnTo>
                      <a:pt x="264" y="1066"/>
                    </a:lnTo>
                    <a:lnTo>
                      <a:pt x="260" y="1066"/>
                    </a:lnTo>
                    <a:lnTo>
                      <a:pt x="256" y="1066"/>
                    </a:lnTo>
                    <a:lnTo>
                      <a:pt x="252" y="1062"/>
                    </a:lnTo>
                    <a:lnTo>
                      <a:pt x="252" y="1058"/>
                    </a:lnTo>
                    <a:lnTo>
                      <a:pt x="248" y="1058"/>
                    </a:lnTo>
                    <a:lnTo>
                      <a:pt x="244" y="1058"/>
                    </a:lnTo>
                    <a:lnTo>
                      <a:pt x="242" y="1062"/>
                    </a:lnTo>
                    <a:lnTo>
                      <a:pt x="242" y="1072"/>
                    </a:lnTo>
                    <a:lnTo>
                      <a:pt x="242" y="1076"/>
                    </a:lnTo>
                    <a:lnTo>
                      <a:pt x="238" y="1076"/>
                    </a:lnTo>
                    <a:lnTo>
                      <a:pt x="228" y="1076"/>
                    </a:lnTo>
                    <a:lnTo>
                      <a:pt x="218" y="1076"/>
                    </a:lnTo>
                    <a:lnTo>
                      <a:pt x="206" y="1080"/>
                    </a:lnTo>
                    <a:lnTo>
                      <a:pt x="202" y="1082"/>
                    </a:lnTo>
                    <a:lnTo>
                      <a:pt x="196" y="1086"/>
                    </a:lnTo>
                    <a:lnTo>
                      <a:pt x="194" y="1092"/>
                    </a:lnTo>
                    <a:lnTo>
                      <a:pt x="196" y="1096"/>
                    </a:lnTo>
                    <a:lnTo>
                      <a:pt x="202" y="1100"/>
                    </a:lnTo>
                    <a:lnTo>
                      <a:pt x="206" y="1102"/>
                    </a:lnTo>
                    <a:lnTo>
                      <a:pt x="214" y="1106"/>
                    </a:lnTo>
                    <a:lnTo>
                      <a:pt x="222" y="1106"/>
                    </a:lnTo>
                    <a:lnTo>
                      <a:pt x="226" y="1106"/>
                    </a:lnTo>
                    <a:lnTo>
                      <a:pt x="230" y="1108"/>
                    </a:lnTo>
                    <a:lnTo>
                      <a:pt x="234" y="1110"/>
                    </a:lnTo>
                    <a:lnTo>
                      <a:pt x="234" y="1116"/>
                    </a:lnTo>
                    <a:lnTo>
                      <a:pt x="238" y="1120"/>
                    </a:lnTo>
                    <a:lnTo>
                      <a:pt x="242" y="1126"/>
                    </a:lnTo>
                    <a:lnTo>
                      <a:pt x="242" y="1134"/>
                    </a:lnTo>
                    <a:lnTo>
                      <a:pt x="242" y="1138"/>
                    </a:lnTo>
                    <a:lnTo>
                      <a:pt x="244" y="1142"/>
                    </a:lnTo>
                    <a:lnTo>
                      <a:pt x="248" y="1146"/>
                    </a:lnTo>
                    <a:lnTo>
                      <a:pt x="252" y="1148"/>
                    </a:lnTo>
                    <a:lnTo>
                      <a:pt x="252" y="1154"/>
                    </a:lnTo>
                    <a:lnTo>
                      <a:pt x="252" y="1156"/>
                    </a:lnTo>
                    <a:lnTo>
                      <a:pt x="250" y="1172"/>
                    </a:lnTo>
                    <a:lnTo>
                      <a:pt x="244" y="1196"/>
                    </a:lnTo>
                    <a:lnTo>
                      <a:pt x="242" y="1204"/>
                    </a:lnTo>
                    <a:lnTo>
                      <a:pt x="234" y="1202"/>
                    </a:lnTo>
                    <a:lnTo>
                      <a:pt x="192" y="1194"/>
                    </a:lnTo>
                    <a:lnTo>
                      <a:pt x="176" y="1194"/>
                    </a:lnTo>
                    <a:lnTo>
                      <a:pt x="162" y="1194"/>
                    </a:lnTo>
                    <a:lnTo>
                      <a:pt x="150" y="1194"/>
                    </a:lnTo>
                    <a:lnTo>
                      <a:pt x="140" y="1194"/>
                    </a:lnTo>
                    <a:lnTo>
                      <a:pt x="134" y="1196"/>
                    </a:lnTo>
                    <a:lnTo>
                      <a:pt x="130" y="1198"/>
                    </a:lnTo>
                    <a:lnTo>
                      <a:pt x="128" y="1204"/>
                    </a:lnTo>
                    <a:lnTo>
                      <a:pt x="128" y="1212"/>
                    </a:lnTo>
                    <a:lnTo>
                      <a:pt x="132" y="1226"/>
                    </a:lnTo>
                    <a:lnTo>
                      <a:pt x="134" y="1234"/>
                    </a:lnTo>
                    <a:lnTo>
                      <a:pt x="130" y="1234"/>
                    </a:lnTo>
                    <a:lnTo>
                      <a:pt x="128" y="1234"/>
                    </a:lnTo>
                    <a:lnTo>
                      <a:pt x="128" y="1236"/>
                    </a:lnTo>
                    <a:lnTo>
                      <a:pt x="128" y="1240"/>
                    </a:lnTo>
                    <a:lnTo>
                      <a:pt x="132" y="1246"/>
                    </a:lnTo>
                    <a:lnTo>
                      <a:pt x="134" y="1254"/>
                    </a:lnTo>
                    <a:lnTo>
                      <a:pt x="134" y="1262"/>
                    </a:lnTo>
                    <a:lnTo>
                      <a:pt x="134" y="1264"/>
                    </a:lnTo>
                    <a:lnTo>
                      <a:pt x="134" y="1272"/>
                    </a:lnTo>
                    <a:lnTo>
                      <a:pt x="132" y="1280"/>
                    </a:lnTo>
                    <a:lnTo>
                      <a:pt x="128" y="1286"/>
                    </a:lnTo>
                    <a:lnTo>
                      <a:pt x="128" y="1292"/>
                    </a:lnTo>
                    <a:lnTo>
                      <a:pt x="130" y="1298"/>
                    </a:lnTo>
                    <a:lnTo>
                      <a:pt x="134" y="1304"/>
                    </a:lnTo>
                    <a:lnTo>
                      <a:pt x="134" y="1310"/>
                    </a:lnTo>
                    <a:lnTo>
                      <a:pt x="134" y="1314"/>
                    </a:lnTo>
                    <a:lnTo>
                      <a:pt x="136" y="1316"/>
                    </a:lnTo>
                    <a:lnTo>
                      <a:pt x="138" y="1320"/>
                    </a:lnTo>
                    <a:lnTo>
                      <a:pt x="140" y="1322"/>
                    </a:lnTo>
                    <a:lnTo>
                      <a:pt x="142" y="1322"/>
                    </a:lnTo>
                    <a:lnTo>
                      <a:pt x="146" y="1322"/>
                    </a:lnTo>
                    <a:lnTo>
                      <a:pt x="154" y="1322"/>
                    </a:lnTo>
                    <a:lnTo>
                      <a:pt x="160" y="1322"/>
                    </a:lnTo>
                    <a:lnTo>
                      <a:pt x="164" y="1322"/>
                    </a:lnTo>
                    <a:lnTo>
                      <a:pt x="170" y="1326"/>
                    </a:lnTo>
                    <a:lnTo>
                      <a:pt x="178" y="1334"/>
                    </a:lnTo>
                    <a:lnTo>
                      <a:pt x="184" y="1338"/>
                    </a:lnTo>
                    <a:lnTo>
                      <a:pt x="192" y="1338"/>
                    </a:lnTo>
                    <a:lnTo>
                      <a:pt x="206" y="1334"/>
                    </a:lnTo>
                    <a:lnTo>
                      <a:pt x="220" y="1328"/>
                    </a:lnTo>
                    <a:lnTo>
                      <a:pt x="234" y="1324"/>
                    </a:lnTo>
                    <a:lnTo>
                      <a:pt x="242" y="1320"/>
                    </a:lnTo>
                    <a:lnTo>
                      <a:pt x="246" y="1314"/>
                    </a:lnTo>
                    <a:lnTo>
                      <a:pt x="248" y="1308"/>
                    </a:lnTo>
                    <a:lnTo>
                      <a:pt x="258" y="1296"/>
                    </a:lnTo>
                    <a:lnTo>
                      <a:pt x="266" y="1288"/>
                    </a:lnTo>
                    <a:lnTo>
                      <a:pt x="270" y="1282"/>
                    </a:lnTo>
                    <a:lnTo>
                      <a:pt x="272" y="1276"/>
                    </a:lnTo>
                    <a:lnTo>
                      <a:pt x="274" y="1264"/>
                    </a:lnTo>
                    <a:lnTo>
                      <a:pt x="280" y="1250"/>
                    </a:lnTo>
                    <a:lnTo>
                      <a:pt x="282" y="1244"/>
                    </a:lnTo>
                    <a:lnTo>
                      <a:pt x="288" y="1238"/>
                    </a:lnTo>
                    <a:lnTo>
                      <a:pt x="304" y="1228"/>
                    </a:lnTo>
                    <a:lnTo>
                      <a:pt x="310" y="1224"/>
                    </a:lnTo>
                    <a:lnTo>
                      <a:pt x="316" y="1216"/>
                    </a:lnTo>
                    <a:lnTo>
                      <a:pt x="318" y="1212"/>
                    </a:lnTo>
                    <a:lnTo>
                      <a:pt x="322" y="1206"/>
                    </a:lnTo>
                    <a:lnTo>
                      <a:pt x="326" y="1204"/>
                    </a:lnTo>
                    <a:lnTo>
                      <a:pt x="340" y="1204"/>
                    </a:lnTo>
                    <a:lnTo>
                      <a:pt x="342" y="1204"/>
                    </a:lnTo>
                    <a:lnTo>
                      <a:pt x="350" y="1202"/>
                    </a:lnTo>
                    <a:lnTo>
                      <a:pt x="358" y="1200"/>
                    </a:lnTo>
                    <a:lnTo>
                      <a:pt x="374" y="1188"/>
                    </a:lnTo>
                    <a:lnTo>
                      <a:pt x="380" y="1186"/>
                    </a:lnTo>
                    <a:lnTo>
                      <a:pt x="386" y="1184"/>
                    </a:lnTo>
                    <a:lnTo>
                      <a:pt x="390" y="1182"/>
                    </a:lnTo>
                    <a:lnTo>
                      <a:pt x="396" y="1180"/>
                    </a:lnTo>
                    <a:lnTo>
                      <a:pt x="402" y="1178"/>
                    </a:lnTo>
                    <a:lnTo>
                      <a:pt x="408" y="1178"/>
                    </a:lnTo>
                    <a:lnTo>
                      <a:pt x="412" y="1180"/>
                    </a:lnTo>
                    <a:lnTo>
                      <a:pt x="420" y="1186"/>
                    </a:lnTo>
                    <a:lnTo>
                      <a:pt x="424" y="1192"/>
                    </a:lnTo>
                    <a:lnTo>
                      <a:pt x="436" y="1208"/>
                    </a:lnTo>
                    <a:lnTo>
                      <a:pt x="444" y="1220"/>
                    </a:lnTo>
                    <a:lnTo>
                      <a:pt x="446" y="1226"/>
                    </a:lnTo>
                    <a:lnTo>
                      <a:pt x="450" y="1232"/>
                    </a:lnTo>
                    <a:lnTo>
                      <a:pt x="456" y="1236"/>
                    </a:lnTo>
                    <a:lnTo>
                      <a:pt x="482" y="1250"/>
                    </a:lnTo>
                    <a:lnTo>
                      <a:pt x="488" y="1254"/>
                    </a:lnTo>
                    <a:lnTo>
                      <a:pt x="492" y="1260"/>
                    </a:lnTo>
                    <a:lnTo>
                      <a:pt x="502" y="1274"/>
                    </a:lnTo>
                    <a:lnTo>
                      <a:pt x="506" y="1282"/>
                    </a:lnTo>
                    <a:lnTo>
                      <a:pt x="506" y="1290"/>
                    </a:lnTo>
                    <a:lnTo>
                      <a:pt x="506" y="1304"/>
                    </a:lnTo>
                    <a:lnTo>
                      <a:pt x="506" y="1312"/>
                    </a:lnTo>
                    <a:lnTo>
                      <a:pt x="508" y="1316"/>
                    </a:lnTo>
                    <a:lnTo>
                      <a:pt x="510" y="1316"/>
                    </a:lnTo>
                    <a:lnTo>
                      <a:pt x="512" y="1316"/>
                    </a:lnTo>
                    <a:lnTo>
                      <a:pt x="514" y="1312"/>
                    </a:lnTo>
                    <a:lnTo>
                      <a:pt x="518" y="1302"/>
                    </a:lnTo>
                    <a:lnTo>
                      <a:pt x="522" y="1294"/>
                    </a:lnTo>
                    <a:lnTo>
                      <a:pt x="524" y="1288"/>
                    </a:lnTo>
                    <a:lnTo>
                      <a:pt x="526" y="1282"/>
                    </a:lnTo>
                    <a:lnTo>
                      <a:pt x="528" y="1274"/>
                    </a:lnTo>
                    <a:lnTo>
                      <a:pt x="528" y="1270"/>
                    </a:lnTo>
                    <a:lnTo>
                      <a:pt x="528" y="1268"/>
                    </a:lnTo>
                    <a:lnTo>
                      <a:pt x="530" y="1266"/>
                    </a:lnTo>
                    <a:lnTo>
                      <a:pt x="532" y="1266"/>
                    </a:lnTo>
                    <a:lnTo>
                      <a:pt x="534" y="1266"/>
                    </a:lnTo>
                    <a:lnTo>
                      <a:pt x="540" y="1268"/>
                    </a:lnTo>
                    <a:lnTo>
                      <a:pt x="552" y="1272"/>
                    </a:lnTo>
                    <a:lnTo>
                      <a:pt x="554" y="1272"/>
                    </a:lnTo>
                    <a:lnTo>
                      <a:pt x="554" y="1270"/>
                    </a:lnTo>
                    <a:lnTo>
                      <a:pt x="552" y="1266"/>
                    </a:lnTo>
                    <a:lnTo>
                      <a:pt x="534" y="1248"/>
                    </a:lnTo>
                    <a:lnTo>
                      <a:pt x="520" y="1240"/>
                    </a:lnTo>
                    <a:lnTo>
                      <a:pt x="516" y="1236"/>
                    </a:lnTo>
                    <a:lnTo>
                      <a:pt x="504" y="1228"/>
                    </a:lnTo>
                    <a:lnTo>
                      <a:pt x="494" y="1216"/>
                    </a:lnTo>
                    <a:lnTo>
                      <a:pt x="484" y="1200"/>
                    </a:lnTo>
                    <a:lnTo>
                      <a:pt x="476" y="1188"/>
                    </a:lnTo>
                    <a:lnTo>
                      <a:pt x="472" y="1182"/>
                    </a:lnTo>
                    <a:lnTo>
                      <a:pt x="470" y="1174"/>
                    </a:lnTo>
                    <a:lnTo>
                      <a:pt x="468" y="1166"/>
                    </a:lnTo>
                    <a:lnTo>
                      <a:pt x="468" y="1164"/>
                    </a:lnTo>
                    <a:lnTo>
                      <a:pt x="470" y="1158"/>
                    </a:lnTo>
                    <a:lnTo>
                      <a:pt x="474" y="1156"/>
                    </a:lnTo>
                    <a:lnTo>
                      <a:pt x="478" y="1154"/>
                    </a:lnTo>
                    <a:lnTo>
                      <a:pt x="482" y="1156"/>
                    </a:lnTo>
                    <a:lnTo>
                      <a:pt x="488" y="1156"/>
                    </a:lnTo>
                    <a:lnTo>
                      <a:pt x="496" y="1162"/>
                    </a:lnTo>
                    <a:lnTo>
                      <a:pt x="502" y="1168"/>
                    </a:lnTo>
                    <a:lnTo>
                      <a:pt x="508" y="1176"/>
                    </a:lnTo>
                    <a:lnTo>
                      <a:pt x="510" y="1182"/>
                    </a:lnTo>
                    <a:lnTo>
                      <a:pt x="516" y="1196"/>
                    </a:lnTo>
                    <a:lnTo>
                      <a:pt x="520" y="1204"/>
                    </a:lnTo>
                    <a:lnTo>
                      <a:pt x="524" y="1208"/>
                    </a:lnTo>
                    <a:lnTo>
                      <a:pt x="540" y="1220"/>
                    </a:lnTo>
                    <a:lnTo>
                      <a:pt x="548" y="1224"/>
                    </a:lnTo>
                    <a:lnTo>
                      <a:pt x="552" y="1230"/>
                    </a:lnTo>
                    <a:lnTo>
                      <a:pt x="560" y="1238"/>
                    </a:lnTo>
                    <a:lnTo>
                      <a:pt x="564" y="1244"/>
                    </a:lnTo>
                    <a:lnTo>
                      <a:pt x="566" y="1248"/>
                    </a:lnTo>
                    <a:lnTo>
                      <a:pt x="570" y="1260"/>
                    </a:lnTo>
                    <a:lnTo>
                      <a:pt x="572" y="1266"/>
                    </a:lnTo>
                    <a:lnTo>
                      <a:pt x="576" y="1272"/>
                    </a:lnTo>
                    <a:lnTo>
                      <a:pt x="580" y="1280"/>
                    </a:lnTo>
                    <a:lnTo>
                      <a:pt x="584" y="1286"/>
                    </a:lnTo>
                    <a:lnTo>
                      <a:pt x="588" y="1290"/>
                    </a:lnTo>
                    <a:lnTo>
                      <a:pt x="594" y="1292"/>
                    </a:lnTo>
                    <a:lnTo>
                      <a:pt x="598" y="1292"/>
                    </a:lnTo>
                    <a:lnTo>
                      <a:pt x="602" y="1294"/>
                    </a:lnTo>
                    <a:lnTo>
                      <a:pt x="602" y="1296"/>
                    </a:lnTo>
                    <a:lnTo>
                      <a:pt x="602" y="1298"/>
                    </a:lnTo>
                    <a:lnTo>
                      <a:pt x="598" y="1304"/>
                    </a:lnTo>
                    <a:lnTo>
                      <a:pt x="596" y="1310"/>
                    </a:lnTo>
                    <a:lnTo>
                      <a:pt x="596" y="1314"/>
                    </a:lnTo>
                    <a:lnTo>
                      <a:pt x="598" y="1320"/>
                    </a:lnTo>
                    <a:lnTo>
                      <a:pt x="604" y="1326"/>
                    </a:lnTo>
                    <a:lnTo>
                      <a:pt x="608" y="1328"/>
                    </a:lnTo>
                    <a:lnTo>
                      <a:pt x="616" y="1330"/>
                    </a:lnTo>
                    <a:lnTo>
                      <a:pt x="620" y="1326"/>
                    </a:lnTo>
                    <a:lnTo>
                      <a:pt x="624" y="1322"/>
                    </a:lnTo>
                    <a:lnTo>
                      <a:pt x="626" y="1316"/>
                    </a:lnTo>
                    <a:lnTo>
                      <a:pt x="628" y="1312"/>
                    </a:lnTo>
                    <a:lnTo>
                      <a:pt x="632" y="1308"/>
                    </a:lnTo>
                    <a:lnTo>
                      <a:pt x="638" y="1306"/>
                    </a:lnTo>
                    <a:lnTo>
                      <a:pt x="640" y="1304"/>
                    </a:lnTo>
                    <a:lnTo>
                      <a:pt x="642" y="1302"/>
                    </a:lnTo>
                    <a:lnTo>
                      <a:pt x="640" y="1300"/>
                    </a:lnTo>
                    <a:lnTo>
                      <a:pt x="640" y="1296"/>
                    </a:lnTo>
                    <a:lnTo>
                      <a:pt x="632" y="1288"/>
                    </a:lnTo>
                    <a:lnTo>
                      <a:pt x="628" y="1282"/>
                    </a:lnTo>
                    <a:lnTo>
                      <a:pt x="626" y="1278"/>
                    </a:lnTo>
                    <a:lnTo>
                      <a:pt x="624" y="1272"/>
                    </a:lnTo>
                    <a:lnTo>
                      <a:pt x="620" y="1268"/>
                    </a:lnTo>
                    <a:lnTo>
                      <a:pt x="620" y="1266"/>
                    </a:lnTo>
                    <a:lnTo>
                      <a:pt x="620" y="1264"/>
                    </a:lnTo>
                    <a:lnTo>
                      <a:pt x="624" y="1260"/>
                    </a:lnTo>
                    <a:lnTo>
                      <a:pt x="638" y="1256"/>
                    </a:lnTo>
                    <a:lnTo>
                      <a:pt x="652" y="1254"/>
                    </a:lnTo>
                    <a:lnTo>
                      <a:pt x="656" y="1254"/>
                    </a:lnTo>
                    <a:lnTo>
                      <a:pt x="664" y="1254"/>
                    </a:lnTo>
                    <a:lnTo>
                      <a:pt x="668" y="1260"/>
                    </a:lnTo>
                    <a:lnTo>
                      <a:pt x="670" y="1266"/>
                    </a:lnTo>
                    <a:lnTo>
                      <a:pt x="674" y="1272"/>
                    </a:lnTo>
                    <a:lnTo>
                      <a:pt x="678" y="1280"/>
                    </a:lnTo>
                    <a:lnTo>
                      <a:pt x="680" y="1284"/>
                    </a:lnTo>
                    <a:lnTo>
                      <a:pt x="688" y="1300"/>
                    </a:lnTo>
                    <a:lnTo>
                      <a:pt x="690" y="1304"/>
                    </a:lnTo>
                    <a:lnTo>
                      <a:pt x="698" y="1318"/>
                    </a:lnTo>
                    <a:lnTo>
                      <a:pt x="700" y="1324"/>
                    </a:lnTo>
                    <a:lnTo>
                      <a:pt x="704" y="1328"/>
                    </a:lnTo>
                    <a:lnTo>
                      <a:pt x="712" y="1330"/>
                    </a:lnTo>
                    <a:lnTo>
                      <a:pt x="734" y="1330"/>
                    </a:lnTo>
                    <a:lnTo>
                      <a:pt x="748" y="1330"/>
                    </a:lnTo>
                    <a:lnTo>
                      <a:pt x="760" y="1334"/>
                    </a:lnTo>
                    <a:lnTo>
                      <a:pt x="774" y="1338"/>
                    </a:lnTo>
                    <a:lnTo>
                      <a:pt x="782" y="1338"/>
                    </a:lnTo>
                    <a:lnTo>
                      <a:pt x="788" y="1338"/>
                    </a:lnTo>
                    <a:lnTo>
                      <a:pt x="794" y="1334"/>
                    </a:lnTo>
                    <a:lnTo>
                      <a:pt x="802" y="1332"/>
                    </a:lnTo>
                    <a:lnTo>
                      <a:pt x="808" y="1334"/>
                    </a:lnTo>
                    <a:lnTo>
                      <a:pt x="814" y="1338"/>
                    </a:lnTo>
                    <a:lnTo>
                      <a:pt x="820" y="1340"/>
                    </a:lnTo>
                    <a:lnTo>
                      <a:pt x="824" y="1348"/>
                    </a:lnTo>
                    <a:lnTo>
                      <a:pt x="826" y="1354"/>
                    </a:lnTo>
                    <a:lnTo>
                      <a:pt x="828" y="1360"/>
                    </a:lnTo>
                    <a:lnTo>
                      <a:pt x="828" y="1368"/>
                    </a:lnTo>
                    <a:lnTo>
                      <a:pt x="814" y="1402"/>
                    </a:lnTo>
                    <a:lnTo>
                      <a:pt x="810" y="1408"/>
                    </a:lnTo>
                    <a:lnTo>
                      <a:pt x="806" y="1410"/>
                    </a:lnTo>
                    <a:lnTo>
                      <a:pt x="802" y="1412"/>
                    </a:lnTo>
                    <a:lnTo>
                      <a:pt x="798" y="1416"/>
                    </a:lnTo>
                    <a:lnTo>
                      <a:pt x="796" y="1422"/>
                    </a:lnTo>
                    <a:lnTo>
                      <a:pt x="792" y="1428"/>
                    </a:lnTo>
                    <a:lnTo>
                      <a:pt x="786" y="1434"/>
                    </a:lnTo>
                    <a:lnTo>
                      <a:pt x="780" y="1438"/>
                    </a:lnTo>
                    <a:lnTo>
                      <a:pt x="774" y="1438"/>
                    </a:lnTo>
                    <a:lnTo>
                      <a:pt x="760" y="1438"/>
                    </a:lnTo>
                    <a:lnTo>
                      <a:pt x="754" y="1438"/>
                    </a:lnTo>
                    <a:lnTo>
                      <a:pt x="748" y="1434"/>
                    </a:lnTo>
                    <a:lnTo>
                      <a:pt x="742" y="1430"/>
                    </a:lnTo>
                    <a:lnTo>
                      <a:pt x="734" y="1430"/>
                    </a:lnTo>
                    <a:lnTo>
                      <a:pt x="712" y="1436"/>
                    </a:lnTo>
                    <a:lnTo>
                      <a:pt x="704" y="1438"/>
                    </a:lnTo>
                    <a:lnTo>
                      <a:pt x="696" y="1436"/>
                    </a:lnTo>
                    <a:lnTo>
                      <a:pt x="682" y="1432"/>
                    </a:lnTo>
                    <a:lnTo>
                      <a:pt x="666" y="1428"/>
                    </a:lnTo>
                    <a:lnTo>
                      <a:pt x="662" y="1428"/>
                    </a:lnTo>
                    <a:lnTo>
                      <a:pt x="656" y="1428"/>
                    </a:lnTo>
                    <a:lnTo>
                      <a:pt x="650" y="1424"/>
                    </a:lnTo>
                    <a:lnTo>
                      <a:pt x="638" y="1416"/>
                    </a:lnTo>
                    <a:lnTo>
                      <a:pt x="632" y="1412"/>
                    </a:lnTo>
                    <a:lnTo>
                      <a:pt x="626" y="1410"/>
                    </a:lnTo>
                    <a:lnTo>
                      <a:pt x="618" y="1410"/>
                    </a:lnTo>
                    <a:lnTo>
                      <a:pt x="614" y="1410"/>
                    </a:lnTo>
                    <a:lnTo>
                      <a:pt x="598" y="1412"/>
                    </a:lnTo>
                    <a:lnTo>
                      <a:pt x="584" y="1416"/>
                    </a:lnTo>
                    <a:lnTo>
                      <a:pt x="578" y="1420"/>
                    </a:lnTo>
                    <a:lnTo>
                      <a:pt x="576" y="1428"/>
                    </a:lnTo>
                    <a:lnTo>
                      <a:pt x="576" y="1430"/>
                    </a:lnTo>
                    <a:lnTo>
                      <a:pt x="574" y="1438"/>
                    </a:lnTo>
                    <a:lnTo>
                      <a:pt x="570" y="1442"/>
                    </a:lnTo>
                    <a:lnTo>
                      <a:pt x="554" y="1446"/>
                    </a:lnTo>
                    <a:lnTo>
                      <a:pt x="548" y="1446"/>
                    </a:lnTo>
                    <a:lnTo>
                      <a:pt x="542" y="1442"/>
                    </a:lnTo>
                    <a:lnTo>
                      <a:pt x="534" y="1434"/>
                    </a:lnTo>
                    <a:lnTo>
                      <a:pt x="522" y="1424"/>
                    </a:lnTo>
                    <a:lnTo>
                      <a:pt x="512" y="1414"/>
                    </a:lnTo>
                    <a:lnTo>
                      <a:pt x="508" y="1410"/>
                    </a:lnTo>
                    <a:lnTo>
                      <a:pt x="500" y="1410"/>
                    </a:lnTo>
                    <a:lnTo>
                      <a:pt x="476" y="1410"/>
                    </a:lnTo>
                    <a:lnTo>
                      <a:pt x="470" y="1408"/>
                    </a:lnTo>
                    <a:lnTo>
                      <a:pt x="462" y="1406"/>
                    </a:lnTo>
                    <a:lnTo>
                      <a:pt x="456" y="1404"/>
                    </a:lnTo>
                    <a:lnTo>
                      <a:pt x="442" y="1396"/>
                    </a:lnTo>
                    <a:lnTo>
                      <a:pt x="436" y="1394"/>
                    </a:lnTo>
                    <a:lnTo>
                      <a:pt x="424" y="1386"/>
                    </a:lnTo>
                    <a:lnTo>
                      <a:pt x="422" y="1380"/>
                    </a:lnTo>
                    <a:lnTo>
                      <a:pt x="424" y="1374"/>
                    </a:lnTo>
                    <a:lnTo>
                      <a:pt x="434" y="1358"/>
                    </a:lnTo>
                    <a:lnTo>
                      <a:pt x="436" y="1350"/>
                    </a:lnTo>
                    <a:lnTo>
                      <a:pt x="436" y="1344"/>
                    </a:lnTo>
                    <a:lnTo>
                      <a:pt x="434" y="1338"/>
                    </a:lnTo>
                    <a:lnTo>
                      <a:pt x="428" y="1332"/>
                    </a:lnTo>
                    <a:lnTo>
                      <a:pt x="422" y="1328"/>
                    </a:lnTo>
                    <a:lnTo>
                      <a:pt x="418" y="1326"/>
                    </a:lnTo>
                    <a:lnTo>
                      <a:pt x="406" y="1322"/>
                    </a:lnTo>
                    <a:lnTo>
                      <a:pt x="402" y="1322"/>
                    </a:lnTo>
                    <a:lnTo>
                      <a:pt x="400" y="1324"/>
                    </a:lnTo>
                    <a:lnTo>
                      <a:pt x="400" y="1328"/>
                    </a:lnTo>
                    <a:lnTo>
                      <a:pt x="400" y="1324"/>
                    </a:lnTo>
                    <a:lnTo>
                      <a:pt x="398" y="1324"/>
                    </a:lnTo>
                    <a:lnTo>
                      <a:pt x="396" y="1326"/>
                    </a:lnTo>
                    <a:lnTo>
                      <a:pt x="390" y="1330"/>
                    </a:lnTo>
                    <a:lnTo>
                      <a:pt x="382" y="1332"/>
                    </a:lnTo>
                    <a:lnTo>
                      <a:pt x="378" y="1332"/>
                    </a:lnTo>
                    <a:lnTo>
                      <a:pt x="362" y="1332"/>
                    </a:lnTo>
                    <a:lnTo>
                      <a:pt x="320" y="1332"/>
                    </a:lnTo>
                    <a:lnTo>
                      <a:pt x="312" y="1332"/>
                    </a:lnTo>
                    <a:lnTo>
                      <a:pt x="304" y="1334"/>
                    </a:lnTo>
                    <a:lnTo>
                      <a:pt x="270" y="1348"/>
                    </a:lnTo>
                    <a:lnTo>
                      <a:pt x="254" y="1354"/>
                    </a:lnTo>
                    <a:lnTo>
                      <a:pt x="250" y="1358"/>
                    </a:lnTo>
                    <a:lnTo>
                      <a:pt x="244" y="1360"/>
                    </a:lnTo>
                    <a:lnTo>
                      <a:pt x="242" y="1362"/>
                    </a:lnTo>
                    <a:lnTo>
                      <a:pt x="242" y="1364"/>
                    </a:lnTo>
                    <a:lnTo>
                      <a:pt x="242" y="1362"/>
                    </a:lnTo>
                    <a:lnTo>
                      <a:pt x="240" y="1362"/>
                    </a:lnTo>
                    <a:lnTo>
                      <a:pt x="238" y="1360"/>
                    </a:lnTo>
                    <a:lnTo>
                      <a:pt x="224" y="1360"/>
                    </a:lnTo>
                    <a:lnTo>
                      <a:pt x="220" y="1360"/>
                    </a:lnTo>
                    <a:lnTo>
                      <a:pt x="208" y="1360"/>
                    </a:lnTo>
                    <a:lnTo>
                      <a:pt x="196" y="1356"/>
                    </a:lnTo>
                    <a:lnTo>
                      <a:pt x="190" y="1354"/>
                    </a:lnTo>
                    <a:lnTo>
                      <a:pt x="188" y="1354"/>
                    </a:lnTo>
                    <a:lnTo>
                      <a:pt x="184" y="1354"/>
                    </a:lnTo>
                    <a:lnTo>
                      <a:pt x="182" y="1356"/>
                    </a:lnTo>
                    <a:lnTo>
                      <a:pt x="180" y="1358"/>
                    </a:lnTo>
                    <a:lnTo>
                      <a:pt x="168" y="1374"/>
                    </a:lnTo>
                    <a:lnTo>
                      <a:pt x="158" y="1386"/>
                    </a:lnTo>
                    <a:lnTo>
                      <a:pt x="150" y="1394"/>
                    </a:lnTo>
                    <a:lnTo>
                      <a:pt x="140" y="1406"/>
                    </a:lnTo>
                    <a:lnTo>
                      <a:pt x="130" y="1422"/>
                    </a:lnTo>
                    <a:lnTo>
                      <a:pt x="122" y="1436"/>
                    </a:lnTo>
                    <a:lnTo>
                      <a:pt x="116" y="1460"/>
                    </a:lnTo>
                    <a:lnTo>
                      <a:pt x="114" y="1466"/>
                    </a:lnTo>
                    <a:lnTo>
                      <a:pt x="108" y="1472"/>
                    </a:lnTo>
                    <a:lnTo>
                      <a:pt x="82" y="1484"/>
                    </a:lnTo>
                    <a:lnTo>
                      <a:pt x="70" y="1492"/>
                    </a:lnTo>
                    <a:lnTo>
                      <a:pt x="66" y="1498"/>
                    </a:lnTo>
                    <a:lnTo>
                      <a:pt x="62" y="1502"/>
                    </a:lnTo>
                    <a:lnTo>
                      <a:pt x="52" y="1514"/>
                    </a:lnTo>
                    <a:lnTo>
                      <a:pt x="32" y="1550"/>
                    </a:lnTo>
                    <a:lnTo>
                      <a:pt x="24" y="1564"/>
                    </a:lnTo>
                    <a:lnTo>
                      <a:pt x="12" y="1598"/>
                    </a:lnTo>
                    <a:lnTo>
                      <a:pt x="8" y="1606"/>
                    </a:lnTo>
                    <a:lnTo>
                      <a:pt x="10" y="1614"/>
                    </a:lnTo>
                    <a:lnTo>
                      <a:pt x="16" y="1626"/>
                    </a:lnTo>
                    <a:lnTo>
                      <a:pt x="18" y="1642"/>
                    </a:lnTo>
                    <a:lnTo>
                      <a:pt x="18" y="1666"/>
                    </a:lnTo>
                    <a:lnTo>
                      <a:pt x="16" y="1672"/>
                    </a:lnTo>
                    <a:lnTo>
                      <a:pt x="12" y="1678"/>
                    </a:lnTo>
                    <a:lnTo>
                      <a:pt x="8" y="1684"/>
                    </a:lnTo>
                    <a:lnTo>
                      <a:pt x="6" y="1692"/>
                    </a:lnTo>
                    <a:lnTo>
                      <a:pt x="0" y="1706"/>
                    </a:lnTo>
                    <a:lnTo>
                      <a:pt x="0" y="1712"/>
                    </a:lnTo>
                    <a:lnTo>
                      <a:pt x="0" y="1720"/>
                    </a:lnTo>
                    <a:lnTo>
                      <a:pt x="6" y="1744"/>
                    </a:lnTo>
                    <a:lnTo>
                      <a:pt x="8" y="1750"/>
                    </a:lnTo>
                    <a:lnTo>
                      <a:pt x="12" y="1752"/>
                    </a:lnTo>
                    <a:lnTo>
                      <a:pt x="18" y="1752"/>
                    </a:lnTo>
                    <a:lnTo>
                      <a:pt x="20" y="1752"/>
                    </a:lnTo>
                    <a:lnTo>
                      <a:pt x="18" y="1752"/>
                    </a:lnTo>
                    <a:lnTo>
                      <a:pt x="20" y="1760"/>
                    </a:lnTo>
                    <a:lnTo>
                      <a:pt x="24" y="1764"/>
                    </a:lnTo>
                    <a:lnTo>
                      <a:pt x="26" y="1768"/>
                    </a:lnTo>
                    <a:lnTo>
                      <a:pt x="30" y="1770"/>
                    </a:lnTo>
                    <a:lnTo>
                      <a:pt x="32" y="1768"/>
                    </a:lnTo>
                    <a:lnTo>
                      <a:pt x="30" y="1770"/>
                    </a:lnTo>
                    <a:lnTo>
                      <a:pt x="30" y="1772"/>
                    </a:lnTo>
                    <a:lnTo>
                      <a:pt x="32" y="1772"/>
                    </a:lnTo>
                    <a:lnTo>
                      <a:pt x="36" y="1774"/>
                    </a:lnTo>
                    <a:lnTo>
                      <a:pt x="40" y="1778"/>
                    </a:lnTo>
                    <a:lnTo>
                      <a:pt x="52" y="1804"/>
                    </a:lnTo>
                    <a:lnTo>
                      <a:pt x="56" y="1810"/>
                    </a:lnTo>
                    <a:lnTo>
                      <a:pt x="60" y="1816"/>
                    </a:lnTo>
                    <a:lnTo>
                      <a:pt x="72" y="1824"/>
                    </a:lnTo>
                    <a:lnTo>
                      <a:pt x="84" y="1832"/>
                    </a:lnTo>
                    <a:lnTo>
                      <a:pt x="94" y="1838"/>
                    </a:lnTo>
                    <a:lnTo>
                      <a:pt x="102" y="1844"/>
                    </a:lnTo>
                    <a:lnTo>
                      <a:pt x="128" y="1864"/>
                    </a:lnTo>
                    <a:lnTo>
                      <a:pt x="136" y="1868"/>
                    </a:lnTo>
                    <a:lnTo>
                      <a:pt x="142" y="1870"/>
                    </a:lnTo>
                    <a:lnTo>
                      <a:pt x="146" y="1870"/>
                    </a:lnTo>
                    <a:lnTo>
                      <a:pt x="152" y="1868"/>
                    </a:lnTo>
                    <a:lnTo>
                      <a:pt x="154" y="1868"/>
                    </a:lnTo>
                    <a:lnTo>
                      <a:pt x="154" y="1866"/>
                    </a:lnTo>
                    <a:lnTo>
                      <a:pt x="154" y="1868"/>
                    </a:lnTo>
                    <a:lnTo>
                      <a:pt x="158" y="1868"/>
                    </a:lnTo>
                    <a:lnTo>
                      <a:pt x="162" y="1870"/>
                    </a:lnTo>
                    <a:lnTo>
                      <a:pt x="166" y="1870"/>
                    </a:lnTo>
                    <a:lnTo>
                      <a:pt x="182" y="1868"/>
                    </a:lnTo>
                    <a:lnTo>
                      <a:pt x="206" y="1862"/>
                    </a:lnTo>
                    <a:lnTo>
                      <a:pt x="218" y="1860"/>
                    </a:lnTo>
                    <a:lnTo>
                      <a:pt x="224" y="1860"/>
                    </a:lnTo>
                    <a:lnTo>
                      <a:pt x="232" y="1860"/>
                    </a:lnTo>
                    <a:lnTo>
                      <a:pt x="244" y="1860"/>
                    </a:lnTo>
                    <a:lnTo>
                      <a:pt x="260" y="1856"/>
                    </a:lnTo>
                    <a:lnTo>
                      <a:pt x="274" y="1852"/>
                    </a:lnTo>
                    <a:lnTo>
                      <a:pt x="282" y="1850"/>
                    </a:lnTo>
                    <a:lnTo>
                      <a:pt x="288" y="1844"/>
                    </a:lnTo>
                    <a:lnTo>
                      <a:pt x="294" y="1842"/>
                    </a:lnTo>
                    <a:lnTo>
                      <a:pt x="300" y="1838"/>
                    </a:lnTo>
                    <a:lnTo>
                      <a:pt x="306" y="1838"/>
                    </a:lnTo>
                    <a:lnTo>
                      <a:pt x="312" y="1840"/>
                    </a:lnTo>
                    <a:lnTo>
                      <a:pt x="320" y="1840"/>
                    </a:lnTo>
                    <a:lnTo>
                      <a:pt x="322" y="1840"/>
                    </a:lnTo>
                    <a:lnTo>
                      <a:pt x="330" y="1842"/>
                    </a:lnTo>
                    <a:lnTo>
                      <a:pt x="334" y="1846"/>
                    </a:lnTo>
                    <a:lnTo>
                      <a:pt x="346" y="1862"/>
                    </a:lnTo>
                    <a:lnTo>
                      <a:pt x="352" y="1868"/>
                    </a:lnTo>
                    <a:lnTo>
                      <a:pt x="358" y="1870"/>
                    </a:lnTo>
                    <a:lnTo>
                      <a:pt x="362" y="1870"/>
                    </a:lnTo>
                    <a:lnTo>
                      <a:pt x="370" y="1870"/>
                    </a:lnTo>
                    <a:lnTo>
                      <a:pt x="378" y="1874"/>
                    </a:lnTo>
                    <a:lnTo>
                      <a:pt x="384" y="1876"/>
                    </a:lnTo>
                    <a:lnTo>
                      <a:pt x="388" y="1878"/>
                    </a:lnTo>
                    <a:lnTo>
                      <a:pt x="392" y="1878"/>
                    </a:lnTo>
                    <a:lnTo>
                      <a:pt x="392" y="1876"/>
                    </a:lnTo>
                    <a:lnTo>
                      <a:pt x="392" y="1878"/>
                    </a:lnTo>
                    <a:lnTo>
                      <a:pt x="394" y="1878"/>
                    </a:lnTo>
                    <a:lnTo>
                      <a:pt x="398" y="1878"/>
                    </a:lnTo>
                    <a:lnTo>
                      <a:pt x="404" y="1880"/>
                    </a:lnTo>
                    <a:lnTo>
                      <a:pt x="408" y="1884"/>
                    </a:lnTo>
                    <a:lnTo>
                      <a:pt x="410" y="1890"/>
                    </a:lnTo>
                    <a:lnTo>
                      <a:pt x="410" y="1896"/>
                    </a:lnTo>
                    <a:lnTo>
                      <a:pt x="410" y="1900"/>
                    </a:lnTo>
                    <a:lnTo>
                      <a:pt x="410" y="1908"/>
                    </a:lnTo>
                    <a:lnTo>
                      <a:pt x="410" y="1916"/>
                    </a:lnTo>
                    <a:lnTo>
                      <a:pt x="410" y="1920"/>
                    </a:lnTo>
                    <a:lnTo>
                      <a:pt x="410" y="1936"/>
                    </a:lnTo>
                    <a:lnTo>
                      <a:pt x="410" y="1950"/>
                    </a:lnTo>
                    <a:lnTo>
                      <a:pt x="412" y="1956"/>
                    </a:lnTo>
                    <a:lnTo>
                      <a:pt x="414" y="1964"/>
                    </a:lnTo>
                    <a:lnTo>
                      <a:pt x="434" y="1990"/>
                    </a:lnTo>
                    <a:lnTo>
                      <a:pt x="438" y="1994"/>
                    </a:lnTo>
                    <a:lnTo>
                      <a:pt x="440" y="1994"/>
                    </a:lnTo>
                    <a:lnTo>
                      <a:pt x="442" y="1994"/>
                    </a:lnTo>
                    <a:lnTo>
                      <a:pt x="440" y="1996"/>
                    </a:lnTo>
                    <a:lnTo>
                      <a:pt x="440" y="1998"/>
                    </a:lnTo>
                    <a:lnTo>
                      <a:pt x="444" y="2002"/>
                    </a:lnTo>
                    <a:lnTo>
                      <a:pt x="452" y="2014"/>
                    </a:lnTo>
                    <a:lnTo>
                      <a:pt x="456" y="2020"/>
                    </a:lnTo>
                    <a:lnTo>
                      <a:pt x="458" y="2026"/>
                    </a:lnTo>
                    <a:lnTo>
                      <a:pt x="458" y="2034"/>
                    </a:lnTo>
                    <a:lnTo>
                      <a:pt x="458" y="2038"/>
                    </a:lnTo>
                    <a:lnTo>
                      <a:pt x="458" y="2046"/>
                    </a:lnTo>
                    <a:lnTo>
                      <a:pt x="460" y="2054"/>
                    </a:lnTo>
                    <a:lnTo>
                      <a:pt x="468" y="2096"/>
                    </a:lnTo>
                    <a:lnTo>
                      <a:pt x="472" y="2112"/>
                    </a:lnTo>
                    <a:lnTo>
                      <a:pt x="476" y="2124"/>
                    </a:lnTo>
                    <a:lnTo>
                      <a:pt x="478" y="2134"/>
                    </a:lnTo>
                    <a:lnTo>
                      <a:pt x="472" y="2144"/>
                    </a:lnTo>
                    <a:lnTo>
                      <a:pt x="462" y="2166"/>
                    </a:lnTo>
                    <a:lnTo>
                      <a:pt x="460" y="2172"/>
                    </a:lnTo>
                    <a:lnTo>
                      <a:pt x="458" y="2180"/>
                    </a:lnTo>
                    <a:lnTo>
                      <a:pt x="458" y="2204"/>
                    </a:lnTo>
                    <a:lnTo>
                      <a:pt x="460" y="2212"/>
                    </a:lnTo>
                    <a:lnTo>
                      <a:pt x="460" y="2210"/>
                    </a:lnTo>
                    <a:lnTo>
                      <a:pt x="460" y="2212"/>
                    </a:lnTo>
                    <a:lnTo>
                      <a:pt x="456" y="2220"/>
                    </a:lnTo>
                    <a:lnTo>
                      <a:pt x="452" y="2234"/>
                    </a:lnTo>
                    <a:lnTo>
                      <a:pt x="450" y="2242"/>
                    </a:lnTo>
                    <a:lnTo>
                      <a:pt x="452" y="2248"/>
                    </a:lnTo>
                    <a:lnTo>
                      <a:pt x="484" y="2302"/>
                    </a:lnTo>
                    <a:lnTo>
                      <a:pt x="488" y="2308"/>
                    </a:lnTo>
                    <a:lnTo>
                      <a:pt x="488" y="2314"/>
                    </a:lnTo>
                    <a:lnTo>
                      <a:pt x="490" y="2328"/>
                    </a:lnTo>
                    <a:lnTo>
                      <a:pt x="496" y="2380"/>
                    </a:lnTo>
                    <a:lnTo>
                      <a:pt x="500" y="2386"/>
                    </a:lnTo>
                    <a:lnTo>
                      <a:pt x="504" y="2392"/>
                    </a:lnTo>
                    <a:lnTo>
                      <a:pt x="520" y="2402"/>
                    </a:lnTo>
                    <a:lnTo>
                      <a:pt x="528" y="2406"/>
                    </a:lnTo>
                    <a:lnTo>
                      <a:pt x="528" y="2404"/>
                    </a:lnTo>
                    <a:lnTo>
                      <a:pt x="528" y="2406"/>
                    </a:lnTo>
                    <a:lnTo>
                      <a:pt x="532" y="2414"/>
                    </a:lnTo>
                    <a:lnTo>
                      <a:pt x="534" y="2420"/>
                    </a:lnTo>
                    <a:lnTo>
                      <a:pt x="540" y="2434"/>
                    </a:lnTo>
                    <a:lnTo>
                      <a:pt x="546" y="2458"/>
                    </a:lnTo>
                    <a:lnTo>
                      <a:pt x="548" y="2474"/>
                    </a:lnTo>
                    <a:lnTo>
                      <a:pt x="548" y="2478"/>
                    </a:lnTo>
                    <a:lnTo>
                      <a:pt x="548" y="2486"/>
                    </a:lnTo>
                    <a:lnTo>
                      <a:pt x="552" y="2492"/>
                    </a:lnTo>
                    <a:lnTo>
                      <a:pt x="562" y="2508"/>
                    </a:lnTo>
                    <a:lnTo>
                      <a:pt x="568" y="2512"/>
                    </a:lnTo>
                    <a:lnTo>
                      <a:pt x="574" y="2514"/>
                    </a:lnTo>
                    <a:lnTo>
                      <a:pt x="598" y="2508"/>
                    </a:lnTo>
                    <a:lnTo>
                      <a:pt x="614" y="2504"/>
                    </a:lnTo>
                    <a:lnTo>
                      <a:pt x="638" y="2498"/>
                    </a:lnTo>
                    <a:lnTo>
                      <a:pt x="654" y="2496"/>
                    </a:lnTo>
                    <a:lnTo>
                      <a:pt x="676" y="2496"/>
                    </a:lnTo>
                    <a:lnTo>
                      <a:pt x="684" y="2494"/>
                    </a:lnTo>
                    <a:lnTo>
                      <a:pt x="690" y="2490"/>
                    </a:lnTo>
                    <a:lnTo>
                      <a:pt x="748" y="2424"/>
                    </a:lnTo>
                    <a:lnTo>
                      <a:pt x="756" y="2410"/>
                    </a:lnTo>
                    <a:lnTo>
                      <a:pt x="770" y="2376"/>
                    </a:lnTo>
                    <a:lnTo>
                      <a:pt x="770" y="2370"/>
                    </a:lnTo>
                    <a:lnTo>
                      <a:pt x="770" y="2368"/>
                    </a:lnTo>
                    <a:lnTo>
                      <a:pt x="768" y="2368"/>
                    </a:lnTo>
                    <a:lnTo>
                      <a:pt x="770" y="2368"/>
                    </a:lnTo>
                    <a:lnTo>
                      <a:pt x="772" y="2366"/>
                    </a:lnTo>
                    <a:lnTo>
                      <a:pt x="772" y="2364"/>
                    </a:lnTo>
                    <a:lnTo>
                      <a:pt x="774" y="2358"/>
                    </a:lnTo>
                    <a:lnTo>
                      <a:pt x="778" y="2354"/>
                    </a:lnTo>
                    <a:lnTo>
                      <a:pt x="806" y="2334"/>
                    </a:lnTo>
                    <a:lnTo>
                      <a:pt x="810" y="2328"/>
                    </a:lnTo>
                    <a:lnTo>
                      <a:pt x="814" y="2322"/>
                    </a:lnTo>
                    <a:lnTo>
                      <a:pt x="818" y="2308"/>
                    </a:lnTo>
                    <a:lnTo>
                      <a:pt x="820" y="2300"/>
                    </a:lnTo>
                    <a:lnTo>
                      <a:pt x="820" y="2292"/>
                    </a:lnTo>
                    <a:lnTo>
                      <a:pt x="814" y="2268"/>
                    </a:lnTo>
                    <a:lnTo>
                      <a:pt x="814" y="2260"/>
                    </a:lnTo>
                    <a:lnTo>
                      <a:pt x="816" y="2254"/>
                    </a:lnTo>
                    <a:lnTo>
                      <a:pt x="826" y="2238"/>
                    </a:lnTo>
                    <a:lnTo>
                      <a:pt x="832" y="2232"/>
                    </a:lnTo>
                    <a:lnTo>
                      <a:pt x="838" y="2228"/>
                    </a:lnTo>
                    <a:lnTo>
                      <a:pt x="874" y="2206"/>
                    </a:lnTo>
                    <a:lnTo>
                      <a:pt x="880" y="2202"/>
                    </a:lnTo>
                    <a:lnTo>
                      <a:pt x="884" y="2194"/>
                    </a:lnTo>
                    <a:lnTo>
                      <a:pt x="886" y="2190"/>
                    </a:lnTo>
                    <a:lnTo>
                      <a:pt x="894" y="2176"/>
                    </a:lnTo>
                    <a:lnTo>
                      <a:pt x="896" y="2170"/>
                    </a:lnTo>
                    <a:lnTo>
                      <a:pt x="898" y="2162"/>
                    </a:lnTo>
                    <a:lnTo>
                      <a:pt x="898" y="2156"/>
                    </a:lnTo>
                    <a:lnTo>
                      <a:pt x="892" y="2132"/>
                    </a:lnTo>
                    <a:lnTo>
                      <a:pt x="890" y="2116"/>
                    </a:lnTo>
                    <a:lnTo>
                      <a:pt x="890" y="2112"/>
                    </a:lnTo>
                    <a:lnTo>
                      <a:pt x="890" y="2108"/>
                    </a:lnTo>
                    <a:lnTo>
                      <a:pt x="888" y="2106"/>
                    </a:lnTo>
                    <a:lnTo>
                      <a:pt x="886" y="2108"/>
                    </a:lnTo>
                    <a:lnTo>
                      <a:pt x="888" y="2106"/>
                    </a:lnTo>
                    <a:lnTo>
                      <a:pt x="888" y="2102"/>
                    </a:lnTo>
                    <a:lnTo>
                      <a:pt x="886" y="2098"/>
                    </a:lnTo>
                    <a:lnTo>
                      <a:pt x="882" y="2094"/>
                    </a:lnTo>
                    <a:lnTo>
                      <a:pt x="880" y="2086"/>
                    </a:lnTo>
                    <a:lnTo>
                      <a:pt x="880" y="2054"/>
                    </a:lnTo>
                    <a:lnTo>
                      <a:pt x="880" y="2046"/>
                    </a:lnTo>
                    <a:lnTo>
                      <a:pt x="876" y="2038"/>
                    </a:lnTo>
                    <a:lnTo>
                      <a:pt x="874" y="2032"/>
                    </a:lnTo>
                    <a:lnTo>
                      <a:pt x="872" y="2026"/>
                    </a:lnTo>
                    <a:lnTo>
                      <a:pt x="876" y="2020"/>
                    </a:lnTo>
                    <a:lnTo>
                      <a:pt x="880" y="2016"/>
                    </a:lnTo>
                    <a:lnTo>
                      <a:pt x="880" y="2012"/>
                    </a:lnTo>
                    <a:lnTo>
                      <a:pt x="882" y="2006"/>
                    </a:lnTo>
                    <a:lnTo>
                      <a:pt x="884" y="2000"/>
                    </a:lnTo>
                    <a:lnTo>
                      <a:pt x="894" y="1984"/>
                    </a:lnTo>
                    <a:lnTo>
                      <a:pt x="900" y="1978"/>
                    </a:lnTo>
                    <a:lnTo>
                      <a:pt x="906" y="1974"/>
                    </a:lnTo>
                    <a:lnTo>
                      <a:pt x="912" y="1970"/>
                    </a:lnTo>
                    <a:lnTo>
                      <a:pt x="918" y="1968"/>
                    </a:lnTo>
                    <a:lnTo>
                      <a:pt x="922" y="1960"/>
                    </a:lnTo>
                    <a:lnTo>
                      <a:pt x="934" y="1936"/>
                    </a:lnTo>
                    <a:lnTo>
                      <a:pt x="940" y="1930"/>
                    </a:lnTo>
                    <a:lnTo>
                      <a:pt x="946" y="1924"/>
                    </a:lnTo>
                    <a:lnTo>
                      <a:pt x="970" y="1912"/>
                    </a:lnTo>
                    <a:lnTo>
                      <a:pt x="984" y="1902"/>
                    </a:lnTo>
                    <a:lnTo>
                      <a:pt x="1012" y="1874"/>
                    </a:lnTo>
                    <a:lnTo>
                      <a:pt x="1016" y="1868"/>
                    </a:lnTo>
                    <a:lnTo>
                      <a:pt x="1020" y="1862"/>
                    </a:lnTo>
                    <a:lnTo>
                      <a:pt x="1044" y="1808"/>
                    </a:lnTo>
                    <a:lnTo>
                      <a:pt x="1048" y="1792"/>
                    </a:lnTo>
                    <a:lnTo>
                      <a:pt x="1054" y="1770"/>
                    </a:lnTo>
                    <a:lnTo>
                      <a:pt x="1054" y="1766"/>
                    </a:lnTo>
                    <a:lnTo>
                      <a:pt x="1054" y="1764"/>
                    </a:lnTo>
                    <a:lnTo>
                      <a:pt x="1050" y="1764"/>
                    </a:lnTo>
                    <a:lnTo>
                      <a:pt x="1048" y="1764"/>
                    </a:lnTo>
                    <a:lnTo>
                      <a:pt x="976" y="1780"/>
                    </a:lnTo>
                    <a:lnTo>
                      <a:pt x="968" y="1780"/>
                    </a:lnTo>
                    <a:lnTo>
                      <a:pt x="960" y="1778"/>
                    </a:lnTo>
                    <a:lnTo>
                      <a:pt x="956" y="1774"/>
                    </a:lnTo>
                    <a:lnTo>
                      <a:pt x="944" y="1766"/>
                    </a:lnTo>
                    <a:lnTo>
                      <a:pt x="934" y="1754"/>
                    </a:lnTo>
                    <a:lnTo>
                      <a:pt x="904" y="1710"/>
                    </a:lnTo>
                    <a:lnTo>
                      <a:pt x="898" y="1704"/>
                    </a:lnTo>
                    <a:lnTo>
                      <a:pt x="892" y="1700"/>
                    </a:lnTo>
                    <a:lnTo>
                      <a:pt x="886" y="1696"/>
                    </a:lnTo>
                    <a:lnTo>
                      <a:pt x="880" y="1692"/>
                    </a:lnTo>
                    <a:lnTo>
                      <a:pt x="876" y="1686"/>
                    </a:lnTo>
                    <a:lnTo>
                      <a:pt x="864" y="1670"/>
                    </a:lnTo>
                    <a:lnTo>
                      <a:pt x="860" y="1664"/>
                    </a:lnTo>
                    <a:lnTo>
                      <a:pt x="858" y="1656"/>
                    </a:lnTo>
                    <a:lnTo>
                      <a:pt x="852" y="1642"/>
                    </a:lnTo>
                    <a:lnTo>
                      <a:pt x="848" y="1626"/>
                    </a:lnTo>
                    <a:lnTo>
                      <a:pt x="842" y="1602"/>
                    </a:lnTo>
                    <a:lnTo>
                      <a:pt x="840" y="1596"/>
                    </a:lnTo>
                    <a:lnTo>
                      <a:pt x="834" y="1590"/>
                    </a:lnTo>
                    <a:lnTo>
                      <a:pt x="826" y="1582"/>
                    </a:lnTo>
                    <a:lnTo>
                      <a:pt x="822" y="1574"/>
                    </a:lnTo>
                    <a:lnTo>
                      <a:pt x="818" y="1568"/>
                    </a:lnTo>
                    <a:lnTo>
                      <a:pt x="814" y="1544"/>
                    </a:lnTo>
                    <a:lnTo>
                      <a:pt x="808" y="1530"/>
                    </a:lnTo>
                    <a:lnTo>
                      <a:pt x="796" y="1504"/>
                    </a:lnTo>
                    <a:lnTo>
                      <a:pt x="786" y="1492"/>
                    </a:lnTo>
                    <a:lnTo>
                      <a:pt x="768" y="1474"/>
                    </a:lnTo>
                    <a:lnTo>
                      <a:pt x="766" y="1470"/>
                    </a:lnTo>
                    <a:lnTo>
                      <a:pt x="770" y="1472"/>
                    </a:lnTo>
                    <a:lnTo>
                      <a:pt x="794" y="1484"/>
                    </a:lnTo>
                    <a:lnTo>
                      <a:pt x="798" y="1484"/>
                    </a:lnTo>
                    <a:lnTo>
                      <a:pt x="800" y="1484"/>
                    </a:lnTo>
                    <a:lnTo>
                      <a:pt x="804" y="1482"/>
                    </a:lnTo>
                    <a:lnTo>
                      <a:pt x="804" y="1480"/>
                    </a:lnTo>
                    <a:lnTo>
                      <a:pt x="808" y="1476"/>
                    </a:lnTo>
                    <a:lnTo>
                      <a:pt x="810" y="1474"/>
                    </a:lnTo>
                    <a:lnTo>
                      <a:pt x="810" y="1472"/>
                    </a:lnTo>
                    <a:lnTo>
                      <a:pt x="812" y="1474"/>
                    </a:lnTo>
                    <a:lnTo>
                      <a:pt x="814" y="1476"/>
                    </a:lnTo>
                    <a:lnTo>
                      <a:pt x="818" y="1480"/>
                    </a:lnTo>
                    <a:lnTo>
                      <a:pt x="824" y="1494"/>
                    </a:lnTo>
                    <a:lnTo>
                      <a:pt x="856" y="1550"/>
                    </a:lnTo>
                    <a:lnTo>
                      <a:pt x="866" y="1562"/>
                    </a:lnTo>
                    <a:lnTo>
                      <a:pt x="874" y="1570"/>
                    </a:lnTo>
                    <a:lnTo>
                      <a:pt x="878" y="1576"/>
                    </a:lnTo>
                    <a:lnTo>
                      <a:pt x="882" y="1584"/>
                    </a:lnTo>
                    <a:lnTo>
                      <a:pt x="886" y="1598"/>
                    </a:lnTo>
                    <a:lnTo>
                      <a:pt x="892" y="1614"/>
                    </a:lnTo>
                    <a:lnTo>
                      <a:pt x="898" y="1636"/>
                    </a:lnTo>
                    <a:lnTo>
                      <a:pt x="900" y="1644"/>
                    </a:lnTo>
                    <a:lnTo>
                      <a:pt x="904" y="1650"/>
                    </a:lnTo>
                    <a:lnTo>
                      <a:pt x="924" y="1668"/>
                    </a:lnTo>
                    <a:lnTo>
                      <a:pt x="928" y="1674"/>
                    </a:lnTo>
                    <a:lnTo>
                      <a:pt x="928" y="1678"/>
                    </a:lnTo>
                    <a:lnTo>
                      <a:pt x="928" y="1684"/>
                    </a:lnTo>
                    <a:lnTo>
                      <a:pt x="932" y="1690"/>
                    </a:lnTo>
                    <a:lnTo>
                      <a:pt x="936" y="1696"/>
                    </a:lnTo>
                    <a:lnTo>
                      <a:pt x="942" y="1710"/>
                    </a:lnTo>
                    <a:lnTo>
                      <a:pt x="954" y="1736"/>
                    </a:lnTo>
                    <a:lnTo>
                      <a:pt x="960" y="1740"/>
                    </a:lnTo>
                    <a:lnTo>
                      <a:pt x="966" y="1740"/>
                    </a:lnTo>
                    <a:lnTo>
                      <a:pt x="980" y="1736"/>
                    </a:lnTo>
                    <a:lnTo>
                      <a:pt x="996" y="1732"/>
                    </a:lnTo>
                    <a:lnTo>
                      <a:pt x="1000" y="1732"/>
                    </a:lnTo>
                    <a:lnTo>
                      <a:pt x="1006" y="1732"/>
                    </a:lnTo>
                    <a:lnTo>
                      <a:pt x="1012" y="1728"/>
                    </a:lnTo>
                    <a:lnTo>
                      <a:pt x="1020" y="1718"/>
                    </a:lnTo>
                    <a:lnTo>
                      <a:pt x="1028" y="1714"/>
                    </a:lnTo>
                    <a:lnTo>
                      <a:pt x="1034" y="1710"/>
                    </a:lnTo>
                    <a:lnTo>
                      <a:pt x="1048" y="1706"/>
                    </a:lnTo>
                    <a:lnTo>
                      <a:pt x="1064" y="1700"/>
                    </a:lnTo>
                    <a:lnTo>
                      <a:pt x="1088" y="1688"/>
                    </a:lnTo>
                    <a:lnTo>
                      <a:pt x="1096" y="1684"/>
                    </a:lnTo>
                    <a:lnTo>
                      <a:pt x="1102" y="1680"/>
                    </a:lnTo>
                    <a:lnTo>
                      <a:pt x="1128" y="1668"/>
                    </a:lnTo>
                    <a:lnTo>
                      <a:pt x="1134" y="1664"/>
                    </a:lnTo>
                    <a:lnTo>
                      <a:pt x="1140" y="1658"/>
                    </a:lnTo>
                    <a:lnTo>
                      <a:pt x="1158" y="1632"/>
                    </a:lnTo>
                    <a:lnTo>
                      <a:pt x="1168" y="1618"/>
                    </a:lnTo>
                    <a:lnTo>
                      <a:pt x="1170" y="1612"/>
                    </a:lnTo>
                    <a:lnTo>
                      <a:pt x="1180" y="1600"/>
                    </a:lnTo>
                    <a:lnTo>
                      <a:pt x="1188" y="1592"/>
                    </a:lnTo>
                    <a:lnTo>
                      <a:pt x="1188" y="1588"/>
                    </a:lnTo>
                    <a:lnTo>
                      <a:pt x="1190" y="1586"/>
                    </a:lnTo>
                    <a:lnTo>
                      <a:pt x="1188" y="1584"/>
                    </a:lnTo>
                    <a:lnTo>
                      <a:pt x="1186" y="1582"/>
                    </a:lnTo>
                    <a:lnTo>
                      <a:pt x="1160" y="1562"/>
                    </a:lnTo>
                    <a:lnTo>
                      <a:pt x="1154" y="1558"/>
                    </a:lnTo>
                    <a:lnTo>
                      <a:pt x="1148" y="1556"/>
                    </a:lnTo>
                    <a:lnTo>
                      <a:pt x="1144" y="1554"/>
                    </a:lnTo>
                    <a:lnTo>
                      <a:pt x="1140" y="1548"/>
                    </a:lnTo>
                    <a:lnTo>
                      <a:pt x="1138" y="1544"/>
                    </a:lnTo>
                    <a:lnTo>
                      <a:pt x="1132" y="1540"/>
                    </a:lnTo>
                    <a:lnTo>
                      <a:pt x="1126" y="1538"/>
                    </a:lnTo>
                    <a:lnTo>
                      <a:pt x="1102" y="1544"/>
                    </a:lnTo>
                    <a:lnTo>
                      <a:pt x="1096" y="1544"/>
                    </a:lnTo>
                    <a:lnTo>
                      <a:pt x="1088" y="1542"/>
                    </a:lnTo>
                    <a:lnTo>
                      <a:pt x="1082" y="1540"/>
                    </a:lnTo>
                    <a:lnTo>
                      <a:pt x="1076" y="1536"/>
                    </a:lnTo>
                    <a:lnTo>
                      <a:pt x="1070" y="1536"/>
                    </a:lnTo>
                    <a:lnTo>
                      <a:pt x="1058" y="1534"/>
                    </a:lnTo>
                    <a:lnTo>
                      <a:pt x="1054" y="1530"/>
                    </a:lnTo>
                    <a:lnTo>
                      <a:pt x="1048" y="1526"/>
                    </a:lnTo>
                    <a:lnTo>
                      <a:pt x="1044" y="1520"/>
                    </a:lnTo>
                    <a:lnTo>
                      <a:pt x="1040" y="1506"/>
                    </a:lnTo>
                    <a:lnTo>
                      <a:pt x="1036" y="1498"/>
                    </a:lnTo>
                    <a:lnTo>
                      <a:pt x="1032" y="1492"/>
                    </a:lnTo>
                    <a:lnTo>
                      <a:pt x="1022" y="1484"/>
                    </a:lnTo>
                    <a:lnTo>
                      <a:pt x="1018" y="1478"/>
                    </a:lnTo>
                    <a:lnTo>
                      <a:pt x="1018" y="1472"/>
                    </a:lnTo>
                    <a:lnTo>
                      <a:pt x="1018" y="1468"/>
                    </a:lnTo>
                    <a:lnTo>
                      <a:pt x="1022" y="1462"/>
                    </a:lnTo>
                    <a:lnTo>
                      <a:pt x="1026" y="1458"/>
                    </a:lnTo>
                    <a:lnTo>
                      <a:pt x="1026" y="1452"/>
                    </a:lnTo>
                    <a:lnTo>
                      <a:pt x="1028" y="1452"/>
                    </a:lnTo>
                    <a:lnTo>
                      <a:pt x="1032" y="1454"/>
                    </a:lnTo>
                    <a:lnTo>
                      <a:pt x="1040" y="1462"/>
                    </a:lnTo>
                    <a:lnTo>
                      <a:pt x="1052" y="1474"/>
                    </a:lnTo>
                    <a:lnTo>
                      <a:pt x="1060" y="1482"/>
                    </a:lnTo>
                    <a:lnTo>
                      <a:pt x="1072" y="1492"/>
                    </a:lnTo>
                    <a:lnTo>
                      <a:pt x="1088" y="1504"/>
                    </a:lnTo>
                    <a:lnTo>
                      <a:pt x="1102" y="1510"/>
                    </a:lnTo>
                    <a:lnTo>
                      <a:pt x="1116" y="1514"/>
                    </a:lnTo>
                    <a:lnTo>
                      <a:pt x="1124" y="1516"/>
                    </a:lnTo>
                    <a:lnTo>
                      <a:pt x="1132" y="1514"/>
                    </a:lnTo>
                    <a:lnTo>
                      <a:pt x="1136" y="1510"/>
                    </a:lnTo>
                    <a:lnTo>
                      <a:pt x="1144" y="1510"/>
                    </a:lnTo>
                    <a:lnTo>
                      <a:pt x="1150" y="1514"/>
                    </a:lnTo>
                    <a:lnTo>
                      <a:pt x="1158" y="1522"/>
                    </a:lnTo>
                    <a:lnTo>
                      <a:pt x="1164" y="1526"/>
                    </a:lnTo>
                    <a:lnTo>
                      <a:pt x="1172" y="1530"/>
                    </a:lnTo>
                    <a:lnTo>
                      <a:pt x="1206" y="1544"/>
                    </a:lnTo>
                    <a:lnTo>
                      <a:pt x="1218" y="1546"/>
                    </a:lnTo>
                    <a:lnTo>
                      <a:pt x="1222" y="1546"/>
                    </a:lnTo>
                    <a:lnTo>
                      <a:pt x="1230" y="1544"/>
                    </a:lnTo>
                    <a:lnTo>
                      <a:pt x="1244" y="1538"/>
                    </a:lnTo>
                    <a:lnTo>
                      <a:pt x="1260" y="1536"/>
                    </a:lnTo>
                    <a:lnTo>
                      <a:pt x="1292" y="1536"/>
                    </a:lnTo>
                    <a:lnTo>
                      <a:pt x="1300" y="1538"/>
                    </a:lnTo>
                    <a:lnTo>
                      <a:pt x="1306" y="1544"/>
                    </a:lnTo>
                    <a:lnTo>
                      <a:pt x="1316" y="1558"/>
                    </a:lnTo>
                    <a:lnTo>
                      <a:pt x="1320" y="1566"/>
                    </a:lnTo>
                    <a:lnTo>
                      <a:pt x="1326" y="1572"/>
                    </a:lnTo>
                    <a:lnTo>
                      <a:pt x="1336" y="1588"/>
                    </a:lnTo>
                    <a:lnTo>
                      <a:pt x="1346" y="1602"/>
                    </a:lnTo>
                    <a:lnTo>
                      <a:pt x="1354" y="1610"/>
                    </a:lnTo>
                    <a:lnTo>
                      <a:pt x="1360" y="1612"/>
                    </a:lnTo>
                    <a:lnTo>
                      <a:pt x="1366" y="1610"/>
                    </a:lnTo>
                    <a:lnTo>
                      <a:pt x="1382" y="1600"/>
                    </a:lnTo>
                    <a:lnTo>
                      <a:pt x="1386" y="1598"/>
                    </a:lnTo>
                    <a:lnTo>
                      <a:pt x="1388" y="1600"/>
                    </a:lnTo>
                    <a:lnTo>
                      <a:pt x="1390" y="1600"/>
                    </a:lnTo>
                    <a:lnTo>
                      <a:pt x="1390" y="1604"/>
                    </a:lnTo>
                    <a:lnTo>
                      <a:pt x="1398" y="1676"/>
                    </a:lnTo>
                    <a:lnTo>
                      <a:pt x="1402" y="1692"/>
                    </a:lnTo>
                    <a:lnTo>
                      <a:pt x="1408" y="1714"/>
                    </a:lnTo>
                    <a:lnTo>
                      <a:pt x="1414" y="1730"/>
                    </a:lnTo>
                    <a:lnTo>
                      <a:pt x="1434" y="1764"/>
                    </a:lnTo>
                    <a:lnTo>
                      <a:pt x="1442" y="1778"/>
                    </a:lnTo>
                    <a:lnTo>
                      <a:pt x="1444" y="1784"/>
                    </a:lnTo>
                    <a:lnTo>
                      <a:pt x="1452" y="1798"/>
                    </a:lnTo>
                    <a:lnTo>
                      <a:pt x="1464" y="1814"/>
                    </a:lnTo>
                    <a:lnTo>
                      <a:pt x="1466" y="1816"/>
                    </a:lnTo>
                    <a:lnTo>
                      <a:pt x="1468" y="1816"/>
                    </a:lnTo>
                    <a:lnTo>
                      <a:pt x="1470" y="1816"/>
                    </a:lnTo>
                    <a:lnTo>
                      <a:pt x="1472" y="1814"/>
                    </a:lnTo>
                    <a:lnTo>
                      <a:pt x="1474" y="1808"/>
                    </a:lnTo>
                    <a:lnTo>
                      <a:pt x="1484" y="1796"/>
                    </a:lnTo>
                    <a:lnTo>
                      <a:pt x="1492" y="1786"/>
                    </a:lnTo>
                    <a:lnTo>
                      <a:pt x="1500" y="1774"/>
                    </a:lnTo>
                    <a:lnTo>
                      <a:pt x="1504" y="1768"/>
                    </a:lnTo>
                    <a:lnTo>
                      <a:pt x="1506" y="1762"/>
                    </a:lnTo>
                    <a:lnTo>
                      <a:pt x="1506" y="1754"/>
                    </a:lnTo>
                    <a:lnTo>
                      <a:pt x="1506" y="1730"/>
                    </a:lnTo>
                    <a:lnTo>
                      <a:pt x="1510" y="1716"/>
                    </a:lnTo>
                    <a:lnTo>
                      <a:pt x="1514" y="1700"/>
                    </a:lnTo>
                    <a:lnTo>
                      <a:pt x="1518" y="1694"/>
                    </a:lnTo>
                    <a:lnTo>
                      <a:pt x="1522" y="1688"/>
                    </a:lnTo>
                    <a:lnTo>
                      <a:pt x="1540" y="1670"/>
                    </a:lnTo>
                    <a:lnTo>
                      <a:pt x="1554" y="1660"/>
                    </a:lnTo>
                    <a:lnTo>
                      <a:pt x="1578" y="1648"/>
                    </a:lnTo>
                    <a:lnTo>
                      <a:pt x="1590" y="1638"/>
                    </a:lnTo>
                    <a:lnTo>
                      <a:pt x="1598" y="1630"/>
                    </a:lnTo>
                    <a:lnTo>
                      <a:pt x="1604" y="1624"/>
                    </a:lnTo>
                    <a:lnTo>
                      <a:pt x="1608" y="1618"/>
                    </a:lnTo>
                    <a:lnTo>
                      <a:pt x="1612" y="1604"/>
                    </a:lnTo>
                    <a:lnTo>
                      <a:pt x="1616" y="1598"/>
                    </a:lnTo>
                    <a:lnTo>
                      <a:pt x="1622" y="1596"/>
                    </a:lnTo>
                    <a:lnTo>
                      <a:pt x="1636" y="1596"/>
                    </a:lnTo>
                    <a:lnTo>
                      <a:pt x="1644" y="1596"/>
                    </a:lnTo>
                    <a:lnTo>
                      <a:pt x="1652" y="1592"/>
                    </a:lnTo>
                    <a:lnTo>
                      <a:pt x="1666" y="1588"/>
                    </a:lnTo>
                    <a:lnTo>
                      <a:pt x="1676" y="1586"/>
                    </a:lnTo>
                    <a:lnTo>
                      <a:pt x="1686" y="1588"/>
                    </a:lnTo>
                    <a:lnTo>
                      <a:pt x="1688" y="1590"/>
                    </a:lnTo>
                    <a:lnTo>
                      <a:pt x="1694" y="1594"/>
                    </a:lnTo>
                    <a:lnTo>
                      <a:pt x="1700" y="1598"/>
                    </a:lnTo>
                    <a:lnTo>
                      <a:pt x="1702" y="1604"/>
                    </a:lnTo>
                    <a:lnTo>
                      <a:pt x="1706" y="1612"/>
                    </a:lnTo>
                    <a:lnTo>
                      <a:pt x="1708" y="1618"/>
                    </a:lnTo>
                    <a:lnTo>
                      <a:pt x="1714" y="1632"/>
                    </a:lnTo>
                    <a:lnTo>
                      <a:pt x="1728" y="1676"/>
                    </a:lnTo>
                    <a:lnTo>
                      <a:pt x="1732" y="1682"/>
                    </a:lnTo>
                    <a:lnTo>
                      <a:pt x="1738" y="1688"/>
                    </a:lnTo>
                    <a:lnTo>
                      <a:pt x="1744" y="1690"/>
                    </a:lnTo>
                    <a:lnTo>
                      <a:pt x="1750" y="1692"/>
                    </a:lnTo>
                    <a:lnTo>
                      <a:pt x="1758" y="1690"/>
                    </a:lnTo>
                    <a:lnTo>
                      <a:pt x="1764" y="1688"/>
                    </a:lnTo>
                    <a:lnTo>
                      <a:pt x="1770" y="1686"/>
                    </a:lnTo>
                    <a:lnTo>
                      <a:pt x="1776" y="1688"/>
                    </a:lnTo>
                    <a:lnTo>
                      <a:pt x="1780" y="1694"/>
                    </a:lnTo>
                    <a:lnTo>
                      <a:pt x="1782" y="1700"/>
                    </a:lnTo>
                    <a:lnTo>
                      <a:pt x="1788" y="1716"/>
                    </a:lnTo>
                    <a:lnTo>
                      <a:pt x="1790" y="1730"/>
                    </a:lnTo>
                    <a:lnTo>
                      <a:pt x="1790" y="1754"/>
                    </a:lnTo>
                    <a:lnTo>
                      <a:pt x="1790" y="1770"/>
                    </a:lnTo>
                    <a:lnTo>
                      <a:pt x="1790" y="1802"/>
                    </a:lnTo>
                    <a:lnTo>
                      <a:pt x="1792" y="1810"/>
                    </a:lnTo>
                    <a:lnTo>
                      <a:pt x="1796" y="1816"/>
                    </a:lnTo>
                    <a:lnTo>
                      <a:pt x="1804" y="1824"/>
                    </a:lnTo>
                    <a:lnTo>
                      <a:pt x="1814" y="1838"/>
                    </a:lnTo>
                    <a:lnTo>
                      <a:pt x="1816" y="1842"/>
                    </a:lnTo>
                    <a:lnTo>
                      <a:pt x="1822" y="1858"/>
                    </a:lnTo>
                    <a:lnTo>
                      <a:pt x="1826" y="1862"/>
                    </a:lnTo>
                    <a:lnTo>
                      <a:pt x="1834" y="1876"/>
                    </a:lnTo>
                    <a:lnTo>
                      <a:pt x="1842" y="1884"/>
                    </a:lnTo>
                    <a:lnTo>
                      <a:pt x="1854" y="1894"/>
                    </a:lnTo>
                    <a:lnTo>
                      <a:pt x="1872" y="1912"/>
                    </a:lnTo>
                    <a:lnTo>
                      <a:pt x="1878" y="1916"/>
                    </a:lnTo>
                    <a:lnTo>
                      <a:pt x="1880" y="1914"/>
                    </a:lnTo>
                    <a:lnTo>
                      <a:pt x="1884" y="1914"/>
                    </a:lnTo>
                    <a:lnTo>
                      <a:pt x="1886" y="1908"/>
                    </a:lnTo>
                    <a:lnTo>
                      <a:pt x="1886" y="1900"/>
                    </a:lnTo>
                    <a:lnTo>
                      <a:pt x="1880" y="1886"/>
                    </a:lnTo>
                    <a:lnTo>
                      <a:pt x="1874" y="1872"/>
                    </a:lnTo>
                    <a:lnTo>
                      <a:pt x="1872" y="1866"/>
                    </a:lnTo>
                    <a:lnTo>
                      <a:pt x="1862" y="1854"/>
                    </a:lnTo>
                    <a:lnTo>
                      <a:pt x="1854" y="1846"/>
                    </a:lnTo>
                    <a:lnTo>
                      <a:pt x="1842" y="1836"/>
                    </a:lnTo>
                    <a:lnTo>
                      <a:pt x="1836" y="1834"/>
                    </a:lnTo>
                    <a:lnTo>
                      <a:pt x="1824" y="1826"/>
                    </a:lnTo>
                    <a:lnTo>
                      <a:pt x="1820" y="1820"/>
                    </a:lnTo>
                    <a:lnTo>
                      <a:pt x="1818" y="1812"/>
                    </a:lnTo>
                    <a:lnTo>
                      <a:pt x="1812" y="1790"/>
                    </a:lnTo>
                    <a:lnTo>
                      <a:pt x="1810" y="1774"/>
                    </a:lnTo>
                    <a:lnTo>
                      <a:pt x="1810" y="1770"/>
                    </a:lnTo>
                    <a:lnTo>
                      <a:pt x="1812" y="1754"/>
                    </a:lnTo>
                    <a:lnTo>
                      <a:pt x="1816" y="1740"/>
                    </a:lnTo>
                    <a:lnTo>
                      <a:pt x="1818" y="1736"/>
                    </a:lnTo>
                    <a:lnTo>
                      <a:pt x="1820" y="1734"/>
                    </a:lnTo>
                    <a:lnTo>
                      <a:pt x="1824" y="1734"/>
                    </a:lnTo>
                    <a:lnTo>
                      <a:pt x="1826" y="1734"/>
                    </a:lnTo>
                    <a:lnTo>
                      <a:pt x="1842" y="1740"/>
                    </a:lnTo>
                    <a:lnTo>
                      <a:pt x="1848" y="1742"/>
                    </a:lnTo>
                    <a:lnTo>
                      <a:pt x="1854" y="1746"/>
                    </a:lnTo>
                    <a:lnTo>
                      <a:pt x="1858" y="1752"/>
                    </a:lnTo>
                    <a:lnTo>
                      <a:pt x="1864" y="1758"/>
                    </a:lnTo>
                    <a:lnTo>
                      <a:pt x="1872" y="1766"/>
                    </a:lnTo>
                    <a:lnTo>
                      <a:pt x="1884" y="1776"/>
                    </a:lnTo>
                    <a:lnTo>
                      <a:pt x="1888" y="1782"/>
                    </a:lnTo>
                    <a:lnTo>
                      <a:pt x="1894" y="1780"/>
                    </a:lnTo>
                    <a:lnTo>
                      <a:pt x="1898" y="1782"/>
                    </a:lnTo>
                    <a:lnTo>
                      <a:pt x="1902" y="1788"/>
                    </a:lnTo>
                    <a:lnTo>
                      <a:pt x="1904" y="1794"/>
                    </a:lnTo>
                    <a:lnTo>
                      <a:pt x="1906" y="1796"/>
                    </a:lnTo>
                    <a:lnTo>
                      <a:pt x="1908" y="1798"/>
                    </a:lnTo>
                    <a:lnTo>
                      <a:pt x="1912" y="1798"/>
                    </a:lnTo>
                    <a:lnTo>
                      <a:pt x="1914" y="1796"/>
                    </a:lnTo>
                    <a:lnTo>
                      <a:pt x="1940" y="1776"/>
                    </a:lnTo>
                    <a:lnTo>
                      <a:pt x="1952" y="1766"/>
                    </a:lnTo>
                    <a:lnTo>
                      <a:pt x="1962" y="1758"/>
                    </a:lnTo>
                    <a:lnTo>
                      <a:pt x="1964" y="1752"/>
                    </a:lnTo>
                    <a:lnTo>
                      <a:pt x="1964" y="1744"/>
                    </a:lnTo>
                    <a:lnTo>
                      <a:pt x="1950" y="1690"/>
                    </a:lnTo>
                    <a:lnTo>
                      <a:pt x="1946" y="1684"/>
                    </a:lnTo>
                    <a:lnTo>
                      <a:pt x="1942" y="1678"/>
                    </a:lnTo>
                    <a:lnTo>
                      <a:pt x="1932" y="1666"/>
                    </a:lnTo>
                    <a:lnTo>
                      <a:pt x="1922" y="1650"/>
                    </a:lnTo>
                    <a:lnTo>
                      <a:pt x="1914" y="1636"/>
                    </a:lnTo>
                    <a:lnTo>
                      <a:pt x="1912" y="1632"/>
                    </a:lnTo>
                    <a:lnTo>
                      <a:pt x="1910" y="1626"/>
                    </a:lnTo>
                    <a:lnTo>
                      <a:pt x="1912" y="1620"/>
                    </a:lnTo>
                    <a:lnTo>
                      <a:pt x="1924" y="1612"/>
                    </a:lnTo>
                    <a:lnTo>
                      <a:pt x="1930" y="1608"/>
                    </a:lnTo>
                    <a:lnTo>
                      <a:pt x="1942" y="1606"/>
                    </a:lnTo>
                    <a:lnTo>
                      <a:pt x="1948" y="1606"/>
                    </a:lnTo>
                    <a:lnTo>
                      <a:pt x="1954" y="1610"/>
                    </a:lnTo>
                    <a:lnTo>
                      <a:pt x="1970" y="1620"/>
                    </a:lnTo>
                    <a:lnTo>
                      <a:pt x="1972" y="1622"/>
                    </a:lnTo>
                    <a:lnTo>
                      <a:pt x="1974" y="1620"/>
                    </a:lnTo>
                    <a:lnTo>
                      <a:pt x="1976" y="1620"/>
                    </a:lnTo>
                    <a:lnTo>
                      <a:pt x="1976" y="1616"/>
                    </a:lnTo>
                    <a:lnTo>
                      <a:pt x="1976" y="1614"/>
                    </a:lnTo>
                    <a:lnTo>
                      <a:pt x="1978" y="1606"/>
                    </a:lnTo>
                    <a:lnTo>
                      <a:pt x="1984" y="1604"/>
                    </a:lnTo>
                    <a:lnTo>
                      <a:pt x="2008" y="1598"/>
                    </a:lnTo>
                    <a:lnTo>
                      <a:pt x="2014" y="1594"/>
                    </a:lnTo>
                    <a:lnTo>
                      <a:pt x="2020" y="1590"/>
                    </a:lnTo>
                    <a:lnTo>
                      <a:pt x="2024" y="1586"/>
                    </a:lnTo>
                    <a:lnTo>
                      <a:pt x="2030" y="1586"/>
                    </a:lnTo>
                    <a:lnTo>
                      <a:pt x="2040" y="1586"/>
                    </a:lnTo>
                    <a:lnTo>
                      <a:pt x="2052" y="1582"/>
                    </a:lnTo>
                    <a:lnTo>
                      <a:pt x="2056" y="1580"/>
                    </a:lnTo>
                    <a:lnTo>
                      <a:pt x="2072" y="1572"/>
                    </a:lnTo>
                    <a:lnTo>
                      <a:pt x="2076" y="1570"/>
                    </a:lnTo>
                    <a:lnTo>
                      <a:pt x="2090" y="1562"/>
                    </a:lnTo>
                    <a:lnTo>
                      <a:pt x="2106" y="1550"/>
                    </a:lnTo>
                    <a:lnTo>
                      <a:pt x="2112" y="1546"/>
                    </a:lnTo>
                    <a:lnTo>
                      <a:pt x="2116" y="1540"/>
                    </a:lnTo>
                    <a:lnTo>
                      <a:pt x="2120" y="1534"/>
                    </a:lnTo>
                    <a:lnTo>
                      <a:pt x="2126" y="1520"/>
                    </a:lnTo>
                    <a:lnTo>
                      <a:pt x="2130" y="1514"/>
                    </a:lnTo>
                    <a:lnTo>
                      <a:pt x="2138" y="1500"/>
                    </a:lnTo>
                    <a:lnTo>
                      <a:pt x="2148" y="1484"/>
                    </a:lnTo>
                    <a:lnTo>
                      <a:pt x="2150" y="1478"/>
                    </a:lnTo>
                    <a:lnTo>
                      <a:pt x="2152" y="1470"/>
                    </a:lnTo>
                    <a:lnTo>
                      <a:pt x="2152" y="1466"/>
                    </a:lnTo>
                    <a:lnTo>
                      <a:pt x="2150" y="1460"/>
                    </a:lnTo>
                    <a:lnTo>
                      <a:pt x="2148" y="1454"/>
                    </a:lnTo>
                    <a:lnTo>
                      <a:pt x="2146" y="1448"/>
                    </a:lnTo>
                    <a:lnTo>
                      <a:pt x="2148" y="1444"/>
                    </a:lnTo>
                    <a:lnTo>
                      <a:pt x="2150" y="1438"/>
                    </a:lnTo>
                    <a:lnTo>
                      <a:pt x="2148" y="1432"/>
                    </a:lnTo>
                    <a:lnTo>
                      <a:pt x="2146" y="1426"/>
                    </a:lnTo>
                    <a:lnTo>
                      <a:pt x="2140" y="1412"/>
                    </a:lnTo>
                    <a:lnTo>
                      <a:pt x="2126" y="1378"/>
                    </a:lnTo>
                    <a:lnTo>
                      <a:pt x="2122" y="1366"/>
                    </a:lnTo>
                    <a:lnTo>
                      <a:pt x="2124" y="1360"/>
                    </a:lnTo>
                    <a:lnTo>
                      <a:pt x="2128" y="1354"/>
                    </a:lnTo>
                    <a:lnTo>
                      <a:pt x="2136" y="1346"/>
                    </a:lnTo>
                    <a:lnTo>
                      <a:pt x="2150" y="1338"/>
                    </a:lnTo>
                    <a:lnTo>
                      <a:pt x="2154" y="1334"/>
                    </a:lnTo>
                    <a:lnTo>
                      <a:pt x="2160" y="1330"/>
                    </a:lnTo>
                    <a:lnTo>
                      <a:pt x="2162" y="1326"/>
                    </a:lnTo>
                    <a:lnTo>
                      <a:pt x="2160" y="1322"/>
                    </a:lnTo>
                    <a:lnTo>
                      <a:pt x="2154" y="1322"/>
                    </a:lnTo>
                    <a:lnTo>
                      <a:pt x="2140" y="1322"/>
                    </a:lnTo>
                    <a:lnTo>
                      <a:pt x="2128" y="1322"/>
                    </a:lnTo>
                    <a:lnTo>
                      <a:pt x="2118" y="1322"/>
                    </a:lnTo>
                    <a:lnTo>
                      <a:pt x="2114" y="1320"/>
                    </a:lnTo>
                    <a:lnTo>
                      <a:pt x="2110" y="1314"/>
                    </a:lnTo>
                    <a:lnTo>
                      <a:pt x="2106" y="1308"/>
                    </a:lnTo>
                    <a:lnTo>
                      <a:pt x="2098" y="1296"/>
                    </a:lnTo>
                    <a:lnTo>
                      <a:pt x="2096" y="1294"/>
                    </a:lnTo>
                    <a:lnTo>
                      <a:pt x="2096" y="1292"/>
                    </a:lnTo>
                    <a:lnTo>
                      <a:pt x="2100" y="1288"/>
                    </a:lnTo>
                    <a:lnTo>
                      <a:pt x="2106" y="1286"/>
                    </a:lnTo>
                    <a:lnTo>
                      <a:pt x="2120" y="1278"/>
                    </a:lnTo>
                    <a:lnTo>
                      <a:pt x="2126" y="1276"/>
                    </a:lnTo>
                    <a:lnTo>
                      <a:pt x="2138" y="1266"/>
                    </a:lnTo>
                    <a:lnTo>
                      <a:pt x="2146" y="1258"/>
                    </a:lnTo>
                    <a:lnTo>
                      <a:pt x="2152" y="1254"/>
                    </a:lnTo>
                    <a:lnTo>
                      <a:pt x="2158" y="1252"/>
                    </a:lnTo>
                    <a:lnTo>
                      <a:pt x="2158" y="1254"/>
                    </a:lnTo>
                    <a:lnTo>
                      <a:pt x="2160" y="1254"/>
                    </a:lnTo>
                    <a:lnTo>
                      <a:pt x="2158" y="1260"/>
                    </a:lnTo>
                    <a:lnTo>
                      <a:pt x="2156" y="1266"/>
                    </a:lnTo>
                    <a:lnTo>
                      <a:pt x="2154" y="1272"/>
                    </a:lnTo>
                    <a:lnTo>
                      <a:pt x="2158" y="1278"/>
                    </a:lnTo>
                    <a:lnTo>
                      <a:pt x="2162" y="1280"/>
                    </a:lnTo>
                    <a:lnTo>
                      <a:pt x="2166" y="1282"/>
                    </a:lnTo>
                    <a:lnTo>
                      <a:pt x="2180" y="1280"/>
                    </a:lnTo>
                    <a:lnTo>
                      <a:pt x="2194" y="1274"/>
                    </a:lnTo>
                    <a:lnTo>
                      <a:pt x="2202" y="1274"/>
                    </a:lnTo>
                    <a:lnTo>
                      <a:pt x="2208" y="1276"/>
                    </a:lnTo>
                    <a:lnTo>
                      <a:pt x="2214" y="1278"/>
                    </a:lnTo>
                    <a:lnTo>
                      <a:pt x="2220" y="1284"/>
                    </a:lnTo>
                    <a:lnTo>
                      <a:pt x="2224" y="1290"/>
                    </a:lnTo>
                    <a:lnTo>
                      <a:pt x="2228" y="1294"/>
                    </a:lnTo>
                    <a:lnTo>
                      <a:pt x="2230" y="1306"/>
                    </a:lnTo>
                    <a:lnTo>
                      <a:pt x="2230" y="1320"/>
                    </a:lnTo>
                    <a:lnTo>
                      <a:pt x="2230" y="1332"/>
                    </a:lnTo>
                    <a:lnTo>
                      <a:pt x="2228" y="1348"/>
                    </a:lnTo>
                    <a:lnTo>
                      <a:pt x="2224" y="1362"/>
                    </a:lnTo>
                    <a:lnTo>
                      <a:pt x="2222" y="1366"/>
                    </a:lnTo>
                    <a:lnTo>
                      <a:pt x="2224" y="1368"/>
                    </a:lnTo>
                    <a:lnTo>
                      <a:pt x="2226" y="1370"/>
                    </a:lnTo>
                    <a:lnTo>
                      <a:pt x="2228" y="1370"/>
                    </a:lnTo>
                    <a:lnTo>
                      <a:pt x="2232" y="1370"/>
                    </a:lnTo>
                    <a:lnTo>
                      <a:pt x="2240" y="1370"/>
                    </a:lnTo>
                    <a:lnTo>
                      <a:pt x="2248" y="1366"/>
                    </a:lnTo>
                    <a:lnTo>
                      <a:pt x="2252" y="1364"/>
                    </a:lnTo>
                    <a:lnTo>
                      <a:pt x="2264" y="1356"/>
                    </a:lnTo>
                    <a:lnTo>
                      <a:pt x="2274" y="1346"/>
                    </a:lnTo>
                    <a:lnTo>
                      <a:pt x="2278" y="1340"/>
                    </a:lnTo>
                    <a:lnTo>
                      <a:pt x="2276" y="1334"/>
                    </a:lnTo>
                    <a:lnTo>
                      <a:pt x="2264" y="1308"/>
                    </a:lnTo>
                    <a:lnTo>
                      <a:pt x="2260" y="1296"/>
                    </a:lnTo>
                    <a:lnTo>
                      <a:pt x="2260" y="1284"/>
                    </a:lnTo>
                    <a:lnTo>
                      <a:pt x="2260" y="1280"/>
                    </a:lnTo>
                    <a:lnTo>
                      <a:pt x="2260" y="1268"/>
                    </a:lnTo>
                    <a:lnTo>
                      <a:pt x="2256" y="1256"/>
                    </a:lnTo>
                    <a:lnTo>
                      <a:pt x="2254" y="1250"/>
                    </a:lnTo>
                    <a:lnTo>
                      <a:pt x="2252" y="1244"/>
                    </a:lnTo>
                    <a:lnTo>
                      <a:pt x="2256" y="1238"/>
                    </a:lnTo>
                    <a:lnTo>
                      <a:pt x="2266" y="1228"/>
                    </a:lnTo>
                    <a:lnTo>
                      <a:pt x="2274" y="1220"/>
                    </a:lnTo>
                    <a:lnTo>
                      <a:pt x="2280" y="1216"/>
                    </a:lnTo>
                    <a:lnTo>
                      <a:pt x="2286" y="1214"/>
                    </a:lnTo>
                    <a:lnTo>
                      <a:pt x="2290" y="1216"/>
                    </a:lnTo>
                    <a:lnTo>
                      <a:pt x="2292" y="1218"/>
                    </a:lnTo>
                    <a:lnTo>
                      <a:pt x="2292" y="1222"/>
                    </a:lnTo>
                    <a:lnTo>
                      <a:pt x="2294" y="1224"/>
                    </a:lnTo>
                    <a:lnTo>
                      <a:pt x="2304" y="1224"/>
                    </a:lnTo>
                    <a:lnTo>
                      <a:pt x="2310" y="1222"/>
                    </a:lnTo>
                    <a:lnTo>
                      <a:pt x="2314" y="1218"/>
                    </a:lnTo>
                    <a:lnTo>
                      <a:pt x="2320" y="1216"/>
                    </a:lnTo>
                    <a:lnTo>
                      <a:pt x="2326" y="1218"/>
                    </a:lnTo>
                    <a:lnTo>
                      <a:pt x="2332" y="1220"/>
                    </a:lnTo>
                    <a:lnTo>
                      <a:pt x="2338" y="1222"/>
                    </a:lnTo>
                    <a:lnTo>
                      <a:pt x="2344" y="1218"/>
                    </a:lnTo>
                    <a:lnTo>
                      <a:pt x="2362" y="1200"/>
                    </a:lnTo>
                    <a:lnTo>
                      <a:pt x="2374" y="1188"/>
                    </a:lnTo>
                    <a:lnTo>
                      <a:pt x="2382" y="1180"/>
                    </a:lnTo>
                    <a:lnTo>
                      <a:pt x="2392" y="1168"/>
                    </a:lnTo>
                    <a:lnTo>
                      <a:pt x="2422" y="1132"/>
                    </a:lnTo>
                    <a:lnTo>
                      <a:pt x="2430" y="1118"/>
                    </a:lnTo>
                    <a:lnTo>
                      <a:pt x="2442" y="1094"/>
                    </a:lnTo>
                    <a:lnTo>
                      <a:pt x="2446" y="1086"/>
                    </a:lnTo>
                    <a:lnTo>
                      <a:pt x="2446" y="1078"/>
                    </a:lnTo>
                    <a:lnTo>
                      <a:pt x="2446" y="1056"/>
                    </a:lnTo>
                    <a:lnTo>
                      <a:pt x="2448" y="1040"/>
                    </a:lnTo>
                    <a:lnTo>
                      <a:pt x="2454" y="996"/>
                    </a:lnTo>
                    <a:lnTo>
                      <a:pt x="2456" y="980"/>
                    </a:lnTo>
                    <a:lnTo>
                      <a:pt x="2456" y="978"/>
                    </a:lnTo>
                    <a:lnTo>
                      <a:pt x="2454" y="970"/>
                    </a:lnTo>
                    <a:lnTo>
                      <a:pt x="2450" y="964"/>
                    </a:lnTo>
                    <a:lnTo>
                      <a:pt x="2442" y="956"/>
                    </a:lnTo>
                    <a:lnTo>
                      <a:pt x="2436" y="952"/>
                    </a:lnTo>
                    <a:lnTo>
                      <a:pt x="2430" y="954"/>
                    </a:lnTo>
                    <a:lnTo>
                      <a:pt x="2414" y="964"/>
                    </a:lnTo>
                    <a:lnTo>
                      <a:pt x="2406" y="968"/>
                    </a:lnTo>
                    <a:lnTo>
                      <a:pt x="2400" y="966"/>
                    </a:lnTo>
                    <a:lnTo>
                      <a:pt x="2394" y="964"/>
                    </a:lnTo>
                    <a:lnTo>
                      <a:pt x="2388" y="958"/>
                    </a:lnTo>
                    <a:lnTo>
                      <a:pt x="2384" y="952"/>
                    </a:lnTo>
                    <a:lnTo>
                      <a:pt x="2382" y="948"/>
                    </a:lnTo>
                    <a:lnTo>
                      <a:pt x="2378" y="942"/>
                    </a:lnTo>
                    <a:lnTo>
                      <a:pt x="2372" y="940"/>
                    </a:lnTo>
                    <a:lnTo>
                      <a:pt x="2370" y="938"/>
                    </a:lnTo>
                    <a:lnTo>
                      <a:pt x="2372" y="936"/>
                    </a:lnTo>
                    <a:lnTo>
                      <a:pt x="2384" y="924"/>
                    </a:lnTo>
                    <a:lnTo>
                      <a:pt x="2402" y="906"/>
                    </a:lnTo>
                    <a:lnTo>
                      <a:pt x="2412" y="896"/>
                    </a:lnTo>
                    <a:lnTo>
                      <a:pt x="2420" y="888"/>
                    </a:lnTo>
                    <a:lnTo>
                      <a:pt x="2424" y="882"/>
                    </a:lnTo>
                    <a:lnTo>
                      <a:pt x="2426" y="876"/>
                    </a:lnTo>
                    <a:lnTo>
                      <a:pt x="2428" y="872"/>
                    </a:lnTo>
                    <a:lnTo>
                      <a:pt x="2432" y="866"/>
                    </a:lnTo>
                    <a:lnTo>
                      <a:pt x="2490" y="808"/>
                    </a:lnTo>
                    <a:lnTo>
                      <a:pt x="2496" y="804"/>
                    </a:lnTo>
                    <a:lnTo>
                      <a:pt x="2504" y="802"/>
                    </a:lnTo>
                    <a:lnTo>
                      <a:pt x="2506" y="802"/>
                    </a:lnTo>
                    <a:lnTo>
                      <a:pt x="2522" y="802"/>
                    </a:lnTo>
                    <a:lnTo>
                      <a:pt x="2556" y="802"/>
                    </a:lnTo>
                    <a:lnTo>
                      <a:pt x="2564" y="802"/>
                    </a:lnTo>
                    <a:lnTo>
                      <a:pt x="2570" y="800"/>
                    </a:lnTo>
                    <a:lnTo>
                      <a:pt x="2576" y="796"/>
                    </a:lnTo>
                    <a:lnTo>
                      <a:pt x="2584" y="794"/>
                    </a:lnTo>
                    <a:lnTo>
                      <a:pt x="2590" y="796"/>
                    </a:lnTo>
                    <a:lnTo>
                      <a:pt x="2604" y="800"/>
                    </a:lnTo>
                    <a:lnTo>
                      <a:pt x="2610" y="804"/>
                    </a:lnTo>
                    <a:lnTo>
                      <a:pt x="2612" y="810"/>
                    </a:lnTo>
                    <a:lnTo>
                      <a:pt x="2612" y="814"/>
                    </a:lnTo>
                    <a:lnTo>
                      <a:pt x="2614" y="818"/>
                    </a:lnTo>
                    <a:lnTo>
                      <a:pt x="2614" y="820"/>
                    </a:lnTo>
                    <a:lnTo>
                      <a:pt x="2618" y="820"/>
                    </a:lnTo>
                    <a:lnTo>
                      <a:pt x="2620" y="822"/>
                    </a:lnTo>
                    <a:lnTo>
                      <a:pt x="2654" y="814"/>
                    </a:lnTo>
                    <a:lnTo>
                      <a:pt x="2666" y="812"/>
                    </a:lnTo>
                    <a:lnTo>
                      <a:pt x="2668" y="812"/>
                    </a:lnTo>
                    <a:lnTo>
                      <a:pt x="2666" y="808"/>
                    </a:lnTo>
                    <a:lnTo>
                      <a:pt x="2664" y="802"/>
                    </a:lnTo>
                    <a:lnTo>
                      <a:pt x="2664" y="796"/>
                    </a:lnTo>
                    <a:lnTo>
                      <a:pt x="2668" y="782"/>
                    </a:lnTo>
                    <a:lnTo>
                      <a:pt x="2674" y="766"/>
                    </a:lnTo>
                    <a:lnTo>
                      <a:pt x="2678" y="752"/>
                    </a:lnTo>
                    <a:lnTo>
                      <a:pt x="2682" y="746"/>
                    </a:lnTo>
                    <a:lnTo>
                      <a:pt x="2688" y="740"/>
                    </a:lnTo>
                    <a:lnTo>
                      <a:pt x="2704" y="730"/>
                    </a:lnTo>
                    <a:lnTo>
                      <a:pt x="2710" y="726"/>
                    </a:lnTo>
                    <a:lnTo>
                      <a:pt x="2718" y="726"/>
                    </a:lnTo>
                    <a:lnTo>
                      <a:pt x="2742" y="732"/>
                    </a:lnTo>
                    <a:lnTo>
                      <a:pt x="2748" y="736"/>
                    </a:lnTo>
                    <a:lnTo>
                      <a:pt x="2754" y="742"/>
                    </a:lnTo>
                    <a:lnTo>
                      <a:pt x="2756" y="746"/>
                    </a:lnTo>
                    <a:lnTo>
                      <a:pt x="2758" y="750"/>
                    </a:lnTo>
                    <a:lnTo>
                      <a:pt x="2760" y="750"/>
                    </a:lnTo>
                    <a:lnTo>
                      <a:pt x="2762" y="750"/>
                    </a:lnTo>
                    <a:lnTo>
                      <a:pt x="2764" y="748"/>
                    </a:lnTo>
                    <a:lnTo>
                      <a:pt x="2774" y="740"/>
                    </a:lnTo>
                    <a:lnTo>
                      <a:pt x="2786" y="730"/>
                    </a:lnTo>
                    <a:lnTo>
                      <a:pt x="2812" y="710"/>
                    </a:lnTo>
                    <a:lnTo>
                      <a:pt x="2814" y="708"/>
                    </a:lnTo>
                    <a:lnTo>
                      <a:pt x="2816" y="708"/>
                    </a:lnTo>
                    <a:lnTo>
                      <a:pt x="2818" y="710"/>
                    </a:lnTo>
                    <a:lnTo>
                      <a:pt x="2818" y="714"/>
                    </a:lnTo>
                    <a:lnTo>
                      <a:pt x="2818" y="736"/>
                    </a:lnTo>
                    <a:lnTo>
                      <a:pt x="2816" y="744"/>
                    </a:lnTo>
                    <a:lnTo>
                      <a:pt x="2812" y="750"/>
                    </a:lnTo>
                    <a:lnTo>
                      <a:pt x="2794" y="768"/>
                    </a:lnTo>
                    <a:lnTo>
                      <a:pt x="2782" y="778"/>
                    </a:lnTo>
                    <a:lnTo>
                      <a:pt x="2776" y="780"/>
                    </a:lnTo>
                    <a:lnTo>
                      <a:pt x="2770" y="784"/>
                    </a:lnTo>
                    <a:lnTo>
                      <a:pt x="2764" y="790"/>
                    </a:lnTo>
                    <a:lnTo>
                      <a:pt x="2754" y="806"/>
                    </a:lnTo>
                    <a:lnTo>
                      <a:pt x="2744" y="818"/>
                    </a:lnTo>
                    <a:lnTo>
                      <a:pt x="2736" y="826"/>
                    </a:lnTo>
                    <a:lnTo>
                      <a:pt x="2724" y="838"/>
                    </a:lnTo>
                    <a:lnTo>
                      <a:pt x="2716" y="846"/>
                    </a:lnTo>
                    <a:lnTo>
                      <a:pt x="2710" y="850"/>
                    </a:lnTo>
                    <a:lnTo>
                      <a:pt x="2706" y="852"/>
                    </a:lnTo>
                    <a:lnTo>
                      <a:pt x="2702" y="854"/>
                    </a:lnTo>
                    <a:lnTo>
                      <a:pt x="2698" y="860"/>
                    </a:lnTo>
                    <a:lnTo>
                      <a:pt x="2684" y="904"/>
                    </a:lnTo>
                    <a:lnTo>
                      <a:pt x="2682" y="910"/>
                    </a:lnTo>
                    <a:lnTo>
                      <a:pt x="2682" y="918"/>
                    </a:lnTo>
                    <a:lnTo>
                      <a:pt x="2700" y="1020"/>
                    </a:lnTo>
                    <a:lnTo>
                      <a:pt x="2700" y="1022"/>
                    </a:lnTo>
                    <a:lnTo>
                      <a:pt x="2702" y="1024"/>
                    </a:lnTo>
                    <a:lnTo>
                      <a:pt x="2704" y="1024"/>
                    </a:lnTo>
                    <a:lnTo>
                      <a:pt x="2706" y="1022"/>
                    </a:lnTo>
                    <a:lnTo>
                      <a:pt x="2726" y="996"/>
                    </a:lnTo>
                    <a:lnTo>
                      <a:pt x="2734" y="984"/>
                    </a:lnTo>
                    <a:lnTo>
                      <a:pt x="2744" y="972"/>
                    </a:lnTo>
                    <a:lnTo>
                      <a:pt x="2746" y="966"/>
                    </a:lnTo>
                    <a:lnTo>
                      <a:pt x="2754" y="952"/>
                    </a:lnTo>
                    <a:lnTo>
                      <a:pt x="2756" y="948"/>
                    </a:lnTo>
                    <a:lnTo>
                      <a:pt x="2760" y="940"/>
                    </a:lnTo>
                    <a:lnTo>
                      <a:pt x="2766" y="936"/>
                    </a:lnTo>
                    <a:lnTo>
                      <a:pt x="2772" y="934"/>
                    </a:lnTo>
                    <a:lnTo>
                      <a:pt x="2776" y="928"/>
                    </a:lnTo>
                    <a:lnTo>
                      <a:pt x="2778" y="922"/>
                    </a:lnTo>
                    <a:lnTo>
                      <a:pt x="2778" y="918"/>
                    </a:lnTo>
                    <a:lnTo>
                      <a:pt x="2780" y="912"/>
                    </a:lnTo>
                    <a:lnTo>
                      <a:pt x="2784" y="906"/>
                    </a:lnTo>
                    <a:lnTo>
                      <a:pt x="2788" y="900"/>
                    </a:lnTo>
                    <a:lnTo>
                      <a:pt x="2790" y="894"/>
                    </a:lnTo>
                    <a:lnTo>
                      <a:pt x="2796" y="870"/>
                    </a:lnTo>
                    <a:lnTo>
                      <a:pt x="2798" y="856"/>
                    </a:lnTo>
                    <a:lnTo>
                      <a:pt x="2796" y="854"/>
                    </a:lnTo>
                    <a:lnTo>
                      <a:pt x="2790" y="852"/>
                    </a:lnTo>
                    <a:lnTo>
                      <a:pt x="2786" y="852"/>
                    </a:lnTo>
                    <a:lnTo>
                      <a:pt x="2784" y="852"/>
                    </a:lnTo>
                    <a:lnTo>
                      <a:pt x="2782" y="850"/>
                    </a:lnTo>
                    <a:lnTo>
                      <a:pt x="2782" y="848"/>
                    </a:lnTo>
                    <a:lnTo>
                      <a:pt x="2782" y="844"/>
                    </a:lnTo>
                    <a:lnTo>
                      <a:pt x="2796" y="810"/>
                    </a:lnTo>
                    <a:lnTo>
                      <a:pt x="2798" y="804"/>
                    </a:lnTo>
                    <a:lnTo>
                      <a:pt x="2804" y="798"/>
                    </a:lnTo>
                    <a:lnTo>
                      <a:pt x="2816" y="790"/>
                    </a:lnTo>
                    <a:lnTo>
                      <a:pt x="2820" y="786"/>
                    </a:lnTo>
                    <a:lnTo>
                      <a:pt x="2832" y="784"/>
                    </a:lnTo>
                    <a:lnTo>
                      <a:pt x="2838" y="784"/>
                    </a:lnTo>
                    <a:lnTo>
                      <a:pt x="2842" y="788"/>
                    </a:lnTo>
                    <a:lnTo>
                      <a:pt x="2844" y="790"/>
                    </a:lnTo>
                    <a:lnTo>
                      <a:pt x="2848" y="790"/>
                    </a:lnTo>
                    <a:lnTo>
                      <a:pt x="2854" y="788"/>
                    </a:lnTo>
                    <a:lnTo>
                      <a:pt x="2870" y="770"/>
                    </a:lnTo>
                    <a:lnTo>
                      <a:pt x="2874" y="768"/>
                    </a:lnTo>
                    <a:lnTo>
                      <a:pt x="2876" y="768"/>
                    </a:lnTo>
                    <a:lnTo>
                      <a:pt x="2880" y="768"/>
                    </a:lnTo>
                    <a:lnTo>
                      <a:pt x="2882" y="770"/>
                    </a:lnTo>
                    <a:lnTo>
                      <a:pt x="2900" y="788"/>
                    </a:lnTo>
                    <a:lnTo>
                      <a:pt x="2902" y="790"/>
                    </a:lnTo>
                    <a:lnTo>
                      <a:pt x="2906" y="790"/>
                    </a:lnTo>
                    <a:lnTo>
                      <a:pt x="2908" y="788"/>
                    </a:lnTo>
                    <a:lnTo>
                      <a:pt x="2908" y="786"/>
                    </a:lnTo>
                    <a:lnTo>
                      <a:pt x="2914" y="772"/>
                    </a:lnTo>
                    <a:lnTo>
                      <a:pt x="2918" y="766"/>
                    </a:lnTo>
                    <a:lnTo>
                      <a:pt x="2924" y="764"/>
                    </a:lnTo>
                    <a:lnTo>
                      <a:pt x="2928" y="764"/>
                    </a:lnTo>
                    <a:lnTo>
                      <a:pt x="2934" y="762"/>
                    </a:lnTo>
                    <a:lnTo>
                      <a:pt x="2940" y="758"/>
                    </a:lnTo>
                    <a:lnTo>
                      <a:pt x="2960" y="732"/>
                    </a:lnTo>
                    <a:lnTo>
                      <a:pt x="2966" y="726"/>
                    </a:lnTo>
                    <a:lnTo>
                      <a:pt x="2972" y="722"/>
                    </a:lnTo>
                    <a:lnTo>
                      <a:pt x="2996" y="708"/>
                    </a:lnTo>
                    <a:lnTo>
                      <a:pt x="3004" y="706"/>
                    </a:lnTo>
                    <a:lnTo>
                      <a:pt x="3012" y="706"/>
                    </a:lnTo>
                    <a:lnTo>
                      <a:pt x="3016" y="706"/>
                    </a:lnTo>
                    <a:lnTo>
                      <a:pt x="3024" y="706"/>
                    </a:lnTo>
                    <a:lnTo>
                      <a:pt x="3030" y="708"/>
                    </a:lnTo>
                    <a:lnTo>
                      <a:pt x="3036" y="712"/>
                    </a:lnTo>
                    <a:lnTo>
                      <a:pt x="3042" y="712"/>
                    </a:lnTo>
                    <a:lnTo>
                      <a:pt x="3044" y="710"/>
                    </a:lnTo>
                    <a:lnTo>
                      <a:pt x="3044" y="698"/>
                    </a:lnTo>
                    <a:lnTo>
                      <a:pt x="3044" y="694"/>
                    </a:lnTo>
                    <a:lnTo>
                      <a:pt x="3040" y="678"/>
                    </a:lnTo>
                    <a:lnTo>
                      <a:pt x="3036" y="664"/>
                    </a:lnTo>
                    <a:lnTo>
                      <a:pt x="3032" y="656"/>
                    </a:lnTo>
                    <a:lnTo>
                      <a:pt x="3028" y="650"/>
                    </a:lnTo>
                    <a:lnTo>
                      <a:pt x="3020" y="642"/>
                    </a:lnTo>
                    <a:lnTo>
                      <a:pt x="3018" y="640"/>
                    </a:lnTo>
                    <a:lnTo>
                      <a:pt x="3018" y="638"/>
                    </a:lnTo>
                    <a:lnTo>
                      <a:pt x="3018" y="634"/>
                    </a:lnTo>
                    <a:lnTo>
                      <a:pt x="3022" y="634"/>
                    </a:lnTo>
                    <a:lnTo>
                      <a:pt x="3026" y="630"/>
                    </a:lnTo>
                    <a:lnTo>
                      <a:pt x="3040" y="624"/>
                    </a:lnTo>
                    <a:lnTo>
                      <a:pt x="3046" y="620"/>
                    </a:lnTo>
                    <a:close/>
                    <a:moveTo>
                      <a:pt x="420" y="930"/>
                    </a:moveTo>
                    <a:lnTo>
                      <a:pt x="420" y="930"/>
                    </a:lnTo>
                    <a:lnTo>
                      <a:pt x="414" y="924"/>
                    </a:lnTo>
                    <a:lnTo>
                      <a:pt x="410" y="920"/>
                    </a:lnTo>
                    <a:lnTo>
                      <a:pt x="414" y="924"/>
                    </a:lnTo>
                    <a:lnTo>
                      <a:pt x="420" y="930"/>
                    </a:lnTo>
                    <a:close/>
                    <a:moveTo>
                      <a:pt x="938" y="1244"/>
                    </a:moveTo>
                    <a:lnTo>
                      <a:pt x="938" y="1244"/>
                    </a:lnTo>
                    <a:lnTo>
                      <a:pt x="934" y="1238"/>
                    </a:lnTo>
                    <a:lnTo>
                      <a:pt x="928" y="1236"/>
                    </a:lnTo>
                    <a:lnTo>
                      <a:pt x="924" y="1234"/>
                    </a:lnTo>
                    <a:lnTo>
                      <a:pt x="914" y="1234"/>
                    </a:lnTo>
                    <a:lnTo>
                      <a:pt x="902" y="1238"/>
                    </a:lnTo>
                    <a:lnTo>
                      <a:pt x="896" y="1240"/>
                    </a:lnTo>
                    <a:lnTo>
                      <a:pt x="890" y="1242"/>
                    </a:lnTo>
                    <a:lnTo>
                      <a:pt x="882" y="1244"/>
                    </a:lnTo>
                    <a:lnTo>
                      <a:pt x="878" y="1244"/>
                    </a:lnTo>
                    <a:lnTo>
                      <a:pt x="864" y="1244"/>
                    </a:lnTo>
                    <a:lnTo>
                      <a:pt x="852" y="1240"/>
                    </a:lnTo>
                    <a:lnTo>
                      <a:pt x="848" y="1238"/>
                    </a:lnTo>
                    <a:lnTo>
                      <a:pt x="836" y="1234"/>
                    </a:lnTo>
                    <a:lnTo>
                      <a:pt x="822" y="1234"/>
                    </a:lnTo>
                    <a:lnTo>
                      <a:pt x="800" y="1234"/>
                    </a:lnTo>
                    <a:lnTo>
                      <a:pt x="786" y="1234"/>
                    </a:lnTo>
                    <a:lnTo>
                      <a:pt x="774" y="1234"/>
                    </a:lnTo>
                    <a:lnTo>
                      <a:pt x="770" y="1234"/>
                    </a:lnTo>
                    <a:lnTo>
                      <a:pt x="764" y="1236"/>
                    </a:lnTo>
                    <a:lnTo>
                      <a:pt x="758" y="1238"/>
                    </a:lnTo>
                    <a:lnTo>
                      <a:pt x="746" y="1248"/>
                    </a:lnTo>
                    <a:lnTo>
                      <a:pt x="740" y="1250"/>
                    </a:lnTo>
                    <a:lnTo>
                      <a:pt x="734" y="1250"/>
                    </a:lnTo>
                    <a:lnTo>
                      <a:pt x="728" y="1248"/>
                    </a:lnTo>
                    <a:lnTo>
                      <a:pt x="722" y="1244"/>
                    </a:lnTo>
                    <a:lnTo>
                      <a:pt x="716" y="1240"/>
                    </a:lnTo>
                    <a:lnTo>
                      <a:pt x="702" y="1236"/>
                    </a:lnTo>
                    <a:lnTo>
                      <a:pt x="696" y="1232"/>
                    </a:lnTo>
                    <a:lnTo>
                      <a:pt x="694" y="1226"/>
                    </a:lnTo>
                    <a:lnTo>
                      <a:pt x="694" y="1222"/>
                    </a:lnTo>
                    <a:lnTo>
                      <a:pt x="696" y="1214"/>
                    </a:lnTo>
                    <a:lnTo>
                      <a:pt x="700" y="1208"/>
                    </a:lnTo>
                    <a:lnTo>
                      <a:pt x="708" y="1200"/>
                    </a:lnTo>
                    <a:lnTo>
                      <a:pt x="714" y="1194"/>
                    </a:lnTo>
                    <a:lnTo>
                      <a:pt x="714" y="1186"/>
                    </a:lnTo>
                    <a:lnTo>
                      <a:pt x="714" y="1172"/>
                    </a:lnTo>
                    <a:lnTo>
                      <a:pt x="714" y="1166"/>
                    </a:lnTo>
                    <a:lnTo>
                      <a:pt x="718" y="1160"/>
                    </a:lnTo>
                    <a:lnTo>
                      <a:pt x="724" y="1156"/>
                    </a:lnTo>
                    <a:lnTo>
                      <a:pt x="728" y="1150"/>
                    </a:lnTo>
                    <a:lnTo>
                      <a:pt x="740" y="1142"/>
                    </a:lnTo>
                    <a:lnTo>
                      <a:pt x="746" y="1140"/>
                    </a:lnTo>
                    <a:lnTo>
                      <a:pt x="754" y="1136"/>
                    </a:lnTo>
                    <a:lnTo>
                      <a:pt x="760" y="1136"/>
                    </a:lnTo>
                    <a:lnTo>
                      <a:pt x="764" y="1136"/>
                    </a:lnTo>
                    <a:lnTo>
                      <a:pt x="772" y="1138"/>
                    </a:lnTo>
                    <a:lnTo>
                      <a:pt x="778" y="1140"/>
                    </a:lnTo>
                    <a:lnTo>
                      <a:pt x="780" y="1146"/>
                    </a:lnTo>
                    <a:lnTo>
                      <a:pt x="778" y="1150"/>
                    </a:lnTo>
                    <a:lnTo>
                      <a:pt x="776" y="1152"/>
                    </a:lnTo>
                    <a:lnTo>
                      <a:pt x="776" y="1156"/>
                    </a:lnTo>
                    <a:lnTo>
                      <a:pt x="778" y="1160"/>
                    </a:lnTo>
                    <a:lnTo>
                      <a:pt x="786" y="1170"/>
                    </a:lnTo>
                    <a:lnTo>
                      <a:pt x="792" y="1172"/>
                    </a:lnTo>
                    <a:lnTo>
                      <a:pt x="800" y="1172"/>
                    </a:lnTo>
                    <a:lnTo>
                      <a:pt x="824" y="1158"/>
                    </a:lnTo>
                    <a:lnTo>
                      <a:pt x="832" y="1156"/>
                    </a:lnTo>
                    <a:lnTo>
                      <a:pt x="838" y="1158"/>
                    </a:lnTo>
                    <a:lnTo>
                      <a:pt x="862" y="1164"/>
                    </a:lnTo>
                    <a:lnTo>
                      <a:pt x="870" y="1166"/>
                    </a:lnTo>
                    <a:lnTo>
                      <a:pt x="874" y="1172"/>
                    </a:lnTo>
                    <a:lnTo>
                      <a:pt x="886" y="1188"/>
                    </a:lnTo>
                    <a:lnTo>
                      <a:pt x="888" y="1194"/>
                    </a:lnTo>
                    <a:lnTo>
                      <a:pt x="890" y="1200"/>
                    </a:lnTo>
                    <a:lnTo>
                      <a:pt x="892" y="1204"/>
                    </a:lnTo>
                    <a:lnTo>
                      <a:pt x="894" y="1210"/>
                    </a:lnTo>
                    <a:lnTo>
                      <a:pt x="900" y="1212"/>
                    </a:lnTo>
                    <a:lnTo>
                      <a:pt x="908" y="1214"/>
                    </a:lnTo>
                    <a:lnTo>
                      <a:pt x="912" y="1214"/>
                    </a:lnTo>
                    <a:lnTo>
                      <a:pt x="918" y="1216"/>
                    </a:lnTo>
                    <a:lnTo>
                      <a:pt x="924" y="1218"/>
                    </a:lnTo>
                    <a:lnTo>
                      <a:pt x="932" y="1232"/>
                    </a:lnTo>
                    <a:lnTo>
                      <a:pt x="936" y="1236"/>
                    </a:lnTo>
                    <a:lnTo>
                      <a:pt x="938" y="1244"/>
                    </a:lnTo>
                    <a:close/>
                    <a:moveTo>
                      <a:pt x="1094" y="1156"/>
                    </a:moveTo>
                    <a:lnTo>
                      <a:pt x="1094" y="1156"/>
                    </a:lnTo>
                    <a:lnTo>
                      <a:pt x="1078" y="1156"/>
                    </a:lnTo>
                    <a:lnTo>
                      <a:pt x="1074" y="1156"/>
                    </a:lnTo>
                    <a:lnTo>
                      <a:pt x="1068" y="1156"/>
                    </a:lnTo>
                    <a:lnTo>
                      <a:pt x="1062" y="1160"/>
                    </a:lnTo>
                    <a:lnTo>
                      <a:pt x="1058" y="1166"/>
                    </a:lnTo>
                    <a:lnTo>
                      <a:pt x="1058" y="1172"/>
                    </a:lnTo>
                    <a:lnTo>
                      <a:pt x="1064" y="1196"/>
                    </a:lnTo>
                    <a:lnTo>
                      <a:pt x="1068" y="1204"/>
                    </a:lnTo>
                    <a:lnTo>
                      <a:pt x="1072" y="1210"/>
                    </a:lnTo>
                    <a:lnTo>
                      <a:pt x="1080" y="1218"/>
                    </a:lnTo>
                    <a:lnTo>
                      <a:pt x="1084" y="1224"/>
                    </a:lnTo>
                    <a:lnTo>
                      <a:pt x="1086" y="1232"/>
                    </a:lnTo>
                    <a:lnTo>
                      <a:pt x="1086" y="1256"/>
                    </a:lnTo>
                    <a:lnTo>
                      <a:pt x="1086" y="1264"/>
                    </a:lnTo>
                    <a:lnTo>
                      <a:pt x="1080" y="1266"/>
                    </a:lnTo>
                    <a:lnTo>
                      <a:pt x="1020" y="1278"/>
                    </a:lnTo>
                    <a:lnTo>
                      <a:pt x="1014" y="1278"/>
                    </a:lnTo>
                    <a:lnTo>
                      <a:pt x="1010" y="1276"/>
                    </a:lnTo>
                    <a:lnTo>
                      <a:pt x="1006" y="1274"/>
                    </a:lnTo>
                    <a:lnTo>
                      <a:pt x="1002" y="1278"/>
                    </a:lnTo>
                    <a:lnTo>
                      <a:pt x="998" y="1280"/>
                    </a:lnTo>
                    <a:lnTo>
                      <a:pt x="990" y="1282"/>
                    </a:lnTo>
                    <a:lnTo>
                      <a:pt x="982" y="1284"/>
                    </a:lnTo>
                    <a:lnTo>
                      <a:pt x="976" y="1284"/>
                    </a:lnTo>
                    <a:lnTo>
                      <a:pt x="972" y="1284"/>
                    </a:lnTo>
                    <a:lnTo>
                      <a:pt x="962" y="1278"/>
                    </a:lnTo>
                    <a:lnTo>
                      <a:pt x="958" y="1272"/>
                    </a:lnTo>
                    <a:lnTo>
                      <a:pt x="954" y="1268"/>
                    </a:lnTo>
                    <a:lnTo>
                      <a:pt x="954" y="1266"/>
                    </a:lnTo>
                    <a:lnTo>
                      <a:pt x="954" y="1264"/>
                    </a:lnTo>
                    <a:lnTo>
                      <a:pt x="960" y="1264"/>
                    </a:lnTo>
                    <a:lnTo>
                      <a:pt x="968" y="1262"/>
                    </a:lnTo>
                    <a:lnTo>
                      <a:pt x="976" y="1260"/>
                    </a:lnTo>
                    <a:lnTo>
                      <a:pt x="980" y="1256"/>
                    </a:lnTo>
                    <a:lnTo>
                      <a:pt x="986" y="1256"/>
                    </a:lnTo>
                    <a:lnTo>
                      <a:pt x="992" y="1258"/>
                    </a:lnTo>
                    <a:lnTo>
                      <a:pt x="996" y="1264"/>
                    </a:lnTo>
                    <a:lnTo>
                      <a:pt x="998" y="1268"/>
                    </a:lnTo>
                    <a:lnTo>
                      <a:pt x="998" y="1270"/>
                    </a:lnTo>
                    <a:lnTo>
                      <a:pt x="1002" y="1266"/>
                    </a:lnTo>
                    <a:lnTo>
                      <a:pt x="1004" y="1260"/>
                    </a:lnTo>
                    <a:lnTo>
                      <a:pt x="1012" y="1248"/>
                    </a:lnTo>
                    <a:lnTo>
                      <a:pt x="1022" y="1240"/>
                    </a:lnTo>
                    <a:lnTo>
                      <a:pt x="1024" y="1234"/>
                    </a:lnTo>
                    <a:lnTo>
                      <a:pt x="1024" y="1226"/>
                    </a:lnTo>
                    <a:lnTo>
                      <a:pt x="1010" y="1202"/>
                    </a:lnTo>
                    <a:lnTo>
                      <a:pt x="1002" y="1188"/>
                    </a:lnTo>
                    <a:lnTo>
                      <a:pt x="974" y="1152"/>
                    </a:lnTo>
                    <a:lnTo>
                      <a:pt x="970" y="1146"/>
                    </a:lnTo>
                    <a:lnTo>
                      <a:pt x="972" y="1138"/>
                    </a:lnTo>
                    <a:lnTo>
                      <a:pt x="984" y="1122"/>
                    </a:lnTo>
                    <a:lnTo>
                      <a:pt x="988" y="1118"/>
                    </a:lnTo>
                    <a:lnTo>
                      <a:pt x="994" y="1112"/>
                    </a:lnTo>
                    <a:lnTo>
                      <a:pt x="1000" y="1110"/>
                    </a:lnTo>
                    <a:lnTo>
                      <a:pt x="1006" y="1108"/>
                    </a:lnTo>
                    <a:lnTo>
                      <a:pt x="1012" y="1112"/>
                    </a:lnTo>
                    <a:lnTo>
                      <a:pt x="1018" y="1114"/>
                    </a:lnTo>
                    <a:lnTo>
                      <a:pt x="1026" y="1116"/>
                    </a:lnTo>
                    <a:lnTo>
                      <a:pt x="1048" y="1116"/>
                    </a:lnTo>
                    <a:lnTo>
                      <a:pt x="1064" y="1116"/>
                    </a:lnTo>
                    <a:lnTo>
                      <a:pt x="1078" y="1116"/>
                    </a:lnTo>
                    <a:lnTo>
                      <a:pt x="1084" y="1118"/>
                    </a:lnTo>
                    <a:lnTo>
                      <a:pt x="1090" y="1122"/>
                    </a:lnTo>
                    <a:lnTo>
                      <a:pt x="1110" y="1148"/>
                    </a:lnTo>
                    <a:lnTo>
                      <a:pt x="1112" y="1152"/>
                    </a:lnTo>
                    <a:lnTo>
                      <a:pt x="1112" y="1154"/>
                    </a:lnTo>
                    <a:lnTo>
                      <a:pt x="1110" y="1154"/>
                    </a:lnTo>
                    <a:lnTo>
                      <a:pt x="1108" y="1156"/>
                    </a:lnTo>
                    <a:lnTo>
                      <a:pt x="1094" y="1156"/>
                    </a:lnTo>
                    <a:close/>
                    <a:moveTo>
                      <a:pt x="1098" y="350"/>
                    </a:moveTo>
                    <a:lnTo>
                      <a:pt x="1098" y="350"/>
                    </a:lnTo>
                    <a:lnTo>
                      <a:pt x="1102" y="354"/>
                    </a:lnTo>
                    <a:lnTo>
                      <a:pt x="1106" y="358"/>
                    </a:lnTo>
                    <a:lnTo>
                      <a:pt x="1108" y="362"/>
                    </a:lnTo>
                    <a:lnTo>
                      <a:pt x="1112" y="366"/>
                    </a:lnTo>
                    <a:lnTo>
                      <a:pt x="1118" y="368"/>
                    </a:lnTo>
                    <a:lnTo>
                      <a:pt x="1124" y="372"/>
                    </a:lnTo>
                    <a:lnTo>
                      <a:pt x="1132" y="372"/>
                    </a:lnTo>
                    <a:lnTo>
                      <a:pt x="1156" y="372"/>
                    </a:lnTo>
                    <a:lnTo>
                      <a:pt x="1158" y="372"/>
                    </a:lnTo>
                    <a:lnTo>
                      <a:pt x="1160" y="370"/>
                    </a:lnTo>
                    <a:lnTo>
                      <a:pt x="1160" y="368"/>
                    </a:lnTo>
                    <a:lnTo>
                      <a:pt x="1158" y="366"/>
                    </a:lnTo>
                    <a:lnTo>
                      <a:pt x="1150" y="358"/>
                    </a:lnTo>
                    <a:lnTo>
                      <a:pt x="1146" y="352"/>
                    </a:lnTo>
                    <a:lnTo>
                      <a:pt x="1142" y="346"/>
                    </a:lnTo>
                    <a:lnTo>
                      <a:pt x="1128" y="302"/>
                    </a:lnTo>
                    <a:lnTo>
                      <a:pt x="1126" y="294"/>
                    </a:lnTo>
                    <a:lnTo>
                      <a:pt x="1128" y="286"/>
                    </a:lnTo>
                    <a:lnTo>
                      <a:pt x="1140" y="262"/>
                    </a:lnTo>
                    <a:lnTo>
                      <a:pt x="1148" y="248"/>
                    </a:lnTo>
                    <a:lnTo>
                      <a:pt x="1180" y="184"/>
                    </a:lnTo>
                    <a:lnTo>
                      <a:pt x="1184" y="178"/>
                    </a:lnTo>
                    <a:lnTo>
                      <a:pt x="1190" y="172"/>
                    </a:lnTo>
                    <a:lnTo>
                      <a:pt x="1216" y="152"/>
                    </a:lnTo>
                    <a:lnTo>
                      <a:pt x="1226" y="140"/>
                    </a:lnTo>
                    <a:lnTo>
                      <a:pt x="1238" y="124"/>
                    </a:lnTo>
                    <a:lnTo>
                      <a:pt x="1244" y="120"/>
                    </a:lnTo>
                    <a:lnTo>
                      <a:pt x="1250" y="116"/>
                    </a:lnTo>
                    <a:lnTo>
                      <a:pt x="1264" y="110"/>
                    </a:lnTo>
                    <a:lnTo>
                      <a:pt x="1278" y="104"/>
                    </a:lnTo>
                    <a:lnTo>
                      <a:pt x="1294" y="94"/>
                    </a:lnTo>
                    <a:lnTo>
                      <a:pt x="1306" y="84"/>
                    </a:lnTo>
                    <a:lnTo>
                      <a:pt x="1334" y="56"/>
                    </a:lnTo>
                    <a:lnTo>
                      <a:pt x="1338" y="50"/>
                    </a:lnTo>
                    <a:lnTo>
                      <a:pt x="1336" y="42"/>
                    </a:lnTo>
                    <a:lnTo>
                      <a:pt x="1334" y="38"/>
                    </a:lnTo>
                    <a:lnTo>
                      <a:pt x="1328" y="32"/>
                    </a:lnTo>
                    <a:lnTo>
                      <a:pt x="1322" y="30"/>
                    </a:lnTo>
                    <a:lnTo>
                      <a:pt x="1308" y="30"/>
                    </a:lnTo>
                    <a:lnTo>
                      <a:pt x="1302" y="32"/>
                    </a:lnTo>
                    <a:lnTo>
                      <a:pt x="1296" y="36"/>
                    </a:lnTo>
                    <a:lnTo>
                      <a:pt x="1286" y="44"/>
                    </a:lnTo>
                    <a:lnTo>
                      <a:pt x="1276" y="54"/>
                    </a:lnTo>
                    <a:lnTo>
                      <a:pt x="1270" y="58"/>
                    </a:lnTo>
                    <a:lnTo>
                      <a:pt x="1264" y="62"/>
                    </a:lnTo>
                    <a:lnTo>
                      <a:pt x="1250" y="66"/>
                    </a:lnTo>
                    <a:lnTo>
                      <a:pt x="1234" y="70"/>
                    </a:lnTo>
                    <a:lnTo>
                      <a:pt x="1220" y="70"/>
                    </a:lnTo>
                    <a:lnTo>
                      <a:pt x="1214" y="70"/>
                    </a:lnTo>
                    <a:lnTo>
                      <a:pt x="1208" y="74"/>
                    </a:lnTo>
                    <a:lnTo>
                      <a:pt x="1198" y="84"/>
                    </a:lnTo>
                    <a:lnTo>
                      <a:pt x="1188" y="94"/>
                    </a:lnTo>
                    <a:lnTo>
                      <a:pt x="1160" y="122"/>
                    </a:lnTo>
                    <a:lnTo>
                      <a:pt x="1146" y="132"/>
                    </a:lnTo>
                    <a:lnTo>
                      <a:pt x="1142" y="134"/>
                    </a:lnTo>
                    <a:lnTo>
                      <a:pt x="1136" y="140"/>
                    </a:lnTo>
                    <a:lnTo>
                      <a:pt x="1134" y="146"/>
                    </a:lnTo>
                    <a:lnTo>
                      <a:pt x="1134" y="160"/>
                    </a:lnTo>
                    <a:lnTo>
                      <a:pt x="1132" y="166"/>
                    </a:lnTo>
                    <a:lnTo>
                      <a:pt x="1128" y="170"/>
                    </a:lnTo>
                    <a:lnTo>
                      <a:pt x="1122" y="174"/>
                    </a:lnTo>
                    <a:lnTo>
                      <a:pt x="1116" y="178"/>
                    </a:lnTo>
                    <a:lnTo>
                      <a:pt x="1110" y="184"/>
                    </a:lnTo>
                    <a:lnTo>
                      <a:pt x="1100" y="200"/>
                    </a:lnTo>
                    <a:lnTo>
                      <a:pt x="1096" y="206"/>
                    </a:lnTo>
                    <a:lnTo>
                      <a:pt x="1096" y="214"/>
                    </a:lnTo>
                    <a:lnTo>
                      <a:pt x="1096" y="218"/>
                    </a:lnTo>
                    <a:lnTo>
                      <a:pt x="1094" y="226"/>
                    </a:lnTo>
                    <a:lnTo>
                      <a:pt x="1092" y="232"/>
                    </a:lnTo>
                    <a:lnTo>
                      <a:pt x="1090" y="238"/>
                    </a:lnTo>
                    <a:lnTo>
                      <a:pt x="1082" y="252"/>
                    </a:lnTo>
                    <a:lnTo>
                      <a:pt x="1080" y="258"/>
                    </a:lnTo>
                    <a:lnTo>
                      <a:pt x="1076" y="266"/>
                    </a:lnTo>
                    <a:lnTo>
                      <a:pt x="1076" y="272"/>
                    </a:lnTo>
                    <a:lnTo>
                      <a:pt x="1076" y="286"/>
                    </a:lnTo>
                    <a:lnTo>
                      <a:pt x="1074" y="294"/>
                    </a:lnTo>
                    <a:lnTo>
                      <a:pt x="1072" y="302"/>
                    </a:lnTo>
                    <a:lnTo>
                      <a:pt x="1070" y="306"/>
                    </a:lnTo>
                    <a:lnTo>
                      <a:pt x="1068" y="314"/>
                    </a:lnTo>
                    <a:lnTo>
                      <a:pt x="1068" y="322"/>
                    </a:lnTo>
                    <a:lnTo>
                      <a:pt x="1074" y="336"/>
                    </a:lnTo>
                    <a:lnTo>
                      <a:pt x="1078" y="342"/>
                    </a:lnTo>
                    <a:lnTo>
                      <a:pt x="1084" y="346"/>
                    </a:lnTo>
                    <a:lnTo>
                      <a:pt x="1098" y="350"/>
                    </a:lnTo>
                    <a:close/>
                    <a:moveTo>
                      <a:pt x="148" y="1002"/>
                    </a:moveTo>
                    <a:lnTo>
                      <a:pt x="148" y="1002"/>
                    </a:lnTo>
                    <a:lnTo>
                      <a:pt x="162" y="994"/>
                    </a:lnTo>
                    <a:lnTo>
                      <a:pt x="168" y="992"/>
                    </a:lnTo>
                    <a:lnTo>
                      <a:pt x="172" y="988"/>
                    </a:lnTo>
                    <a:lnTo>
                      <a:pt x="174" y="980"/>
                    </a:lnTo>
                    <a:lnTo>
                      <a:pt x="174" y="978"/>
                    </a:lnTo>
                    <a:lnTo>
                      <a:pt x="174" y="962"/>
                    </a:lnTo>
                    <a:lnTo>
                      <a:pt x="174" y="958"/>
                    </a:lnTo>
                    <a:lnTo>
                      <a:pt x="176" y="950"/>
                    </a:lnTo>
                    <a:lnTo>
                      <a:pt x="180" y="944"/>
                    </a:lnTo>
                    <a:lnTo>
                      <a:pt x="182" y="940"/>
                    </a:lnTo>
                    <a:lnTo>
                      <a:pt x="180" y="936"/>
                    </a:lnTo>
                    <a:lnTo>
                      <a:pt x="176" y="930"/>
                    </a:lnTo>
                    <a:lnTo>
                      <a:pt x="174" y="926"/>
                    </a:lnTo>
                    <a:lnTo>
                      <a:pt x="172" y="922"/>
                    </a:lnTo>
                    <a:lnTo>
                      <a:pt x="170" y="920"/>
                    </a:lnTo>
                    <a:lnTo>
                      <a:pt x="164" y="920"/>
                    </a:lnTo>
                    <a:lnTo>
                      <a:pt x="160" y="916"/>
                    </a:lnTo>
                    <a:lnTo>
                      <a:pt x="158" y="914"/>
                    </a:lnTo>
                    <a:lnTo>
                      <a:pt x="154" y="914"/>
                    </a:lnTo>
                    <a:lnTo>
                      <a:pt x="148" y="916"/>
                    </a:lnTo>
                    <a:lnTo>
                      <a:pt x="140" y="924"/>
                    </a:lnTo>
                    <a:lnTo>
                      <a:pt x="136" y="930"/>
                    </a:lnTo>
                    <a:lnTo>
                      <a:pt x="134" y="936"/>
                    </a:lnTo>
                    <a:lnTo>
                      <a:pt x="132" y="938"/>
                    </a:lnTo>
                    <a:lnTo>
                      <a:pt x="126" y="940"/>
                    </a:lnTo>
                    <a:lnTo>
                      <a:pt x="124" y="940"/>
                    </a:lnTo>
                    <a:lnTo>
                      <a:pt x="120" y="940"/>
                    </a:lnTo>
                    <a:lnTo>
                      <a:pt x="118" y="942"/>
                    </a:lnTo>
                    <a:lnTo>
                      <a:pt x="118" y="944"/>
                    </a:lnTo>
                    <a:lnTo>
                      <a:pt x="118" y="948"/>
                    </a:lnTo>
                    <a:lnTo>
                      <a:pt x="122" y="952"/>
                    </a:lnTo>
                    <a:lnTo>
                      <a:pt x="122" y="958"/>
                    </a:lnTo>
                    <a:lnTo>
                      <a:pt x="120" y="960"/>
                    </a:lnTo>
                    <a:lnTo>
                      <a:pt x="118" y="960"/>
                    </a:lnTo>
                    <a:lnTo>
                      <a:pt x="120" y="964"/>
                    </a:lnTo>
                    <a:lnTo>
                      <a:pt x="124" y="970"/>
                    </a:lnTo>
                    <a:lnTo>
                      <a:pt x="124" y="974"/>
                    </a:lnTo>
                    <a:lnTo>
                      <a:pt x="124" y="978"/>
                    </a:lnTo>
                    <a:lnTo>
                      <a:pt x="120" y="984"/>
                    </a:lnTo>
                    <a:lnTo>
                      <a:pt x="116" y="988"/>
                    </a:lnTo>
                    <a:lnTo>
                      <a:pt x="116" y="994"/>
                    </a:lnTo>
                    <a:lnTo>
                      <a:pt x="116" y="1004"/>
                    </a:lnTo>
                    <a:lnTo>
                      <a:pt x="116" y="1008"/>
                    </a:lnTo>
                    <a:lnTo>
                      <a:pt x="120" y="1012"/>
                    </a:lnTo>
                    <a:lnTo>
                      <a:pt x="126" y="1016"/>
                    </a:lnTo>
                    <a:lnTo>
                      <a:pt x="132" y="1014"/>
                    </a:lnTo>
                    <a:lnTo>
                      <a:pt x="148" y="1002"/>
                    </a:lnTo>
                    <a:close/>
                    <a:moveTo>
                      <a:pt x="1506" y="1812"/>
                    </a:moveTo>
                    <a:lnTo>
                      <a:pt x="1506" y="1812"/>
                    </a:lnTo>
                    <a:lnTo>
                      <a:pt x="1506" y="1828"/>
                    </a:lnTo>
                    <a:lnTo>
                      <a:pt x="1506" y="1832"/>
                    </a:lnTo>
                    <a:lnTo>
                      <a:pt x="1508" y="1836"/>
                    </a:lnTo>
                    <a:lnTo>
                      <a:pt x="1510" y="1838"/>
                    </a:lnTo>
                    <a:lnTo>
                      <a:pt x="1512" y="1840"/>
                    </a:lnTo>
                    <a:lnTo>
                      <a:pt x="1514" y="1840"/>
                    </a:lnTo>
                    <a:lnTo>
                      <a:pt x="1518" y="1840"/>
                    </a:lnTo>
                    <a:lnTo>
                      <a:pt x="1524" y="1838"/>
                    </a:lnTo>
                    <a:lnTo>
                      <a:pt x="1530" y="1834"/>
                    </a:lnTo>
                    <a:lnTo>
                      <a:pt x="1532" y="1828"/>
                    </a:lnTo>
                    <a:lnTo>
                      <a:pt x="1532" y="1822"/>
                    </a:lnTo>
                    <a:lnTo>
                      <a:pt x="1530" y="1816"/>
                    </a:lnTo>
                    <a:lnTo>
                      <a:pt x="1514" y="1806"/>
                    </a:lnTo>
                    <a:lnTo>
                      <a:pt x="1510" y="1804"/>
                    </a:lnTo>
                    <a:lnTo>
                      <a:pt x="1508" y="1804"/>
                    </a:lnTo>
                    <a:lnTo>
                      <a:pt x="1508" y="1806"/>
                    </a:lnTo>
                    <a:lnTo>
                      <a:pt x="1506" y="1808"/>
                    </a:lnTo>
                    <a:lnTo>
                      <a:pt x="1506" y="1812"/>
                    </a:lnTo>
                    <a:close/>
                    <a:moveTo>
                      <a:pt x="1910" y="1994"/>
                    </a:moveTo>
                    <a:lnTo>
                      <a:pt x="1910" y="1994"/>
                    </a:lnTo>
                    <a:lnTo>
                      <a:pt x="1904" y="1980"/>
                    </a:lnTo>
                    <a:lnTo>
                      <a:pt x="1892" y="1964"/>
                    </a:lnTo>
                    <a:lnTo>
                      <a:pt x="1884" y="1952"/>
                    </a:lnTo>
                    <a:lnTo>
                      <a:pt x="1872" y="1942"/>
                    </a:lnTo>
                    <a:lnTo>
                      <a:pt x="1846" y="1914"/>
                    </a:lnTo>
                    <a:lnTo>
                      <a:pt x="1832" y="1904"/>
                    </a:lnTo>
                    <a:lnTo>
                      <a:pt x="1826" y="1902"/>
                    </a:lnTo>
                    <a:lnTo>
                      <a:pt x="1812" y="1896"/>
                    </a:lnTo>
                    <a:lnTo>
                      <a:pt x="1808" y="1892"/>
                    </a:lnTo>
                    <a:lnTo>
                      <a:pt x="1800" y="1888"/>
                    </a:lnTo>
                    <a:lnTo>
                      <a:pt x="1796" y="1882"/>
                    </a:lnTo>
                    <a:lnTo>
                      <a:pt x="1784" y="1866"/>
                    </a:lnTo>
                    <a:lnTo>
                      <a:pt x="1780" y="1862"/>
                    </a:lnTo>
                    <a:lnTo>
                      <a:pt x="1772" y="1860"/>
                    </a:lnTo>
                    <a:lnTo>
                      <a:pt x="1768" y="1860"/>
                    </a:lnTo>
                    <a:lnTo>
                      <a:pt x="1766" y="1860"/>
                    </a:lnTo>
                    <a:lnTo>
                      <a:pt x="1764" y="1862"/>
                    </a:lnTo>
                    <a:lnTo>
                      <a:pt x="1762" y="1864"/>
                    </a:lnTo>
                    <a:lnTo>
                      <a:pt x="1762" y="1868"/>
                    </a:lnTo>
                    <a:lnTo>
                      <a:pt x="1768" y="1890"/>
                    </a:lnTo>
                    <a:lnTo>
                      <a:pt x="1772" y="1898"/>
                    </a:lnTo>
                    <a:lnTo>
                      <a:pt x="1776" y="1904"/>
                    </a:lnTo>
                    <a:lnTo>
                      <a:pt x="1784" y="1912"/>
                    </a:lnTo>
                    <a:lnTo>
                      <a:pt x="1796" y="1924"/>
                    </a:lnTo>
                    <a:lnTo>
                      <a:pt x="1804" y="1932"/>
                    </a:lnTo>
                    <a:lnTo>
                      <a:pt x="1814" y="1942"/>
                    </a:lnTo>
                    <a:lnTo>
                      <a:pt x="1824" y="1956"/>
                    </a:lnTo>
                    <a:lnTo>
                      <a:pt x="1836" y="1980"/>
                    </a:lnTo>
                    <a:lnTo>
                      <a:pt x="1840" y="1986"/>
                    </a:lnTo>
                    <a:lnTo>
                      <a:pt x="1846" y="1992"/>
                    </a:lnTo>
                    <a:lnTo>
                      <a:pt x="1862" y="2002"/>
                    </a:lnTo>
                    <a:lnTo>
                      <a:pt x="1876" y="2012"/>
                    </a:lnTo>
                    <a:lnTo>
                      <a:pt x="1892" y="2022"/>
                    </a:lnTo>
                    <a:lnTo>
                      <a:pt x="1898" y="2024"/>
                    </a:lnTo>
                    <a:lnTo>
                      <a:pt x="1906" y="2022"/>
                    </a:lnTo>
                    <a:lnTo>
                      <a:pt x="1910" y="2020"/>
                    </a:lnTo>
                    <a:lnTo>
                      <a:pt x="1916" y="2016"/>
                    </a:lnTo>
                    <a:lnTo>
                      <a:pt x="1916" y="2008"/>
                    </a:lnTo>
                    <a:lnTo>
                      <a:pt x="1910" y="1994"/>
                    </a:lnTo>
                    <a:close/>
                    <a:moveTo>
                      <a:pt x="1004" y="2148"/>
                    </a:moveTo>
                    <a:lnTo>
                      <a:pt x="1004" y="2148"/>
                    </a:lnTo>
                    <a:lnTo>
                      <a:pt x="998" y="2154"/>
                    </a:lnTo>
                    <a:lnTo>
                      <a:pt x="994" y="2160"/>
                    </a:lnTo>
                    <a:lnTo>
                      <a:pt x="982" y="2176"/>
                    </a:lnTo>
                    <a:lnTo>
                      <a:pt x="978" y="2182"/>
                    </a:lnTo>
                    <a:lnTo>
                      <a:pt x="970" y="2186"/>
                    </a:lnTo>
                    <a:lnTo>
                      <a:pt x="966" y="2188"/>
                    </a:lnTo>
                    <a:lnTo>
                      <a:pt x="954" y="2198"/>
                    </a:lnTo>
                    <a:lnTo>
                      <a:pt x="950" y="2202"/>
                    </a:lnTo>
                    <a:lnTo>
                      <a:pt x="950" y="2210"/>
                    </a:lnTo>
                    <a:lnTo>
                      <a:pt x="956" y="2234"/>
                    </a:lnTo>
                    <a:lnTo>
                      <a:pt x="958" y="2242"/>
                    </a:lnTo>
                    <a:lnTo>
                      <a:pt x="956" y="2248"/>
                    </a:lnTo>
                    <a:lnTo>
                      <a:pt x="952" y="2264"/>
                    </a:lnTo>
                    <a:lnTo>
                      <a:pt x="946" y="2278"/>
                    </a:lnTo>
                    <a:lnTo>
                      <a:pt x="942" y="2284"/>
                    </a:lnTo>
                    <a:lnTo>
                      <a:pt x="940" y="2290"/>
                    </a:lnTo>
                    <a:lnTo>
                      <a:pt x="938" y="2298"/>
                    </a:lnTo>
                    <a:lnTo>
                      <a:pt x="938" y="2302"/>
                    </a:lnTo>
                    <a:lnTo>
                      <a:pt x="938" y="2318"/>
                    </a:lnTo>
                    <a:lnTo>
                      <a:pt x="938" y="2322"/>
                    </a:lnTo>
                    <a:lnTo>
                      <a:pt x="940" y="2328"/>
                    </a:lnTo>
                    <a:lnTo>
                      <a:pt x="944" y="2336"/>
                    </a:lnTo>
                    <a:lnTo>
                      <a:pt x="952" y="2344"/>
                    </a:lnTo>
                    <a:lnTo>
                      <a:pt x="958" y="2346"/>
                    </a:lnTo>
                    <a:lnTo>
                      <a:pt x="966" y="2346"/>
                    </a:lnTo>
                    <a:lnTo>
                      <a:pt x="970" y="2342"/>
                    </a:lnTo>
                    <a:lnTo>
                      <a:pt x="978" y="2340"/>
                    </a:lnTo>
                    <a:lnTo>
                      <a:pt x="986" y="2340"/>
                    </a:lnTo>
                    <a:lnTo>
                      <a:pt x="990" y="2340"/>
                    </a:lnTo>
                    <a:lnTo>
                      <a:pt x="996" y="2338"/>
                    </a:lnTo>
                    <a:lnTo>
                      <a:pt x="1000" y="2332"/>
                    </a:lnTo>
                    <a:lnTo>
                      <a:pt x="1034" y="2210"/>
                    </a:lnTo>
                    <a:lnTo>
                      <a:pt x="1036" y="2194"/>
                    </a:lnTo>
                    <a:lnTo>
                      <a:pt x="1036" y="2190"/>
                    </a:lnTo>
                    <a:lnTo>
                      <a:pt x="1036" y="2174"/>
                    </a:lnTo>
                    <a:lnTo>
                      <a:pt x="1036" y="2160"/>
                    </a:lnTo>
                    <a:lnTo>
                      <a:pt x="1036" y="2154"/>
                    </a:lnTo>
                    <a:lnTo>
                      <a:pt x="1034" y="2146"/>
                    </a:lnTo>
                    <a:lnTo>
                      <a:pt x="1030" y="2140"/>
                    </a:lnTo>
                    <a:lnTo>
                      <a:pt x="1028" y="2138"/>
                    </a:lnTo>
                    <a:lnTo>
                      <a:pt x="1026" y="2136"/>
                    </a:lnTo>
                    <a:lnTo>
                      <a:pt x="1024" y="2136"/>
                    </a:lnTo>
                    <a:lnTo>
                      <a:pt x="1020" y="2138"/>
                    </a:lnTo>
                    <a:lnTo>
                      <a:pt x="1004" y="2148"/>
                    </a:lnTo>
                    <a:close/>
                    <a:moveTo>
                      <a:pt x="184" y="906"/>
                    </a:moveTo>
                    <a:lnTo>
                      <a:pt x="184" y="906"/>
                    </a:lnTo>
                    <a:lnTo>
                      <a:pt x="186" y="902"/>
                    </a:lnTo>
                    <a:lnTo>
                      <a:pt x="188" y="900"/>
                    </a:lnTo>
                    <a:lnTo>
                      <a:pt x="192" y="902"/>
                    </a:lnTo>
                    <a:lnTo>
                      <a:pt x="194" y="908"/>
                    </a:lnTo>
                    <a:lnTo>
                      <a:pt x="194" y="912"/>
                    </a:lnTo>
                    <a:lnTo>
                      <a:pt x="194" y="926"/>
                    </a:lnTo>
                    <a:lnTo>
                      <a:pt x="194" y="928"/>
                    </a:lnTo>
                    <a:lnTo>
                      <a:pt x="198" y="930"/>
                    </a:lnTo>
                    <a:lnTo>
                      <a:pt x="208" y="930"/>
                    </a:lnTo>
                    <a:lnTo>
                      <a:pt x="212" y="932"/>
                    </a:lnTo>
                    <a:lnTo>
                      <a:pt x="218" y="934"/>
                    </a:lnTo>
                    <a:lnTo>
                      <a:pt x="222" y="940"/>
                    </a:lnTo>
                    <a:lnTo>
                      <a:pt x="222" y="944"/>
                    </a:lnTo>
                    <a:lnTo>
                      <a:pt x="222" y="954"/>
                    </a:lnTo>
                    <a:lnTo>
                      <a:pt x="220" y="960"/>
                    </a:lnTo>
                    <a:lnTo>
                      <a:pt x="216" y="964"/>
                    </a:lnTo>
                    <a:lnTo>
                      <a:pt x="210" y="966"/>
                    </a:lnTo>
                    <a:lnTo>
                      <a:pt x="198" y="974"/>
                    </a:lnTo>
                    <a:lnTo>
                      <a:pt x="196" y="978"/>
                    </a:lnTo>
                    <a:lnTo>
                      <a:pt x="198" y="980"/>
                    </a:lnTo>
                    <a:lnTo>
                      <a:pt x="202" y="980"/>
                    </a:lnTo>
                    <a:lnTo>
                      <a:pt x="204" y="984"/>
                    </a:lnTo>
                    <a:lnTo>
                      <a:pt x="202" y="988"/>
                    </a:lnTo>
                    <a:lnTo>
                      <a:pt x="198" y="994"/>
                    </a:lnTo>
                    <a:lnTo>
                      <a:pt x="194" y="998"/>
                    </a:lnTo>
                    <a:lnTo>
                      <a:pt x="194" y="1004"/>
                    </a:lnTo>
                    <a:lnTo>
                      <a:pt x="194" y="1008"/>
                    </a:lnTo>
                    <a:lnTo>
                      <a:pt x="198" y="1008"/>
                    </a:lnTo>
                    <a:lnTo>
                      <a:pt x="208" y="1008"/>
                    </a:lnTo>
                    <a:lnTo>
                      <a:pt x="210" y="1010"/>
                    </a:lnTo>
                    <a:lnTo>
                      <a:pt x="210" y="1016"/>
                    </a:lnTo>
                    <a:lnTo>
                      <a:pt x="206" y="1020"/>
                    </a:lnTo>
                    <a:lnTo>
                      <a:pt x="202" y="1028"/>
                    </a:lnTo>
                    <a:lnTo>
                      <a:pt x="196" y="1032"/>
                    </a:lnTo>
                    <a:lnTo>
                      <a:pt x="190" y="1034"/>
                    </a:lnTo>
                    <a:lnTo>
                      <a:pt x="186" y="1038"/>
                    </a:lnTo>
                    <a:lnTo>
                      <a:pt x="184" y="1042"/>
                    </a:lnTo>
                    <a:lnTo>
                      <a:pt x="186" y="1046"/>
                    </a:lnTo>
                    <a:lnTo>
                      <a:pt x="188" y="1048"/>
                    </a:lnTo>
                    <a:lnTo>
                      <a:pt x="192" y="1046"/>
                    </a:lnTo>
                    <a:lnTo>
                      <a:pt x="194" y="1042"/>
                    </a:lnTo>
                    <a:lnTo>
                      <a:pt x="194" y="1040"/>
                    </a:lnTo>
                    <a:lnTo>
                      <a:pt x="198" y="1038"/>
                    </a:lnTo>
                    <a:lnTo>
                      <a:pt x="208" y="1038"/>
                    </a:lnTo>
                    <a:lnTo>
                      <a:pt x="212" y="1036"/>
                    </a:lnTo>
                    <a:lnTo>
                      <a:pt x="218" y="1034"/>
                    </a:lnTo>
                    <a:lnTo>
                      <a:pt x="222" y="1032"/>
                    </a:lnTo>
                    <a:lnTo>
                      <a:pt x="228" y="1034"/>
                    </a:lnTo>
                    <a:lnTo>
                      <a:pt x="232" y="1036"/>
                    </a:lnTo>
                    <a:lnTo>
                      <a:pt x="238" y="1034"/>
                    </a:lnTo>
                    <a:lnTo>
                      <a:pt x="244" y="1030"/>
                    </a:lnTo>
                    <a:lnTo>
                      <a:pt x="250" y="1028"/>
                    </a:lnTo>
                    <a:lnTo>
                      <a:pt x="254" y="1028"/>
                    </a:lnTo>
                    <a:lnTo>
                      <a:pt x="262" y="1028"/>
                    </a:lnTo>
                    <a:lnTo>
                      <a:pt x="268" y="1024"/>
                    </a:lnTo>
                    <a:lnTo>
                      <a:pt x="274" y="1022"/>
                    </a:lnTo>
                    <a:lnTo>
                      <a:pt x="280" y="1018"/>
                    </a:lnTo>
                    <a:lnTo>
                      <a:pt x="282" y="1014"/>
                    </a:lnTo>
                    <a:lnTo>
                      <a:pt x="282" y="1008"/>
                    </a:lnTo>
                    <a:lnTo>
                      <a:pt x="286" y="1004"/>
                    </a:lnTo>
                    <a:lnTo>
                      <a:pt x="290" y="998"/>
                    </a:lnTo>
                    <a:lnTo>
                      <a:pt x="290" y="990"/>
                    </a:lnTo>
                    <a:lnTo>
                      <a:pt x="290" y="988"/>
                    </a:lnTo>
                    <a:lnTo>
                      <a:pt x="290" y="982"/>
                    </a:lnTo>
                    <a:lnTo>
                      <a:pt x="286" y="980"/>
                    </a:lnTo>
                    <a:lnTo>
                      <a:pt x="276" y="980"/>
                    </a:lnTo>
                    <a:lnTo>
                      <a:pt x="272" y="978"/>
                    </a:lnTo>
                    <a:lnTo>
                      <a:pt x="272" y="974"/>
                    </a:lnTo>
                    <a:lnTo>
                      <a:pt x="272" y="964"/>
                    </a:lnTo>
                    <a:lnTo>
                      <a:pt x="268" y="952"/>
                    </a:lnTo>
                    <a:lnTo>
                      <a:pt x="266" y="946"/>
                    </a:lnTo>
                    <a:lnTo>
                      <a:pt x="256" y="934"/>
                    </a:lnTo>
                    <a:lnTo>
                      <a:pt x="252" y="930"/>
                    </a:lnTo>
                    <a:lnTo>
                      <a:pt x="250" y="922"/>
                    </a:lnTo>
                    <a:lnTo>
                      <a:pt x="244" y="908"/>
                    </a:lnTo>
                    <a:lnTo>
                      <a:pt x="242" y="902"/>
                    </a:lnTo>
                    <a:lnTo>
                      <a:pt x="238" y="900"/>
                    </a:lnTo>
                    <a:lnTo>
                      <a:pt x="232" y="900"/>
                    </a:lnTo>
                    <a:lnTo>
                      <a:pt x="228" y="896"/>
                    </a:lnTo>
                    <a:lnTo>
                      <a:pt x="226" y="890"/>
                    </a:lnTo>
                    <a:lnTo>
                      <a:pt x="226" y="884"/>
                    </a:lnTo>
                    <a:lnTo>
                      <a:pt x="228" y="878"/>
                    </a:lnTo>
                    <a:lnTo>
                      <a:pt x="232" y="866"/>
                    </a:lnTo>
                    <a:lnTo>
                      <a:pt x="234" y="862"/>
                    </a:lnTo>
                    <a:lnTo>
                      <a:pt x="238" y="856"/>
                    </a:lnTo>
                    <a:lnTo>
                      <a:pt x="238" y="854"/>
                    </a:lnTo>
                    <a:lnTo>
                      <a:pt x="238" y="852"/>
                    </a:lnTo>
                    <a:lnTo>
                      <a:pt x="236" y="848"/>
                    </a:lnTo>
                    <a:lnTo>
                      <a:pt x="230" y="846"/>
                    </a:lnTo>
                    <a:lnTo>
                      <a:pt x="224" y="844"/>
                    </a:lnTo>
                    <a:lnTo>
                      <a:pt x="218" y="846"/>
                    </a:lnTo>
                    <a:lnTo>
                      <a:pt x="212" y="848"/>
                    </a:lnTo>
                    <a:lnTo>
                      <a:pt x="208" y="846"/>
                    </a:lnTo>
                    <a:lnTo>
                      <a:pt x="206" y="840"/>
                    </a:lnTo>
                    <a:lnTo>
                      <a:pt x="206" y="834"/>
                    </a:lnTo>
                    <a:lnTo>
                      <a:pt x="210" y="830"/>
                    </a:lnTo>
                    <a:lnTo>
                      <a:pt x="210" y="824"/>
                    </a:lnTo>
                    <a:lnTo>
                      <a:pt x="210" y="822"/>
                    </a:lnTo>
                    <a:lnTo>
                      <a:pt x="208" y="822"/>
                    </a:lnTo>
                    <a:lnTo>
                      <a:pt x="198" y="822"/>
                    </a:lnTo>
                    <a:lnTo>
                      <a:pt x="194" y="824"/>
                    </a:lnTo>
                    <a:lnTo>
                      <a:pt x="190" y="830"/>
                    </a:lnTo>
                    <a:lnTo>
                      <a:pt x="188" y="834"/>
                    </a:lnTo>
                    <a:lnTo>
                      <a:pt x="178" y="846"/>
                    </a:lnTo>
                    <a:lnTo>
                      <a:pt x="176" y="852"/>
                    </a:lnTo>
                    <a:lnTo>
                      <a:pt x="174" y="856"/>
                    </a:lnTo>
                    <a:lnTo>
                      <a:pt x="174" y="866"/>
                    </a:lnTo>
                    <a:lnTo>
                      <a:pt x="174" y="876"/>
                    </a:lnTo>
                    <a:lnTo>
                      <a:pt x="174" y="888"/>
                    </a:lnTo>
                    <a:lnTo>
                      <a:pt x="174" y="892"/>
                    </a:lnTo>
                    <a:lnTo>
                      <a:pt x="176" y="900"/>
                    </a:lnTo>
                    <a:lnTo>
                      <a:pt x="178" y="906"/>
                    </a:lnTo>
                    <a:lnTo>
                      <a:pt x="182" y="908"/>
                    </a:lnTo>
                    <a:lnTo>
                      <a:pt x="184" y="906"/>
                    </a:lnTo>
                    <a:close/>
                    <a:moveTo>
                      <a:pt x="3012" y="2570"/>
                    </a:moveTo>
                    <a:lnTo>
                      <a:pt x="3012" y="2570"/>
                    </a:lnTo>
                    <a:lnTo>
                      <a:pt x="3004" y="2572"/>
                    </a:lnTo>
                    <a:lnTo>
                      <a:pt x="2996" y="2570"/>
                    </a:lnTo>
                    <a:lnTo>
                      <a:pt x="2992" y="2568"/>
                    </a:lnTo>
                    <a:lnTo>
                      <a:pt x="2986" y="2562"/>
                    </a:lnTo>
                    <a:lnTo>
                      <a:pt x="2980" y="2556"/>
                    </a:lnTo>
                    <a:lnTo>
                      <a:pt x="2978" y="2552"/>
                    </a:lnTo>
                    <a:lnTo>
                      <a:pt x="2976" y="2544"/>
                    </a:lnTo>
                    <a:lnTo>
                      <a:pt x="2974" y="2536"/>
                    </a:lnTo>
                    <a:lnTo>
                      <a:pt x="2974" y="2532"/>
                    </a:lnTo>
                    <a:lnTo>
                      <a:pt x="2972" y="2526"/>
                    </a:lnTo>
                    <a:lnTo>
                      <a:pt x="2968" y="2522"/>
                    </a:lnTo>
                    <a:lnTo>
                      <a:pt x="2962" y="2518"/>
                    </a:lnTo>
                    <a:lnTo>
                      <a:pt x="2958" y="2518"/>
                    </a:lnTo>
                    <a:lnTo>
                      <a:pt x="2958" y="2522"/>
                    </a:lnTo>
                    <a:lnTo>
                      <a:pt x="2970" y="2548"/>
                    </a:lnTo>
                    <a:lnTo>
                      <a:pt x="2974" y="2554"/>
                    </a:lnTo>
                    <a:lnTo>
                      <a:pt x="2974" y="2562"/>
                    </a:lnTo>
                    <a:lnTo>
                      <a:pt x="2974" y="2566"/>
                    </a:lnTo>
                    <a:lnTo>
                      <a:pt x="2974" y="2574"/>
                    </a:lnTo>
                    <a:lnTo>
                      <a:pt x="2970" y="2580"/>
                    </a:lnTo>
                    <a:lnTo>
                      <a:pt x="2960" y="2596"/>
                    </a:lnTo>
                    <a:lnTo>
                      <a:pt x="2958" y="2600"/>
                    </a:lnTo>
                    <a:lnTo>
                      <a:pt x="2958" y="2602"/>
                    </a:lnTo>
                    <a:lnTo>
                      <a:pt x="2960" y="2604"/>
                    </a:lnTo>
                    <a:lnTo>
                      <a:pt x="2962" y="2606"/>
                    </a:lnTo>
                    <a:lnTo>
                      <a:pt x="2968" y="2610"/>
                    </a:lnTo>
                    <a:lnTo>
                      <a:pt x="2972" y="2614"/>
                    </a:lnTo>
                    <a:lnTo>
                      <a:pt x="2974" y="2620"/>
                    </a:lnTo>
                    <a:lnTo>
                      <a:pt x="2974" y="2624"/>
                    </a:lnTo>
                    <a:lnTo>
                      <a:pt x="2976" y="2632"/>
                    </a:lnTo>
                    <a:lnTo>
                      <a:pt x="2980" y="2638"/>
                    </a:lnTo>
                    <a:lnTo>
                      <a:pt x="2982" y="2638"/>
                    </a:lnTo>
                    <a:lnTo>
                      <a:pt x="2984" y="2638"/>
                    </a:lnTo>
                    <a:lnTo>
                      <a:pt x="2990" y="2636"/>
                    </a:lnTo>
                    <a:lnTo>
                      <a:pt x="2998" y="2628"/>
                    </a:lnTo>
                    <a:lnTo>
                      <a:pt x="3002" y="2622"/>
                    </a:lnTo>
                    <a:lnTo>
                      <a:pt x="3004" y="2614"/>
                    </a:lnTo>
                    <a:lnTo>
                      <a:pt x="3004" y="2610"/>
                    </a:lnTo>
                    <a:lnTo>
                      <a:pt x="3006" y="2604"/>
                    </a:lnTo>
                    <a:lnTo>
                      <a:pt x="3008" y="2598"/>
                    </a:lnTo>
                    <a:lnTo>
                      <a:pt x="3018" y="2588"/>
                    </a:lnTo>
                    <a:lnTo>
                      <a:pt x="3028" y="2578"/>
                    </a:lnTo>
                    <a:lnTo>
                      <a:pt x="3030" y="2574"/>
                    </a:lnTo>
                    <a:lnTo>
                      <a:pt x="3028" y="2568"/>
                    </a:lnTo>
                    <a:lnTo>
                      <a:pt x="3024" y="2566"/>
                    </a:lnTo>
                    <a:lnTo>
                      <a:pt x="3016" y="2568"/>
                    </a:lnTo>
                    <a:lnTo>
                      <a:pt x="3012" y="2570"/>
                    </a:lnTo>
                    <a:close/>
                    <a:moveTo>
                      <a:pt x="490" y="1328"/>
                    </a:moveTo>
                    <a:lnTo>
                      <a:pt x="490" y="1328"/>
                    </a:lnTo>
                    <a:lnTo>
                      <a:pt x="494" y="1328"/>
                    </a:lnTo>
                    <a:lnTo>
                      <a:pt x="496" y="1328"/>
                    </a:lnTo>
                    <a:lnTo>
                      <a:pt x="498" y="1326"/>
                    </a:lnTo>
                    <a:lnTo>
                      <a:pt x="498" y="1324"/>
                    </a:lnTo>
                    <a:lnTo>
                      <a:pt x="498" y="1320"/>
                    </a:lnTo>
                    <a:lnTo>
                      <a:pt x="498" y="1306"/>
                    </a:lnTo>
                    <a:lnTo>
                      <a:pt x="496" y="1304"/>
                    </a:lnTo>
                    <a:lnTo>
                      <a:pt x="490" y="1302"/>
                    </a:lnTo>
                    <a:lnTo>
                      <a:pt x="486" y="1302"/>
                    </a:lnTo>
                    <a:lnTo>
                      <a:pt x="470" y="1304"/>
                    </a:lnTo>
                    <a:lnTo>
                      <a:pt x="456" y="1310"/>
                    </a:lnTo>
                    <a:lnTo>
                      <a:pt x="454" y="1312"/>
                    </a:lnTo>
                    <a:lnTo>
                      <a:pt x="456" y="1314"/>
                    </a:lnTo>
                    <a:lnTo>
                      <a:pt x="470" y="1320"/>
                    </a:lnTo>
                    <a:lnTo>
                      <a:pt x="486" y="1326"/>
                    </a:lnTo>
                    <a:lnTo>
                      <a:pt x="490" y="1328"/>
                    </a:lnTo>
                    <a:close/>
                    <a:moveTo>
                      <a:pt x="2940" y="2636"/>
                    </a:moveTo>
                    <a:lnTo>
                      <a:pt x="2940" y="2636"/>
                    </a:lnTo>
                    <a:lnTo>
                      <a:pt x="2938" y="2636"/>
                    </a:lnTo>
                    <a:lnTo>
                      <a:pt x="2936" y="2636"/>
                    </a:lnTo>
                    <a:lnTo>
                      <a:pt x="2932" y="2640"/>
                    </a:lnTo>
                    <a:lnTo>
                      <a:pt x="2928" y="2644"/>
                    </a:lnTo>
                    <a:lnTo>
                      <a:pt x="2922" y="2658"/>
                    </a:lnTo>
                    <a:lnTo>
                      <a:pt x="2920" y="2664"/>
                    </a:lnTo>
                    <a:lnTo>
                      <a:pt x="2910" y="2676"/>
                    </a:lnTo>
                    <a:lnTo>
                      <a:pt x="2906" y="2680"/>
                    </a:lnTo>
                    <a:lnTo>
                      <a:pt x="2898" y="2684"/>
                    </a:lnTo>
                    <a:lnTo>
                      <a:pt x="2884" y="2688"/>
                    </a:lnTo>
                    <a:lnTo>
                      <a:pt x="2878" y="2692"/>
                    </a:lnTo>
                    <a:lnTo>
                      <a:pt x="2872" y="2698"/>
                    </a:lnTo>
                    <a:lnTo>
                      <a:pt x="2870" y="2704"/>
                    </a:lnTo>
                    <a:lnTo>
                      <a:pt x="2864" y="2718"/>
                    </a:lnTo>
                    <a:lnTo>
                      <a:pt x="2860" y="2732"/>
                    </a:lnTo>
                    <a:lnTo>
                      <a:pt x="2858" y="2740"/>
                    </a:lnTo>
                    <a:lnTo>
                      <a:pt x="2862" y="2746"/>
                    </a:lnTo>
                    <a:lnTo>
                      <a:pt x="2874" y="2754"/>
                    </a:lnTo>
                    <a:lnTo>
                      <a:pt x="2880" y="2756"/>
                    </a:lnTo>
                    <a:lnTo>
                      <a:pt x="2886" y="2758"/>
                    </a:lnTo>
                    <a:lnTo>
                      <a:pt x="2894" y="2756"/>
                    </a:lnTo>
                    <a:lnTo>
                      <a:pt x="2898" y="2754"/>
                    </a:lnTo>
                    <a:lnTo>
                      <a:pt x="2904" y="2750"/>
                    </a:lnTo>
                    <a:lnTo>
                      <a:pt x="2908" y="2742"/>
                    </a:lnTo>
                    <a:lnTo>
                      <a:pt x="2914" y="2728"/>
                    </a:lnTo>
                    <a:lnTo>
                      <a:pt x="2916" y="2712"/>
                    </a:lnTo>
                    <a:lnTo>
                      <a:pt x="2916" y="2708"/>
                    </a:lnTo>
                    <a:lnTo>
                      <a:pt x="2918" y="2702"/>
                    </a:lnTo>
                    <a:lnTo>
                      <a:pt x="2922" y="2696"/>
                    </a:lnTo>
                    <a:lnTo>
                      <a:pt x="2930" y="2686"/>
                    </a:lnTo>
                    <a:lnTo>
                      <a:pt x="2940" y="2676"/>
                    </a:lnTo>
                    <a:lnTo>
                      <a:pt x="2952" y="2668"/>
                    </a:lnTo>
                    <a:lnTo>
                      <a:pt x="2958" y="2666"/>
                    </a:lnTo>
                    <a:lnTo>
                      <a:pt x="2962" y="2660"/>
                    </a:lnTo>
                    <a:lnTo>
                      <a:pt x="2964" y="2654"/>
                    </a:lnTo>
                    <a:lnTo>
                      <a:pt x="2964" y="2650"/>
                    </a:lnTo>
                    <a:lnTo>
                      <a:pt x="2964" y="2646"/>
                    </a:lnTo>
                    <a:lnTo>
                      <a:pt x="2962" y="2644"/>
                    </a:lnTo>
                    <a:lnTo>
                      <a:pt x="2960" y="2642"/>
                    </a:lnTo>
                    <a:lnTo>
                      <a:pt x="2956" y="2642"/>
                    </a:lnTo>
                    <a:lnTo>
                      <a:pt x="2954" y="2642"/>
                    </a:lnTo>
                    <a:lnTo>
                      <a:pt x="2946" y="2640"/>
                    </a:lnTo>
                    <a:lnTo>
                      <a:pt x="2940" y="2636"/>
                    </a:lnTo>
                    <a:close/>
                    <a:moveTo>
                      <a:pt x="406" y="1248"/>
                    </a:moveTo>
                    <a:lnTo>
                      <a:pt x="406" y="1248"/>
                    </a:lnTo>
                    <a:lnTo>
                      <a:pt x="402" y="1254"/>
                    </a:lnTo>
                    <a:lnTo>
                      <a:pt x="400" y="1260"/>
                    </a:lnTo>
                    <a:lnTo>
                      <a:pt x="400" y="1274"/>
                    </a:lnTo>
                    <a:lnTo>
                      <a:pt x="400" y="1278"/>
                    </a:lnTo>
                    <a:lnTo>
                      <a:pt x="402" y="1280"/>
                    </a:lnTo>
                    <a:lnTo>
                      <a:pt x="404" y="1282"/>
                    </a:lnTo>
                    <a:lnTo>
                      <a:pt x="408" y="1282"/>
                    </a:lnTo>
                    <a:lnTo>
                      <a:pt x="412" y="1282"/>
                    </a:lnTo>
                    <a:lnTo>
                      <a:pt x="416" y="1282"/>
                    </a:lnTo>
                    <a:lnTo>
                      <a:pt x="418" y="1280"/>
                    </a:lnTo>
                    <a:lnTo>
                      <a:pt x="420" y="1278"/>
                    </a:lnTo>
                    <a:lnTo>
                      <a:pt x="420" y="1274"/>
                    </a:lnTo>
                    <a:lnTo>
                      <a:pt x="420" y="1270"/>
                    </a:lnTo>
                    <a:lnTo>
                      <a:pt x="418" y="1262"/>
                    </a:lnTo>
                    <a:lnTo>
                      <a:pt x="416" y="1256"/>
                    </a:lnTo>
                    <a:lnTo>
                      <a:pt x="414" y="1250"/>
                    </a:lnTo>
                    <a:lnTo>
                      <a:pt x="412" y="1248"/>
                    </a:lnTo>
                    <a:lnTo>
                      <a:pt x="410" y="1246"/>
                    </a:lnTo>
                    <a:lnTo>
                      <a:pt x="408" y="1246"/>
                    </a:lnTo>
                    <a:lnTo>
                      <a:pt x="406" y="1248"/>
                    </a:lnTo>
                    <a:close/>
                    <a:moveTo>
                      <a:pt x="2286" y="1412"/>
                    </a:moveTo>
                    <a:lnTo>
                      <a:pt x="2286" y="1412"/>
                    </a:lnTo>
                    <a:lnTo>
                      <a:pt x="2290" y="1424"/>
                    </a:lnTo>
                    <a:lnTo>
                      <a:pt x="2290" y="1426"/>
                    </a:lnTo>
                    <a:lnTo>
                      <a:pt x="2292" y="1426"/>
                    </a:lnTo>
                    <a:lnTo>
                      <a:pt x="2296" y="1426"/>
                    </a:lnTo>
                    <a:lnTo>
                      <a:pt x="2302" y="1422"/>
                    </a:lnTo>
                    <a:lnTo>
                      <a:pt x="2306" y="1418"/>
                    </a:lnTo>
                    <a:lnTo>
                      <a:pt x="2308" y="1410"/>
                    </a:lnTo>
                    <a:lnTo>
                      <a:pt x="2308" y="1408"/>
                    </a:lnTo>
                    <a:lnTo>
                      <a:pt x="2308" y="1394"/>
                    </a:lnTo>
                    <a:lnTo>
                      <a:pt x="2308" y="1392"/>
                    </a:lnTo>
                    <a:lnTo>
                      <a:pt x="2306" y="1392"/>
                    </a:lnTo>
                    <a:lnTo>
                      <a:pt x="2302" y="1392"/>
                    </a:lnTo>
                    <a:lnTo>
                      <a:pt x="2288" y="1396"/>
                    </a:lnTo>
                    <a:lnTo>
                      <a:pt x="2284" y="1398"/>
                    </a:lnTo>
                    <a:lnTo>
                      <a:pt x="2284" y="1400"/>
                    </a:lnTo>
                    <a:lnTo>
                      <a:pt x="2282" y="1404"/>
                    </a:lnTo>
                    <a:lnTo>
                      <a:pt x="2284" y="1406"/>
                    </a:lnTo>
                    <a:lnTo>
                      <a:pt x="2286" y="1412"/>
                    </a:lnTo>
                    <a:close/>
                    <a:moveTo>
                      <a:pt x="414" y="1210"/>
                    </a:moveTo>
                    <a:lnTo>
                      <a:pt x="414" y="1210"/>
                    </a:lnTo>
                    <a:lnTo>
                      <a:pt x="412" y="1208"/>
                    </a:lnTo>
                    <a:lnTo>
                      <a:pt x="410" y="1206"/>
                    </a:lnTo>
                    <a:lnTo>
                      <a:pt x="406" y="1206"/>
                    </a:lnTo>
                    <a:lnTo>
                      <a:pt x="404" y="1208"/>
                    </a:lnTo>
                    <a:lnTo>
                      <a:pt x="398" y="1210"/>
                    </a:lnTo>
                    <a:lnTo>
                      <a:pt x="396" y="1212"/>
                    </a:lnTo>
                    <a:lnTo>
                      <a:pt x="394" y="1214"/>
                    </a:lnTo>
                    <a:lnTo>
                      <a:pt x="394" y="1216"/>
                    </a:lnTo>
                    <a:lnTo>
                      <a:pt x="396" y="1220"/>
                    </a:lnTo>
                    <a:lnTo>
                      <a:pt x="404" y="1228"/>
                    </a:lnTo>
                    <a:lnTo>
                      <a:pt x="410" y="1230"/>
                    </a:lnTo>
                    <a:lnTo>
                      <a:pt x="412" y="1230"/>
                    </a:lnTo>
                    <a:lnTo>
                      <a:pt x="416" y="1228"/>
                    </a:lnTo>
                    <a:lnTo>
                      <a:pt x="418" y="1224"/>
                    </a:lnTo>
                    <a:lnTo>
                      <a:pt x="416" y="1216"/>
                    </a:lnTo>
                    <a:lnTo>
                      <a:pt x="414" y="1210"/>
                    </a:lnTo>
                    <a:close/>
                    <a:moveTo>
                      <a:pt x="2302" y="1960"/>
                    </a:moveTo>
                    <a:lnTo>
                      <a:pt x="2302" y="1960"/>
                    </a:lnTo>
                    <a:lnTo>
                      <a:pt x="2302" y="1962"/>
                    </a:lnTo>
                    <a:lnTo>
                      <a:pt x="2302" y="1966"/>
                    </a:lnTo>
                    <a:lnTo>
                      <a:pt x="2304" y="1968"/>
                    </a:lnTo>
                    <a:lnTo>
                      <a:pt x="2306" y="1970"/>
                    </a:lnTo>
                    <a:lnTo>
                      <a:pt x="2312" y="1974"/>
                    </a:lnTo>
                    <a:lnTo>
                      <a:pt x="2324" y="1982"/>
                    </a:lnTo>
                    <a:lnTo>
                      <a:pt x="2326" y="1988"/>
                    </a:lnTo>
                    <a:lnTo>
                      <a:pt x="2328" y="1994"/>
                    </a:lnTo>
                    <a:lnTo>
                      <a:pt x="2328" y="1998"/>
                    </a:lnTo>
                    <a:lnTo>
                      <a:pt x="2328" y="2002"/>
                    </a:lnTo>
                    <a:lnTo>
                      <a:pt x="2330" y="2004"/>
                    </a:lnTo>
                    <a:lnTo>
                      <a:pt x="2334" y="2006"/>
                    </a:lnTo>
                    <a:lnTo>
                      <a:pt x="2336" y="2006"/>
                    </a:lnTo>
                    <a:lnTo>
                      <a:pt x="2340" y="2006"/>
                    </a:lnTo>
                    <a:lnTo>
                      <a:pt x="2352" y="2006"/>
                    </a:lnTo>
                    <a:lnTo>
                      <a:pt x="2358" y="2008"/>
                    </a:lnTo>
                    <a:lnTo>
                      <a:pt x="2364" y="2010"/>
                    </a:lnTo>
                    <a:lnTo>
                      <a:pt x="2380" y="2022"/>
                    </a:lnTo>
                    <a:lnTo>
                      <a:pt x="2394" y="2030"/>
                    </a:lnTo>
                    <a:lnTo>
                      <a:pt x="2420" y="2042"/>
                    </a:lnTo>
                    <a:lnTo>
                      <a:pt x="2424" y="2046"/>
                    </a:lnTo>
                    <a:lnTo>
                      <a:pt x="2426" y="2050"/>
                    </a:lnTo>
                    <a:lnTo>
                      <a:pt x="2424" y="2054"/>
                    </a:lnTo>
                    <a:lnTo>
                      <a:pt x="2420" y="2058"/>
                    </a:lnTo>
                    <a:lnTo>
                      <a:pt x="2414" y="2062"/>
                    </a:lnTo>
                    <a:lnTo>
                      <a:pt x="2410" y="2064"/>
                    </a:lnTo>
                    <a:lnTo>
                      <a:pt x="2414" y="2066"/>
                    </a:lnTo>
                    <a:lnTo>
                      <a:pt x="2418" y="2066"/>
                    </a:lnTo>
                    <a:lnTo>
                      <a:pt x="2426" y="2066"/>
                    </a:lnTo>
                    <a:lnTo>
                      <a:pt x="2434" y="2068"/>
                    </a:lnTo>
                    <a:lnTo>
                      <a:pt x="2438" y="2072"/>
                    </a:lnTo>
                    <a:lnTo>
                      <a:pt x="2452" y="2078"/>
                    </a:lnTo>
                    <a:lnTo>
                      <a:pt x="2458" y="2082"/>
                    </a:lnTo>
                    <a:lnTo>
                      <a:pt x="2470" y="2084"/>
                    </a:lnTo>
                    <a:lnTo>
                      <a:pt x="2476" y="2084"/>
                    </a:lnTo>
                    <a:lnTo>
                      <a:pt x="2480" y="2080"/>
                    </a:lnTo>
                    <a:lnTo>
                      <a:pt x="2488" y="2070"/>
                    </a:lnTo>
                    <a:lnTo>
                      <a:pt x="2502" y="2062"/>
                    </a:lnTo>
                    <a:lnTo>
                      <a:pt x="2508" y="2058"/>
                    </a:lnTo>
                    <a:lnTo>
                      <a:pt x="2514" y="2058"/>
                    </a:lnTo>
                    <a:lnTo>
                      <a:pt x="2522" y="2058"/>
                    </a:lnTo>
                    <a:lnTo>
                      <a:pt x="2526" y="2062"/>
                    </a:lnTo>
                    <a:lnTo>
                      <a:pt x="2540" y="2070"/>
                    </a:lnTo>
                    <a:lnTo>
                      <a:pt x="2558" y="2088"/>
                    </a:lnTo>
                    <a:lnTo>
                      <a:pt x="2570" y="2098"/>
                    </a:lnTo>
                    <a:lnTo>
                      <a:pt x="2576" y="2100"/>
                    </a:lnTo>
                    <a:lnTo>
                      <a:pt x="2578" y="2102"/>
                    </a:lnTo>
                    <a:lnTo>
                      <a:pt x="2580" y="2100"/>
                    </a:lnTo>
                    <a:lnTo>
                      <a:pt x="2582" y="2100"/>
                    </a:lnTo>
                    <a:lnTo>
                      <a:pt x="2582" y="2096"/>
                    </a:lnTo>
                    <a:lnTo>
                      <a:pt x="2582" y="2082"/>
                    </a:lnTo>
                    <a:lnTo>
                      <a:pt x="2580" y="2076"/>
                    </a:lnTo>
                    <a:lnTo>
                      <a:pt x="2576" y="2072"/>
                    </a:lnTo>
                    <a:lnTo>
                      <a:pt x="2560" y="2068"/>
                    </a:lnTo>
                    <a:lnTo>
                      <a:pt x="2556" y="2064"/>
                    </a:lnTo>
                    <a:lnTo>
                      <a:pt x="2554" y="2058"/>
                    </a:lnTo>
                    <a:lnTo>
                      <a:pt x="2554" y="2054"/>
                    </a:lnTo>
                    <a:lnTo>
                      <a:pt x="2554" y="2046"/>
                    </a:lnTo>
                    <a:lnTo>
                      <a:pt x="2558" y="2040"/>
                    </a:lnTo>
                    <a:lnTo>
                      <a:pt x="2560" y="2038"/>
                    </a:lnTo>
                    <a:lnTo>
                      <a:pt x="2560" y="2036"/>
                    </a:lnTo>
                    <a:lnTo>
                      <a:pt x="2556" y="2034"/>
                    </a:lnTo>
                    <a:lnTo>
                      <a:pt x="2542" y="2028"/>
                    </a:lnTo>
                    <a:lnTo>
                      <a:pt x="2534" y="2024"/>
                    </a:lnTo>
                    <a:lnTo>
                      <a:pt x="2530" y="2018"/>
                    </a:lnTo>
                    <a:lnTo>
                      <a:pt x="2528" y="2014"/>
                    </a:lnTo>
                    <a:lnTo>
                      <a:pt x="2524" y="2006"/>
                    </a:lnTo>
                    <a:lnTo>
                      <a:pt x="2518" y="2002"/>
                    </a:lnTo>
                    <a:lnTo>
                      <a:pt x="2502" y="1992"/>
                    </a:lnTo>
                    <a:lnTo>
                      <a:pt x="2486" y="1984"/>
                    </a:lnTo>
                    <a:lnTo>
                      <a:pt x="2424" y="1968"/>
                    </a:lnTo>
                    <a:lnTo>
                      <a:pt x="2416" y="1968"/>
                    </a:lnTo>
                    <a:lnTo>
                      <a:pt x="2410" y="1972"/>
                    </a:lnTo>
                    <a:lnTo>
                      <a:pt x="2394" y="1982"/>
                    </a:lnTo>
                    <a:lnTo>
                      <a:pt x="2386" y="1986"/>
                    </a:lnTo>
                    <a:lnTo>
                      <a:pt x="2378" y="1986"/>
                    </a:lnTo>
                    <a:lnTo>
                      <a:pt x="2376" y="1986"/>
                    </a:lnTo>
                    <a:lnTo>
                      <a:pt x="2368" y="1986"/>
                    </a:lnTo>
                    <a:lnTo>
                      <a:pt x="2362" y="1982"/>
                    </a:lnTo>
                    <a:lnTo>
                      <a:pt x="2354" y="1972"/>
                    </a:lnTo>
                    <a:lnTo>
                      <a:pt x="2342" y="1962"/>
                    </a:lnTo>
                    <a:lnTo>
                      <a:pt x="2334" y="1954"/>
                    </a:lnTo>
                    <a:lnTo>
                      <a:pt x="2328" y="1950"/>
                    </a:lnTo>
                    <a:lnTo>
                      <a:pt x="2320" y="1948"/>
                    </a:lnTo>
                    <a:lnTo>
                      <a:pt x="2316" y="1948"/>
                    </a:lnTo>
                    <a:lnTo>
                      <a:pt x="2310" y="1950"/>
                    </a:lnTo>
                    <a:lnTo>
                      <a:pt x="2306" y="1954"/>
                    </a:lnTo>
                    <a:lnTo>
                      <a:pt x="2302" y="1960"/>
                    </a:lnTo>
                    <a:close/>
                    <a:moveTo>
                      <a:pt x="2606" y="2298"/>
                    </a:moveTo>
                    <a:lnTo>
                      <a:pt x="2606" y="2298"/>
                    </a:lnTo>
                    <a:lnTo>
                      <a:pt x="2602" y="2290"/>
                    </a:lnTo>
                    <a:lnTo>
                      <a:pt x="2598" y="2284"/>
                    </a:lnTo>
                    <a:lnTo>
                      <a:pt x="2594" y="2280"/>
                    </a:lnTo>
                    <a:lnTo>
                      <a:pt x="2590" y="2272"/>
                    </a:lnTo>
                    <a:lnTo>
                      <a:pt x="2586" y="2258"/>
                    </a:lnTo>
                    <a:lnTo>
                      <a:pt x="2582" y="2252"/>
                    </a:lnTo>
                    <a:lnTo>
                      <a:pt x="2576" y="2248"/>
                    </a:lnTo>
                    <a:lnTo>
                      <a:pt x="2562" y="2244"/>
                    </a:lnTo>
                    <a:lnTo>
                      <a:pt x="2548" y="2236"/>
                    </a:lnTo>
                    <a:lnTo>
                      <a:pt x="2532" y="2226"/>
                    </a:lnTo>
                    <a:lnTo>
                      <a:pt x="2526" y="2220"/>
                    </a:lnTo>
                    <a:lnTo>
                      <a:pt x="2522" y="2214"/>
                    </a:lnTo>
                    <a:lnTo>
                      <a:pt x="2516" y="2180"/>
                    </a:lnTo>
                    <a:lnTo>
                      <a:pt x="2514" y="2174"/>
                    </a:lnTo>
                    <a:lnTo>
                      <a:pt x="2510" y="2168"/>
                    </a:lnTo>
                    <a:lnTo>
                      <a:pt x="2500" y="2158"/>
                    </a:lnTo>
                    <a:lnTo>
                      <a:pt x="2496" y="2152"/>
                    </a:lnTo>
                    <a:lnTo>
                      <a:pt x="2492" y="2146"/>
                    </a:lnTo>
                    <a:lnTo>
                      <a:pt x="2488" y="2130"/>
                    </a:lnTo>
                    <a:lnTo>
                      <a:pt x="2486" y="2128"/>
                    </a:lnTo>
                    <a:lnTo>
                      <a:pt x="2484" y="2128"/>
                    </a:lnTo>
                    <a:lnTo>
                      <a:pt x="2482" y="2128"/>
                    </a:lnTo>
                    <a:lnTo>
                      <a:pt x="2480" y="2128"/>
                    </a:lnTo>
                    <a:lnTo>
                      <a:pt x="2472" y="2138"/>
                    </a:lnTo>
                    <a:lnTo>
                      <a:pt x="2468" y="2144"/>
                    </a:lnTo>
                    <a:lnTo>
                      <a:pt x="2466" y="2150"/>
                    </a:lnTo>
                    <a:lnTo>
                      <a:pt x="2466" y="2184"/>
                    </a:lnTo>
                    <a:lnTo>
                      <a:pt x="2464" y="2192"/>
                    </a:lnTo>
                    <a:lnTo>
                      <a:pt x="2460" y="2198"/>
                    </a:lnTo>
                    <a:lnTo>
                      <a:pt x="2452" y="2206"/>
                    </a:lnTo>
                    <a:lnTo>
                      <a:pt x="2446" y="2210"/>
                    </a:lnTo>
                    <a:lnTo>
                      <a:pt x="2438" y="2212"/>
                    </a:lnTo>
                    <a:lnTo>
                      <a:pt x="2434" y="2212"/>
                    </a:lnTo>
                    <a:lnTo>
                      <a:pt x="2428" y="2210"/>
                    </a:lnTo>
                    <a:lnTo>
                      <a:pt x="2422" y="2204"/>
                    </a:lnTo>
                    <a:lnTo>
                      <a:pt x="2412" y="2188"/>
                    </a:lnTo>
                    <a:lnTo>
                      <a:pt x="2406" y="2184"/>
                    </a:lnTo>
                    <a:lnTo>
                      <a:pt x="2398" y="2182"/>
                    </a:lnTo>
                    <a:lnTo>
                      <a:pt x="2396" y="2182"/>
                    </a:lnTo>
                    <a:lnTo>
                      <a:pt x="2388" y="2180"/>
                    </a:lnTo>
                    <a:lnTo>
                      <a:pt x="2380" y="2178"/>
                    </a:lnTo>
                    <a:lnTo>
                      <a:pt x="2374" y="2176"/>
                    </a:lnTo>
                    <a:lnTo>
                      <a:pt x="2372" y="2174"/>
                    </a:lnTo>
                    <a:lnTo>
                      <a:pt x="2370" y="2172"/>
                    </a:lnTo>
                    <a:lnTo>
                      <a:pt x="2370" y="2168"/>
                    </a:lnTo>
                    <a:lnTo>
                      <a:pt x="2372" y="2164"/>
                    </a:lnTo>
                    <a:lnTo>
                      <a:pt x="2374" y="2160"/>
                    </a:lnTo>
                    <a:lnTo>
                      <a:pt x="2382" y="2146"/>
                    </a:lnTo>
                    <a:lnTo>
                      <a:pt x="2384" y="2140"/>
                    </a:lnTo>
                    <a:lnTo>
                      <a:pt x="2384" y="2138"/>
                    </a:lnTo>
                    <a:lnTo>
                      <a:pt x="2384" y="2134"/>
                    </a:lnTo>
                    <a:lnTo>
                      <a:pt x="2382" y="2132"/>
                    </a:lnTo>
                    <a:lnTo>
                      <a:pt x="2380" y="2132"/>
                    </a:lnTo>
                    <a:lnTo>
                      <a:pt x="2356" y="2126"/>
                    </a:lnTo>
                    <a:lnTo>
                      <a:pt x="2340" y="2124"/>
                    </a:lnTo>
                    <a:lnTo>
                      <a:pt x="2336" y="2124"/>
                    </a:lnTo>
                    <a:lnTo>
                      <a:pt x="2330" y="2124"/>
                    </a:lnTo>
                    <a:lnTo>
                      <a:pt x="2324" y="2128"/>
                    </a:lnTo>
                    <a:lnTo>
                      <a:pt x="2312" y="2136"/>
                    </a:lnTo>
                    <a:lnTo>
                      <a:pt x="2306" y="2140"/>
                    </a:lnTo>
                    <a:lnTo>
                      <a:pt x="2292" y="2146"/>
                    </a:lnTo>
                    <a:lnTo>
                      <a:pt x="2286" y="2150"/>
                    </a:lnTo>
                    <a:lnTo>
                      <a:pt x="2280" y="2154"/>
                    </a:lnTo>
                    <a:lnTo>
                      <a:pt x="2276" y="2160"/>
                    </a:lnTo>
                    <a:lnTo>
                      <a:pt x="2274" y="2164"/>
                    </a:lnTo>
                    <a:lnTo>
                      <a:pt x="2270" y="2170"/>
                    </a:lnTo>
                    <a:lnTo>
                      <a:pt x="2264" y="2172"/>
                    </a:lnTo>
                    <a:lnTo>
                      <a:pt x="2252" y="2168"/>
                    </a:lnTo>
                    <a:lnTo>
                      <a:pt x="2248" y="2166"/>
                    </a:lnTo>
                    <a:lnTo>
                      <a:pt x="2240" y="2164"/>
                    </a:lnTo>
                    <a:lnTo>
                      <a:pt x="2234" y="2166"/>
                    </a:lnTo>
                    <a:lnTo>
                      <a:pt x="2228" y="2168"/>
                    </a:lnTo>
                    <a:lnTo>
                      <a:pt x="2214" y="2176"/>
                    </a:lnTo>
                    <a:lnTo>
                      <a:pt x="2198" y="2188"/>
                    </a:lnTo>
                    <a:lnTo>
                      <a:pt x="2184" y="2196"/>
                    </a:lnTo>
                    <a:lnTo>
                      <a:pt x="2178" y="2198"/>
                    </a:lnTo>
                    <a:lnTo>
                      <a:pt x="2164" y="2206"/>
                    </a:lnTo>
                    <a:lnTo>
                      <a:pt x="2160" y="2208"/>
                    </a:lnTo>
                    <a:lnTo>
                      <a:pt x="2154" y="2212"/>
                    </a:lnTo>
                    <a:lnTo>
                      <a:pt x="2150" y="2220"/>
                    </a:lnTo>
                    <a:lnTo>
                      <a:pt x="2144" y="2234"/>
                    </a:lnTo>
                    <a:lnTo>
                      <a:pt x="2140" y="2238"/>
                    </a:lnTo>
                    <a:lnTo>
                      <a:pt x="2134" y="2240"/>
                    </a:lnTo>
                    <a:lnTo>
                      <a:pt x="2130" y="2240"/>
                    </a:lnTo>
                    <a:lnTo>
                      <a:pt x="2124" y="2242"/>
                    </a:lnTo>
                    <a:lnTo>
                      <a:pt x="2116" y="2246"/>
                    </a:lnTo>
                    <a:lnTo>
                      <a:pt x="2100" y="2256"/>
                    </a:lnTo>
                    <a:lnTo>
                      <a:pt x="2086" y="2264"/>
                    </a:lnTo>
                    <a:lnTo>
                      <a:pt x="2062" y="2276"/>
                    </a:lnTo>
                    <a:lnTo>
                      <a:pt x="2048" y="2286"/>
                    </a:lnTo>
                    <a:lnTo>
                      <a:pt x="2040" y="2294"/>
                    </a:lnTo>
                    <a:lnTo>
                      <a:pt x="2030" y="2306"/>
                    </a:lnTo>
                    <a:lnTo>
                      <a:pt x="2028" y="2312"/>
                    </a:lnTo>
                    <a:lnTo>
                      <a:pt x="2026" y="2320"/>
                    </a:lnTo>
                    <a:lnTo>
                      <a:pt x="2028" y="2326"/>
                    </a:lnTo>
                    <a:lnTo>
                      <a:pt x="2032" y="2340"/>
                    </a:lnTo>
                    <a:lnTo>
                      <a:pt x="2034" y="2356"/>
                    </a:lnTo>
                    <a:lnTo>
                      <a:pt x="2034" y="2360"/>
                    </a:lnTo>
                    <a:lnTo>
                      <a:pt x="2036" y="2376"/>
                    </a:lnTo>
                    <a:lnTo>
                      <a:pt x="2052" y="2428"/>
                    </a:lnTo>
                    <a:lnTo>
                      <a:pt x="2054" y="2444"/>
                    </a:lnTo>
                    <a:lnTo>
                      <a:pt x="2054" y="2448"/>
                    </a:lnTo>
                    <a:lnTo>
                      <a:pt x="2054" y="2464"/>
                    </a:lnTo>
                    <a:lnTo>
                      <a:pt x="2054" y="2488"/>
                    </a:lnTo>
                    <a:lnTo>
                      <a:pt x="2056" y="2494"/>
                    </a:lnTo>
                    <a:lnTo>
                      <a:pt x="2060" y="2500"/>
                    </a:lnTo>
                    <a:lnTo>
                      <a:pt x="2068" y="2510"/>
                    </a:lnTo>
                    <a:lnTo>
                      <a:pt x="2074" y="2514"/>
                    </a:lnTo>
                    <a:lnTo>
                      <a:pt x="2082" y="2514"/>
                    </a:lnTo>
                    <a:lnTo>
                      <a:pt x="2086" y="2514"/>
                    </a:lnTo>
                    <a:lnTo>
                      <a:pt x="2100" y="2512"/>
                    </a:lnTo>
                    <a:lnTo>
                      <a:pt x="2116" y="2508"/>
                    </a:lnTo>
                    <a:lnTo>
                      <a:pt x="2130" y="2502"/>
                    </a:lnTo>
                    <a:lnTo>
                      <a:pt x="2136" y="2498"/>
                    </a:lnTo>
                    <a:lnTo>
                      <a:pt x="2142" y="2496"/>
                    </a:lnTo>
                    <a:lnTo>
                      <a:pt x="2150" y="2496"/>
                    </a:lnTo>
                    <a:lnTo>
                      <a:pt x="2154" y="2496"/>
                    </a:lnTo>
                    <a:lnTo>
                      <a:pt x="2170" y="2492"/>
                    </a:lnTo>
                    <a:lnTo>
                      <a:pt x="2184" y="2488"/>
                    </a:lnTo>
                    <a:lnTo>
                      <a:pt x="2190" y="2484"/>
                    </a:lnTo>
                    <a:lnTo>
                      <a:pt x="2192" y="2480"/>
                    </a:lnTo>
                    <a:lnTo>
                      <a:pt x="2194" y="2476"/>
                    </a:lnTo>
                    <a:lnTo>
                      <a:pt x="2198" y="2472"/>
                    </a:lnTo>
                    <a:lnTo>
                      <a:pt x="2232" y="2460"/>
                    </a:lnTo>
                    <a:lnTo>
                      <a:pt x="2240" y="2458"/>
                    </a:lnTo>
                    <a:lnTo>
                      <a:pt x="2248" y="2456"/>
                    </a:lnTo>
                    <a:lnTo>
                      <a:pt x="2272" y="2456"/>
                    </a:lnTo>
                    <a:lnTo>
                      <a:pt x="2288" y="2458"/>
                    </a:lnTo>
                    <a:lnTo>
                      <a:pt x="2330" y="2464"/>
                    </a:lnTo>
                    <a:lnTo>
                      <a:pt x="2338" y="2468"/>
                    </a:lnTo>
                    <a:lnTo>
                      <a:pt x="2344" y="2472"/>
                    </a:lnTo>
                    <a:lnTo>
                      <a:pt x="2362" y="2490"/>
                    </a:lnTo>
                    <a:lnTo>
                      <a:pt x="2374" y="2500"/>
                    </a:lnTo>
                    <a:lnTo>
                      <a:pt x="2382" y="2510"/>
                    </a:lnTo>
                    <a:lnTo>
                      <a:pt x="2388" y="2514"/>
                    </a:lnTo>
                    <a:lnTo>
                      <a:pt x="2396" y="2514"/>
                    </a:lnTo>
                    <a:lnTo>
                      <a:pt x="2398" y="2514"/>
                    </a:lnTo>
                    <a:lnTo>
                      <a:pt x="2406" y="2516"/>
                    </a:lnTo>
                    <a:lnTo>
                      <a:pt x="2410" y="2522"/>
                    </a:lnTo>
                    <a:lnTo>
                      <a:pt x="2414" y="2528"/>
                    </a:lnTo>
                    <a:lnTo>
                      <a:pt x="2422" y="2540"/>
                    </a:lnTo>
                    <a:lnTo>
                      <a:pt x="2430" y="2548"/>
                    </a:lnTo>
                    <a:lnTo>
                      <a:pt x="2442" y="2558"/>
                    </a:lnTo>
                    <a:lnTo>
                      <a:pt x="2458" y="2570"/>
                    </a:lnTo>
                    <a:lnTo>
                      <a:pt x="2474" y="2576"/>
                    </a:lnTo>
                    <a:lnTo>
                      <a:pt x="2488" y="2580"/>
                    </a:lnTo>
                    <a:lnTo>
                      <a:pt x="2494" y="2582"/>
                    </a:lnTo>
                    <a:lnTo>
                      <a:pt x="2502" y="2580"/>
                    </a:lnTo>
                    <a:lnTo>
                      <a:pt x="2508" y="2578"/>
                    </a:lnTo>
                    <a:lnTo>
                      <a:pt x="2514" y="2576"/>
                    </a:lnTo>
                    <a:lnTo>
                      <a:pt x="2520" y="2580"/>
                    </a:lnTo>
                    <a:lnTo>
                      <a:pt x="2528" y="2588"/>
                    </a:lnTo>
                    <a:lnTo>
                      <a:pt x="2534" y="2592"/>
                    </a:lnTo>
                    <a:lnTo>
                      <a:pt x="2538" y="2594"/>
                    </a:lnTo>
                    <a:lnTo>
                      <a:pt x="2544" y="2592"/>
                    </a:lnTo>
                    <a:lnTo>
                      <a:pt x="2550" y="2588"/>
                    </a:lnTo>
                    <a:lnTo>
                      <a:pt x="2558" y="2580"/>
                    </a:lnTo>
                    <a:lnTo>
                      <a:pt x="2570" y="2570"/>
                    </a:lnTo>
                    <a:lnTo>
                      <a:pt x="2576" y="2568"/>
                    </a:lnTo>
                    <a:lnTo>
                      <a:pt x="2588" y="2564"/>
                    </a:lnTo>
                    <a:lnTo>
                      <a:pt x="2592" y="2562"/>
                    </a:lnTo>
                    <a:lnTo>
                      <a:pt x="2592" y="2556"/>
                    </a:lnTo>
                    <a:lnTo>
                      <a:pt x="2592" y="2552"/>
                    </a:lnTo>
                    <a:lnTo>
                      <a:pt x="2594" y="2544"/>
                    </a:lnTo>
                    <a:lnTo>
                      <a:pt x="2596" y="2538"/>
                    </a:lnTo>
                    <a:lnTo>
                      <a:pt x="2608" y="2512"/>
                    </a:lnTo>
                    <a:lnTo>
                      <a:pt x="2616" y="2498"/>
                    </a:lnTo>
                    <a:lnTo>
                      <a:pt x="2638" y="2434"/>
                    </a:lnTo>
                    <a:lnTo>
                      <a:pt x="2642" y="2418"/>
                    </a:lnTo>
                    <a:lnTo>
                      <a:pt x="2642" y="2396"/>
                    </a:lnTo>
                    <a:lnTo>
                      <a:pt x="2642" y="2380"/>
                    </a:lnTo>
                    <a:lnTo>
                      <a:pt x="2642" y="2366"/>
                    </a:lnTo>
                    <a:lnTo>
                      <a:pt x="2642" y="2350"/>
                    </a:lnTo>
                    <a:lnTo>
                      <a:pt x="2642" y="2346"/>
                    </a:lnTo>
                    <a:lnTo>
                      <a:pt x="2640" y="2340"/>
                    </a:lnTo>
                    <a:lnTo>
                      <a:pt x="2636" y="2334"/>
                    </a:lnTo>
                    <a:lnTo>
                      <a:pt x="2620" y="2324"/>
                    </a:lnTo>
                    <a:lnTo>
                      <a:pt x="2614" y="2318"/>
                    </a:lnTo>
                    <a:lnTo>
                      <a:pt x="2610" y="2312"/>
                    </a:lnTo>
                    <a:lnTo>
                      <a:pt x="2606" y="2298"/>
                    </a:lnTo>
                    <a:close/>
                    <a:moveTo>
                      <a:pt x="2522" y="2632"/>
                    </a:moveTo>
                    <a:lnTo>
                      <a:pt x="2522" y="2632"/>
                    </a:lnTo>
                    <a:lnTo>
                      <a:pt x="2520" y="2634"/>
                    </a:lnTo>
                    <a:lnTo>
                      <a:pt x="2518" y="2634"/>
                    </a:lnTo>
                    <a:lnTo>
                      <a:pt x="2516" y="2638"/>
                    </a:lnTo>
                    <a:lnTo>
                      <a:pt x="2518" y="2640"/>
                    </a:lnTo>
                    <a:lnTo>
                      <a:pt x="2522" y="2654"/>
                    </a:lnTo>
                    <a:lnTo>
                      <a:pt x="2524" y="2670"/>
                    </a:lnTo>
                    <a:lnTo>
                      <a:pt x="2524" y="2674"/>
                    </a:lnTo>
                    <a:lnTo>
                      <a:pt x="2526" y="2680"/>
                    </a:lnTo>
                    <a:lnTo>
                      <a:pt x="2532" y="2684"/>
                    </a:lnTo>
                    <a:lnTo>
                      <a:pt x="2538" y="2688"/>
                    </a:lnTo>
                    <a:lnTo>
                      <a:pt x="2540" y="2688"/>
                    </a:lnTo>
                    <a:lnTo>
                      <a:pt x="2544" y="2688"/>
                    </a:lnTo>
                    <a:lnTo>
                      <a:pt x="2546" y="2686"/>
                    </a:lnTo>
                    <a:lnTo>
                      <a:pt x="2548" y="2684"/>
                    </a:lnTo>
                    <a:lnTo>
                      <a:pt x="2550" y="2678"/>
                    </a:lnTo>
                    <a:lnTo>
                      <a:pt x="2556" y="2664"/>
                    </a:lnTo>
                    <a:lnTo>
                      <a:pt x="2562" y="2650"/>
                    </a:lnTo>
                    <a:lnTo>
                      <a:pt x="2564" y="2634"/>
                    </a:lnTo>
                    <a:lnTo>
                      <a:pt x="2564" y="2632"/>
                    </a:lnTo>
                    <a:lnTo>
                      <a:pt x="2564" y="2628"/>
                    </a:lnTo>
                    <a:lnTo>
                      <a:pt x="2562" y="2626"/>
                    </a:lnTo>
                    <a:lnTo>
                      <a:pt x="2560" y="2626"/>
                    </a:lnTo>
                    <a:lnTo>
                      <a:pt x="2556" y="2626"/>
                    </a:lnTo>
                    <a:lnTo>
                      <a:pt x="2552" y="2630"/>
                    </a:lnTo>
                    <a:lnTo>
                      <a:pt x="2544" y="2632"/>
                    </a:lnTo>
                    <a:lnTo>
                      <a:pt x="2536" y="2632"/>
                    </a:lnTo>
                    <a:lnTo>
                      <a:pt x="2522" y="2632"/>
                    </a:lnTo>
                    <a:close/>
                    <a:moveTo>
                      <a:pt x="2478" y="958"/>
                    </a:moveTo>
                    <a:lnTo>
                      <a:pt x="2478" y="958"/>
                    </a:lnTo>
                    <a:lnTo>
                      <a:pt x="2476" y="954"/>
                    </a:lnTo>
                    <a:lnTo>
                      <a:pt x="2476" y="958"/>
                    </a:lnTo>
                    <a:lnTo>
                      <a:pt x="2476" y="962"/>
                    </a:lnTo>
                    <a:lnTo>
                      <a:pt x="2474" y="976"/>
                    </a:lnTo>
                    <a:lnTo>
                      <a:pt x="2468" y="992"/>
                    </a:lnTo>
                    <a:lnTo>
                      <a:pt x="2468" y="998"/>
                    </a:lnTo>
                    <a:lnTo>
                      <a:pt x="2470" y="1006"/>
                    </a:lnTo>
                    <a:lnTo>
                      <a:pt x="2472" y="1012"/>
                    </a:lnTo>
                    <a:lnTo>
                      <a:pt x="2474" y="1018"/>
                    </a:lnTo>
                    <a:lnTo>
                      <a:pt x="2476" y="1026"/>
                    </a:lnTo>
                    <a:lnTo>
                      <a:pt x="2476" y="1088"/>
                    </a:lnTo>
                    <a:lnTo>
                      <a:pt x="2476" y="1104"/>
                    </a:lnTo>
                    <a:lnTo>
                      <a:pt x="2476" y="1118"/>
                    </a:lnTo>
                    <a:lnTo>
                      <a:pt x="2478" y="1124"/>
                    </a:lnTo>
                    <a:lnTo>
                      <a:pt x="2484" y="1128"/>
                    </a:lnTo>
                    <a:lnTo>
                      <a:pt x="2498" y="1134"/>
                    </a:lnTo>
                    <a:lnTo>
                      <a:pt x="2502" y="1134"/>
                    </a:lnTo>
                    <a:lnTo>
                      <a:pt x="2500" y="1130"/>
                    </a:lnTo>
                    <a:lnTo>
                      <a:pt x="2490" y="1114"/>
                    </a:lnTo>
                    <a:lnTo>
                      <a:pt x="2486" y="1106"/>
                    </a:lnTo>
                    <a:lnTo>
                      <a:pt x="2486" y="1098"/>
                    </a:lnTo>
                    <a:lnTo>
                      <a:pt x="2486" y="1094"/>
                    </a:lnTo>
                    <a:lnTo>
                      <a:pt x="2486" y="1088"/>
                    </a:lnTo>
                    <a:lnTo>
                      <a:pt x="2488" y="1080"/>
                    </a:lnTo>
                    <a:lnTo>
                      <a:pt x="2492" y="1074"/>
                    </a:lnTo>
                    <a:lnTo>
                      <a:pt x="2496" y="1070"/>
                    </a:lnTo>
                    <a:lnTo>
                      <a:pt x="2498" y="1070"/>
                    </a:lnTo>
                    <a:lnTo>
                      <a:pt x="2500" y="1072"/>
                    </a:lnTo>
                    <a:lnTo>
                      <a:pt x="2502" y="1074"/>
                    </a:lnTo>
                    <a:lnTo>
                      <a:pt x="2502" y="1070"/>
                    </a:lnTo>
                    <a:lnTo>
                      <a:pt x="2488" y="1006"/>
                    </a:lnTo>
                    <a:lnTo>
                      <a:pt x="2486" y="990"/>
                    </a:lnTo>
                    <a:lnTo>
                      <a:pt x="2486" y="988"/>
                    </a:lnTo>
                    <a:lnTo>
                      <a:pt x="2482" y="972"/>
                    </a:lnTo>
                    <a:lnTo>
                      <a:pt x="2478" y="958"/>
                    </a:lnTo>
                    <a:close/>
                    <a:moveTo>
                      <a:pt x="2460" y="1170"/>
                    </a:moveTo>
                    <a:lnTo>
                      <a:pt x="2460" y="1170"/>
                    </a:lnTo>
                    <a:lnTo>
                      <a:pt x="2458" y="1176"/>
                    </a:lnTo>
                    <a:lnTo>
                      <a:pt x="2456" y="1182"/>
                    </a:lnTo>
                    <a:lnTo>
                      <a:pt x="2456" y="1196"/>
                    </a:lnTo>
                    <a:lnTo>
                      <a:pt x="2454" y="1204"/>
                    </a:lnTo>
                    <a:lnTo>
                      <a:pt x="2452" y="1212"/>
                    </a:lnTo>
                    <a:lnTo>
                      <a:pt x="2450" y="1216"/>
                    </a:lnTo>
                    <a:lnTo>
                      <a:pt x="2446" y="1224"/>
                    </a:lnTo>
                    <a:lnTo>
                      <a:pt x="2446" y="1232"/>
                    </a:lnTo>
                    <a:lnTo>
                      <a:pt x="2446" y="1236"/>
                    </a:lnTo>
                    <a:lnTo>
                      <a:pt x="2448" y="1238"/>
                    </a:lnTo>
                    <a:lnTo>
                      <a:pt x="2450" y="1236"/>
                    </a:lnTo>
                    <a:lnTo>
                      <a:pt x="2460" y="1220"/>
                    </a:lnTo>
                    <a:lnTo>
                      <a:pt x="2464" y="1218"/>
                    </a:lnTo>
                    <a:lnTo>
                      <a:pt x="2466" y="1218"/>
                    </a:lnTo>
                    <a:lnTo>
                      <a:pt x="2468" y="1218"/>
                    </a:lnTo>
                    <a:lnTo>
                      <a:pt x="2472" y="1220"/>
                    </a:lnTo>
                    <a:lnTo>
                      <a:pt x="2480" y="1228"/>
                    </a:lnTo>
                    <a:lnTo>
                      <a:pt x="2482" y="1230"/>
                    </a:lnTo>
                    <a:lnTo>
                      <a:pt x="2484" y="1230"/>
                    </a:lnTo>
                    <a:lnTo>
                      <a:pt x="2486" y="1228"/>
                    </a:lnTo>
                    <a:lnTo>
                      <a:pt x="2488" y="1226"/>
                    </a:lnTo>
                    <a:lnTo>
                      <a:pt x="2492" y="1220"/>
                    </a:lnTo>
                    <a:lnTo>
                      <a:pt x="2496" y="1214"/>
                    </a:lnTo>
                    <a:lnTo>
                      <a:pt x="2502" y="1210"/>
                    </a:lnTo>
                    <a:lnTo>
                      <a:pt x="2508" y="1208"/>
                    </a:lnTo>
                    <a:lnTo>
                      <a:pt x="2520" y="1198"/>
                    </a:lnTo>
                    <a:lnTo>
                      <a:pt x="2528" y="1190"/>
                    </a:lnTo>
                    <a:lnTo>
                      <a:pt x="2530" y="1188"/>
                    </a:lnTo>
                    <a:lnTo>
                      <a:pt x="2530" y="1186"/>
                    </a:lnTo>
                    <a:lnTo>
                      <a:pt x="2528" y="1184"/>
                    </a:lnTo>
                    <a:lnTo>
                      <a:pt x="2526" y="1184"/>
                    </a:lnTo>
                    <a:lnTo>
                      <a:pt x="2522" y="1184"/>
                    </a:lnTo>
                    <a:lnTo>
                      <a:pt x="2506" y="1182"/>
                    </a:lnTo>
                    <a:lnTo>
                      <a:pt x="2492" y="1178"/>
                    </a:lnTo>
                    <a:lnTo>
                      <a:pt x="2478" y="1170"/>
                    </a:lnTo>
                    <a:lnTo>
                      <a:pt x="2472" y="1168"/>
                    </a:lnTo>
                    <a:lnTo>
                      <a:pt x="2466" y="1168"/>
                    </a:lnTo>
                    <a:lnTo>
                      <a:pt x="2460" y="1170"/>
                    </a:lnTo>
                    <a:close/>
                    <a:moveTo>
                      <a:pt x="2438" y="1284"/>
                    </a:moveTo>
                    <a:lnTo>
                      <a:pt x="2438" y="1284"/>
                    </a:lnTo>
                    <a:lnTo>
                      <a:pt x="2432" y="1300"/>
                    </a:lnTo>
                    <a:lnTo>
                      <a:pt x="2430" y="1304"/>
                    </a:lnTo>
                    <a:lnTo>
                      <a:pt x="2426" y="1310"/>
                    </a:lnTo>
                    <a:lnTo>
                      <a:pt x="2420" y="1316"/>
                    </a:lnTo>
                    <a:lnTo>
                      <a:pt x="2414" y="1318"/>
                    </a:lnTo>
                    <a:lnTo>
                      <a:pt x="2400" y="1326"/>
                    </a:lnTo>
                    <a:lnTo>
                      <a:pt x="2374" y="1346"/>
                    </a:lnTo>
                    <a:lnTo>
                      <a:pt x="2368" y="1350"/>
                    </a:lnTo>
                    <a:lnTo>
                      <a:pt x="2360" y="1350"/>
                    </a:lnTo>
                    <a:lnTo>
                      <a:pt x="2356" y="1350"/>
                    </a:lnTo>
                    <a:lnTo>
                      <a:pt x="2340" y="1354"/>
                    </a:lnTo>
                    <a:lnTo>
                      <a:pt x="2326" y="1358"/>
                    </a:lnTo>
                    <a:lnTo>
                      <a:pt x="2320" y="1362"/>
                    </a:lnTo>
                    <a:lnTo>
                      <a:pt x="2318" y="1366"/>
                    </a:lnTo>
                    <a:lnTo>
                      <a:pt x="2322" y="1378"/>
                    </a:lnTo>
                    <a:lnTo>
                      <a:pt x="2326" y="1392"/>
                    </a:lnTo>
                    <a:lnTo>
                      <a:pt x="2328" y="1394"/>
                    </a:lnTo>
                    <a:lnTo>
                      <a:pt x="2330" y="1396"/>
                    </a:lnTo>
                    <a:lnTo>
                      <a:pt x="2332" y="1396"/>
                    </a:lnTo>
                    <a:lnTo>
                      <a:pt x="2334" y="1394"/>
                    </a:lnTo>
                    <a:lnTo>
                      <a:pt x="2342" y="1386"/>
                    </a:lnTo>
                    <a:lnTo>
                      <a:pt x="2348" y="1382"/>
                    </a:lnTo>
                    <a:lnTo>
                      <a:pt x="2354" y="1380"/>
                    </a:lnTo>
                    <a:lnTo>
                      <a:pt x="2358" y="1378"/>
                    </a:lnTo>
                    <a:lnTo>
                      <a:pt x="2362" y="1376"/>
                    </a:lnTo>
                    <a:lnTo>
                      <a:pt x="2366" y="1374"/>
                    </a:lnTo>
                    <a:lnTo>
                      <a:pt x="2368" y="1376"/>
                    </a:lnTo>
                    <a:lnTo>
                      <a:pt x="2370" y="1376"/>
                    </a:lnTo>
                    <a:lnTo>
                      <a:pt x="2374" y="1374"/>
                    </a:lnTo>
                    <a:lnTo>
                      <a:pt x="2382" y="1366"/>
                    </a:lnTo>
                    <a:lnTo>
                      <a:pt x="2388" y="1362"/>
                    </a:lnTo>
                    <a:lnTo>
                      <a:pt x="2392" y="1360"/>
                    </a:lnTo>
                    <a:lnTo>
                      <a:pt x="2404" y="1360"/>
                    </a:lnTo>
                    <a:lnTo>
                      <a:pt x="2408" y="1360"/>
                    </a:lnTo>
                    <a:lnTo>
                      <a:pt x="2422" y="1360"/>
                    </a:lnTo>
                    <a:lnTo>
                      <a:pt x="2432" y="1360"/>
                    </a:lnTo>
                    <a:lnTo>
                      <a:pt x="2436" y="1360"/>
                    </a:lnTo>
                    <a:lnTo>
                      <a:pt x="2440" y="1356"/>
                    </a:lnTo>
                    <a:lnTo>
                      <a:pt x="2444" y="1350"/>
                    </a:lnTo>
                    <a:lnTo>
                      <a:pt x="2446" y="1342"/>
                    </a:lnTo>
                    <a:lnTo>
                      <a:pt x="2446" y="1330"/>
                    </a:lnTo>
                    <a:lnTo>
                      <a:pt x="2446" y="1322"/>
                    </a:lnTo>
                    <a:lnTo>
                      <a:pt x="2450" y="1314"/>
                    </a:lnTo>
                    <a:lnTo>
                      <a:pt x="2452" y="1308"/>
                    </a:lnTo>
                    <a:lnTo>
                      <a:pt x="2458" y="1294"/>
                    </a:lnTo>
                    <a:lnTo>
                      <a:pt x="2462" y="1280"/>
                    </a:lnTo>
                    <a:lnTo>
                      <a:pt x="2464" y="1272"/>
                    </a:lnTo>
                    <a:lnTo>
                      <a:pt x="2460" y="1266"/>
                    </a:lnTo>
                    <a:lnTo>
                      <a:pt x="2450" y="1250"/>
                    </a:lnTo>
                    <a:lnTo>
                      <a:pt x="2448" y="1246"/>
                    </a:lnTo>
                    <a:lnTo>
                      <a:pt x="2446" y="1246"/>
                    </a:lnTo>
                    <a:lnTo>
                      <a:pt x="2446" y="1248"/>
                    </a:lnTo>
                    <a:lnTo>
                      <a:pt x="2444" y="1260"/>
                    </a:lnTo>
                    <a:lnTo>
                      <a:pt x="2438" y="1284"/>
                    </a:lnTo>
                    <a:close/>
                  </a:path>
                </a:pathLst>
              </a:custGeom>
              <a:gradFill flip="none" rotWithShape="1">
                <a:gsLst>
                  <a:gs pos="0">
                    <a:schemeClr val="tx1"/>
                  </a:gs>
                  <a:gs pos="50000">
                    <a:schemeClr val="tx2">
                      <a:lumMod val="75000"/>
                      <a:lumOff val="25000"/>
                    </a:schemeClr>
                  </a:gs>
                  <a:gs pos="100000">
                    <a:schemeClr val="tx2">
                      <a:lumMod val="50000"/>
                      <a:lumOff val="50000"/>
                    </a:schemeClr>
                  </a:gs>
                </a:gsLst>
                <a:lin ang="27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prstClr val="black"/>
                  </a:solidFill>
                </a:endParaRPr>
              </a:p>
            </p:txBody>
          </p:sp>
          <p:sp>
            <p:nvSpPr>
              <p:cNvPr id="162" name="Freeform 15"/>
              <p:cNvSpPr>
                <a:spLocks noEditPoints="1"/>
              </p:cNvSpPr>
              <p:nvPr/>
            </p:nvSpPr>
            <p:spPr bwMode="auto">
              <a:xfrm>
                <a:off x="577448" y="5204200"/>
                <a:ext cx="674140" cy="830958"/>
              </a:xfrm>
              <a:custGeom>
                <a:avLst/>
                <a:gdLst>
                  <a:gd name="T0" fmla="*/ 1757 w 2211"/>
                  <a:gd name="T1" fmla="*/ 431 h 3018"/>
                  <a:gd name="T2" fmla="*/ 1780 w 2211"/>
                  <a:gd name="T3" fmla="*/ 502 h 3018"/>
                  <a:gd name="T4" fmla="*/ 1792 w 2211"/>
                  <a:gd name="T5" fmla="*/ 608 h 3018"/>
                  <a:gd name="T6" fmla="*/ 1954 w 2211"/>
                  <a:gd name="T7" fmla="*/ 711 h 3018"/>
                  <a:gd name="T8" fmla="*/ 2035 w 2211"/>
                  <a:gd name="T9" fmla="*/ 540 h 3018"/>
                  <a:gd name="T10" fmla="*/ 2203 w 2211"/>
                  <a:gd name="T11" fmla="*/ 366 h 3018"/>
                  <a:gd name="T12" fmla="*/ 2188 w 2211"/>
                  <a:gd name="T13" fmla="*/ 325 h 3018"/>
                  <a:gd name="T14" fmla="*/ 2153 w 2211"/>
                  <a:gd name="T15" fmla="*/ 272 h 3018"/>
                  <a:gd name="T16" fmla="*/ 2085 w 2211"/>
                  <a:gd name="T17" fmla="*/ 202 h 3018"/>
                  <a:gd name="T18" fmla="*/ 2002 w 2211"/>
                  <a:gd name="T19" fmla="*/ 129 h 3018"/>
                  <a:gd name="T20" fmla="*/ 1934 w 2211"/>
                  <a:gd name="T21" fmla="*/ 108 h 3018"/>
                  <a:gd name="T22" fmla="*/ 1737 w 2211"/>
                  <a:gd name="T23" fmla="*/ 207 h 3018"/>
                  <a:gd name="T24" fmla="*/ 1288 w 2211"/>
                  <a:gd name="T25" fmla="*/ 159 h 3018"/>
                  <a:gd name="T26" fmla="*/ 1303 w 2211"/>
                  <a:gd name="T27" fmla="*/ 194 h 3018"/>
                  <a:gd name="T28" fmla="*/ 1356 w 2211"/>
                  <a:gd name="T29" fmla="*/ 207 h 3018"/>
                  <a:gd name="T30" fmla="*/ 1364 w 2211"/>
                  <a:gd name="T31" fmla="*/ 156 h 3018"/>
                  <a:gd name="T32" fmla="*/ 1374 w 2211"/>
                  <a:gd name="T33" fmla="*/ 66 h 3018"/>
                  <a:gd name="T34" fmla="*/ 1361 w 2211"/>
                  <a:gd name="T35" fmla="*/ 3 h 3018"/>
                  <a:gd name="T36" fmla="*/ 1319 w 2211"/>
                  <a:gd name="T37" fmla="*/ 13 h 3018"/>
                  <a:gd name="T38" fmla="*/ 1266 w 2211"/>
                  <a:gd name="T39" fmla="*/ 58 h 3018"/>
                  <a:gd name="T40" fmla="*/ 1248 w 2211"/>
                  <a:gd name="T41" fmla="*/ 81 h 3018"/>
                  <a:gd name="T42" fmla="*/ 1253 w 2211"/>
                  <a:gd name="T43" fmla="*/ 144 h 3018"/>
                  <a:gd name="T44" fmla="*/ 1268 w 2211"/>
                  <a:gd name="T45" fmla="*/ 227 h 3018"/>
                  <a:gd name="T46" fmla="*/ 1379 w 2211"/>
                  <a:gd name="T47" fmla="*/ 252 h 3018"/>
                  <a:gd name="T48" fmla="*/ 1271 w 2211"/>
                  <a:gd name="T49" fmla="*/ 217 h 3018"/>
                  <a:gd name="T50" fmla="*/ 1172 w 2211"/>
                  <a:gd name="T51" fmla="*/ 1629 h 3018"/>
                  <a:gd name="T52" fmla="*/ 1677 w 2211"/>
                  <a:gd name="T53" fmla="*/ 1170 h 3018"/>
                  <a:gd name="T54" fmla="*/ 1500 w 2211"/>
                  <a:gd name="T55" fmla="*/ 703 h 3018"/>
                  <a:gd name="T56" fmla="*/ 1437 w 2211"/>
                  <a:gd name="T57" fmla="*/ 376 h 3018"/>
                  <a:gd name="T58" fmla="*/ 1520 w 2211"/>
                  <a:gd name="T59" fmla="*/ 509 h 3018"/>
                  <a:gd name="T60" fmla="*/ 1606 w 2211"/>
                  <a:gd name="T61" fmla="*/ 540 h 3018"/>
                  <a:gd name="T62" fmla="*/ 1674 w 2211"/>
                  <a:gd name="T63" fmla="*/ 527 h 3018"/>
                  <a:gd name="T64" fmla="*/ 1694 w 2211"/>
                  <a:gd name="T65" fmla="*/ 502 h 3018"/>
                  <a:gd name="T66" fmla="*/ 1659 w 2211"/>
                  <a:gd name="T67" fmla="*/ 446 h 3018"/>
                  <a:gd name="T68" fmla="*/ 1634 w 2211"/>
                  <a:gd name="T69" fmla="*/ 388 h 3018"/>
                  <a:gd name="T70" fmla="*/ 1553 w 2211"/>
                  <a:gd name="T71" fmla="*/ 345 h 3018"/>
                  <a:gd name="T72" fmla="*/ 1442 w 2211"/>
                  <a:gd name="T73" fmla="*/ 300 h 3018"/>
                  <a:gd name="T74" fmla="*/ 1341 w 2211"/>
                  <a:gd name="T75" fmla="*/ 330 h 3018"/>
                  <a:gd name="T76" fmla="*/ 1319 w 2211"/>
                  <a:gd name="T77" fmla="*/ 386 h 3018"/>
                  <a:gd name="T78" fmla="*/ 1182 w 2211"/>
                  <a:gd name="T79" fmla="*/ 424 h 3018"/>
                  <a:gd name="T80" fmla="*/ 1172 w 2211"/>
                  <a:gd name="T81" fmla="*/ 308 h 3018"/>
                  <a:gd name="T82" fmla="*/ 1112 w 2211"/>
                  <a:gd name="T83" fmla="*/ 315 h 3018"/>
                  <a:gd name="T84" fmla="*/ 1024 w 2211"/>
                  <a:gd name="T85" fmla="*/ 333 h 3018"/>
                  <a:gd name="T86" fmla="*/ 1034 w 2211"/>
                  <a:gd name="T87" fmla="*/ 383 h 3018"/>
                  <a:gd name="T88" fmla="*/ 1129 w 2211"/>
                  <a:gd name="T89" fmla="*/ 429 h 3018"/>
                  <a:gd name="T90" fmla="*/ 451 w 2211"/>
                  <a:gd name="T91" fmla="*/ 378 h 3018"/>
                  <a:gd name="T92" fmla="*/ 156 w 2211"/>
                  <a:gd name="T93" fmla="*/ 840 h 3018"/>
                  <a:gd name="T94" fmla="*/ 837 w 2211"/>
                  <a:gd name="T95" fmla="*/ 1417 h 3018"/>
                  <a:gd name="T96" fmla="*/ 1256 w 2211"/>
                  <a:gd name="T97" fmla="*/ 1755 h 3018"/>
                  <a:gd name="T98" fmla="*/ 1629 w 2211"/>
                  <a:gd name="T99" fmla="*/ 1679 h 3018"/>
                  <a:gd name="T100" fmla="*/ 1553 w 2211"/>
                  <a:gd name="T101" fmla="*/ 1654 h 3018"/>
                  <a:gd name="T102" fmla="*/ 1414 w 2211"/>
                  <a:gd name="T103" fmla="*/ 1851 h 3018"/>
                  <a:gd name="T104" fmla="*/ 1891 w 2211"/>
                  <a:gd name="T105" fmla="*/ 1893 h 3018"/>
                  <a:gd name="T106" fmla="*/ 1591 w 2211"/>
                  <a:gd name="T107" fmla="*/ 1795 h 3018"/>
                  <a:gd name="T108" fmla="*/ 1435 w 2211"/>
                  <a:gd name="T109" fmla="*/ 2057 h 3018"/>
                  <a:gd name="T110" fmla="*/ 1629 w 2211"/>
                  <a:gd name="T111" fmla="*/ 2524 h 3018"/>
                  <a:gd name="T112" fmla="*/ 1740 w 2211"/>
                  <a:gd name="T113" fmla="*/ 2741 h 3018"/>
                  <a:gd name="T114" fmla="*/ 2110 w 2211"/>
                  <a:gd name="T115" fmla="*/ 2342 h 3018"/>
                  <a:gd name="T116" fmla="*/ 1472 w 2211"/>
                  <a:gd name="T117" fmla="*/ 562 h 3018"/>
                  <a:gd name="T118" fmla="*/ 1394 w 2211"/>
                  <a:gd name="T119" fmla="*/ 577 h 3018"/>
                  <a:gd name="T120" fmla="*/ 978 w 2211"/>
                  <a:gd name="T121" fmla="*/ 338 h 3018"/>
                  <a:gd name="T122" fmla="*/ 1039 w 2211"/>
                  <a:gd name="T123" fmla="*/ 250 h 30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11"/>
                  <a:gd name="T187" fmla="*/ 0 h 3018"/>
                  <a:gd name="T188" fmla="*/ 2211 w 2211"/>
                  <a:gd name="T189" fmla="*/ 3018 h 30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11" h="3018">
                    <a:moveTo>
                      <a:pt x="1636" y="295"/>
                    </a:moveTo>
                    <a:lnTo>
                      <a:pt x="1639" y="300"/>
                    </a:lnTo>
                    <a:lnTo>
                      <a:pt x="1639" y="303"/>
                    </a:lnTo>
                    <a:lnTo>
                      <a:pt x="1639" y="308"/>
                    </a:lnTo>
                    <a:lnTo>
                      <a:pt x="1636" y="310"/>
                    </a:lnTo>
                    <a:lnTo>
                      <a:pt x="1636" y="313"/>
                    </a:lnTo>
                    <a:lnTo>
                      <a:pt x="1634" y="315"/>
                    </a:lnTo>
                    <a:lnTo>
                      <a:pt x="1636" y="320"/>
                    </a:lnTo>
                    <a:lnTo>
                      <a:pt x="1636" y="323"/>
                    </a:lnTo>
                    <a:lnTo>
                      <a:pt x="1641" y="328"/>
                    </a:lnTo>
                    <a:lnTo>
                      <a:pt x="1644" y="333"/>
                    </a:lnTo>
                    <a:lnTo>
                      <a:pt x="1649" y="335"/>
                    </a:lnTo>
                    <a:lnTo>
                      <a:pt x="1651" y="338"/>
                    </a:lnTo>
                    <a:lnTo>
                      <a:pt x="1656" y="340"/>
                    </a:lnTo>
                    <a:lnTo>
                      <a:pt x="1664" y="340"/>
                    </a:lnTo>
                    <a:lnTo>
                      <a:pt x="1669" y="340"/>
                    </a:lnTo>
                    <a:lnTo>
                      <a:pt x="1679" y="340"/>
                    </a:lnTo>
                    <a:lnTo>
                      <a:pt x="1687" y="338"/>
                    </a:lnTo>
                    <a:lnTo>
                      <a:pt x="1697" y="338"/>
                    </a:lnTo>
                    <a:lnTo>
                      <a:pt x="1704" y="338"/>
                    </a:lnTo>
                    <a:lnTo>
                      <a:pt x="1712" y="338"/>
                    </a:lnTo>
                    <a:lnTo>
                      <a:pt x="1719" y="340"/>
                    </a:lnTo>
                    <a:lnTo>
                      <a:pt x="1724" y="343"/>
                    </a:lnTo>
                    <a:lnTo>
                      <a:pt x="1729" y="348"/>
                    </a:lnTo>
                    <a:lnTo>
                      <a:pt x="1732" y="356"/>
                    </a:lnTo>
                    <a:lnTo>
                      <a:pt x="1737" y="363"/>
                    </a:lnTo>
                    <a:lnTo>
                      <a:pt x="1740" y="368"/>
                    </a:lnTo>
                    <a:lnTo>
                      <a:pt x="1745" y="373"/>
                    </a:lnTo>
                    <a:lnTo>
                      <a:pt x="1750" y="378"/>
                    </a:lnTo>
                    <a:lnTo>
                      <a:pt x="1752" y="386"/>
                    </a:lnTo>
                    <a:lnTo>
                      <a:pt x="1757" y="391"/>
                    </a:lnTo>
                    <a:lnTo>
                      <a:pt x="1760" y="401"/>
                    </a:lnTo>
                    <a:lnTo>
                      <a:pt x="1760" y="411"/>
                    </a:lnTo>
                    <a:lnTo>
                      <a:pt x="1760" y="424"/>
                    </a:lnTo>
                    <a:lnTo>
                      <a:pt x="1757" y="431"/>
                    </a:lnTo>
                    <a:lnTo>
                      <a:pt x="1757" y="439"/>
                    </a:lnTo>
                    <a:lnTo>
                      <a:pt x="1757" y="444"/>
                    </a:lnTo>
                    <a:lnTo>
                      <a:pt x="1757" y="449"/>
                    </a:lnTo>
                    <a:lnTo>
                      <a:pt x="1757" y="451"/>
                    </a:lnTo>
                    <a:lnTo>
                      <a:pt x="1760" y="451"/>
                    </a:lnTo>
                    <a:lnTo>
                      <a:pt x="1765" y="454"/>
                    </a:lnTo>
                    <a:lnTo>
                      <a:pt x="1770" y="454"/>
                    </a:lnTo>
                    <a:lnTo>
                      <a:pt x="1775" y="454"/>
                    </a:lnTo>
                    <a:lnTo>
                      <a:pt x="1777" y="456"/>
                    </a:lnTo>
                    <a:lnTo>
                      <a:pt x="1782" y="456"/>
                    </a:lnTo>
                    <a:lnTo>
                      <a:pt x="1782" y="459"/>
                    </a:lnTo>
                    <a:lnTo>
                      <a:pt x="1782" y="461"/>
                    </a:lnTo>
                    <a:lnTo>
                      <a:pt x="1780" y="464"/>
                    </a:lnTo>
                    <a:lnTo>
                      <a:pt x="1772" y="464"/>
                    </a:lnTo>
                    <a:lnTo>
                      <a:pt x="1767" y="466"/>
                    </a:lnTo>
                    <a:lnTo>
                      <a:pt x="1765" y="469"/>
                    </a:lnTo>
                    <a:lnTo>
                      <a:pt x="1765" y="471"/>
                    </a:lnTo>
                    <a:lnTo>
                      <a:pt x="1767" y="471"/>
                    </a:lnTo>
                    <a:lnTo>
                      <a:pt x="1770" y="474"/>
                    </a:lnTo>
                    <a:lnTo>
                      <a:pt x="1775" y="477"/>
                    </a:lnTo>
                    <a:lnTo>
                      <a:pt x="1777" y="477"/>
                    </a:lnTo>
                    <a:lnTo>
                      <a:pt x="1775" y="477"/>
                    </a:lnTo>
                    <a:lnTo>
                      <a:pt x="1770" y="477"/>
                    </a:lnTo>
                    <a:lnTo>
                      <a:pt x="1765" y="479"/>
                    </a:lnTo>
                    <a:lnTo>
                      <a:pt x="1762" y="482"/>
                    </a:lnTo>
                    <a:lnTo>
                      <a:pt x="1757" y="484"/>
                    </a:lnTo>
                    <a:lnTo>
                      <a:pt x="1755" y="487"/>
                    </a:lnTo>
                    <a:lnTo>
                      <a:pt x="1755" y="489"/>
                    </a:lnTo>
                    <a:lnTo>
                      <a:pt x="1757" y="494"/>
                    </a:lnTo>
                    <a:lnTo>
                      <a:pt x="1762" y="497"/>
                    </a:lnTo>
                    <a:lnTo>
                      <a:pt x="1767" y="499"/>
                    </a:lnTo>
                    <a:lnTo>
                      <a:pt x="1772" y="502"/>
                    </a:lnTo>
                    <a:lnTo>
                      <a:pt x="1780" y="502"/>
                    </a:lnTo>
                    <a:lnTo>
                      <a:pt x="1785" y="502"/>
                    </a:lnTo>
                    <a:lnTo>
                      <a:pt x="1790" y="499"/>
                    </a:lnTo>
                    <a:lnTo>
                      <a:pt x="1792" y="497"/>
                    </a:lnTo>
                    <a:lnTo>
                      <a:pt x="1795" y="494"/>
                    </a:lnTo>
                    <a:lnTo>
                      <a:pt x="1798" y="492"/>
                    </a:lnTo>
                    <a:lnTo>
                      <a:pt x="1800" y="489"/>
                    </a:lnTo>
                    <a:lnTo>
                      <a:pt x="1800" y="487"/>
                    </a:lnTo>
                    <a:lnTo>
                      <a:pt x="1803" y="484"/>
                    </a:lnTo>
                    <a:lnTo>
                      <a:pt x="1805" y="484"/>
                    </a:lnTo>
                    <a:lnTo>
                      <a:pt x="1808" y="484"/>
                    </a:lnTo>
                    <a:lnTo>
                      <a:pt x="1810" y="482"/>
                    </a:lnTo>
                    <a:lnTo>
                      <a:pt x="1815" y="487"/>
                    </a:lnTo>
                    <a:lnTo>
                      <a:pt x="1815" y="494"/>
                    </a:lnTo>
                    <a:lnTo>
                      <a:pt x="1815" y="504"/>
                    </a:lnTo>
                    <a:lnTo>
                      <a:pt x="1813" y="512"/>
                    </a:lnTo>
                    <a:lnTo>
                      <a:pt x="1810" y="514"/>
                    </a:lnTo>
                    <a:lnTo>
                      <a:pt x="1805" y="514"/>
                    </a:lnTo>
                    <a:lnTo>
                      <a:pt x="1803" y="517"/>
                    </a:lnTo>
                    <a:lnTo>
                      <a:pt x="1798" y="519"/>
                    </a:lnTo>
                    <a:lnTo>
                      <a:pt x="1792" y="522"/>
                    </a:lnTo>
                    <a:lnTo>
                      <a:pt x="1787" y="527"/>
                    </a:lnTo>
                    <a:lnTo>
                      <a:pt x="1785" y="529"/>
                    </a:lnTo>
                    <a:lnTo>
                      <a:pt x="1780" y="532"/>
                    </a:lnTo>
                    <a:lnTo>
                      <a:pt x="1777" y="537"/>
                    </a:lnTo>
                    <a:lnTo>
                      <a:pt x="1777" y="545"/>
                    </a:lnTo>
                    <a:lnTo>
                      <a:pt x="1775" y="555"/>
                    </a:lnTo>
                    <a:lnTo>
                      <a:pt x="1772" y="565"/>
                    </a:lnTo>
                    <a:lnTo>
                      <a:pt x="1772" y="572"/>
                    </a:lnTo>
                    <a:lnTo>
                      <a:pt x="1772" y="582"/>
                    </a:lnTo>
                    <a:lnTo>
                      <a:pt x="1775" y="587"/>
                    </a:lnTo>
                    <a:lnTo>
                      <a:pt x="1775" y="593"/>
                    </a:lnTo>
                    <a:lnTo>
                      <a:pt x="1777" y="598"/>
                    </a:lnTo>
                    <a:lnTo>
                      <a:pt x="1782" y="600"/>
                    </a:lnTo>
                    <a:lnTo>
                      <a:pt x="1787" y="605"/>
                    </a:lnTo>
                    <a:lnTo>
                      <a:pt x="1792" y="608"/>
                    </a:lnTo>
                    <a:lnTo>
                      <a:pt x="1795" y="613"/>
                    </a:lnTo>
                    <a:lnTo>
                      <a:pt x="1800" y="618"/>
                    </a:lnTo>
                    <a:lnTo>
                      <a:pt x="1803" y="625"/>
                    </a:lnTo>
                    <a:lnTo>
                      <a:pt x="1803" y="630"/>
                    </a:lnTo>
                    <a:lnTo>
                      <a:pt x="1803" y="638"/>
                    </a:lnTo>
                    <a:lnTo>
                      <a:pt x="1805" y="643"/>
                    </a:lnTo>
                    <a:lnTo>
                      <a:pt x="1810" y="648"/>
                    </a:lnTo>
                    <a:lnTo>
                      <a:pt x="1815" y="653"/>
                    </a:lnTo>
                    <a:lnTo>
                      <a:pt x="1820" y="658"/>
                    </a:lnTo>
                    <a:lnTo>
                      <a:pt x="1825" y="661"/>
                    </a:lnTo>
                    <a:lnTo>
                      <a:pt x="1833" y="666"/>
                    </a:lnTo>
                    <a:lnTo>
                      <a:pt x="1838" y="671"/>
                    </a:lnTo>
                    <a:lnTo>
                      <a:pt x="1843" y="673"/>
                    </a:lnTo>
                    <a:lnTo>
                      <a:pt x="1848" y="678"/>
                    </a:lnTo>
                    <a:lnTo>
                      <a:pt x="1856" y="683"/>
                    </a:lnTo>
                    <a:lnTo>
                      <a:pt x="1863" y="691"/>
                    </a:lnTo>
                    <a:lnTo>
                      <a:pt x="1871" y="693"/>
                    </a:lnTo>
                    <a:lnTo>
                      <a:pt x="1881" y="698"/>
                    </a:lnTo>
                    <a:lnTo>
                      <a:pt x="1888" y="698"/>
                    </a:lnTo>
                    <a:lnTo>
                      <a:pt x="1896" y="698"/>
                    </a:lnTo>
                    <a:lnTo>
                      <a:pt x="1903" y="696"/>
                    </a:lnTo>
                    <a:lnTo>
                      <a:pt x="1908" y="696"/>
                    </a:lnTo>
                    <a:lnTo>
                      <a:pt x="1914" y="696"/>
                    </a:lnTo>
                    <a:lnTo>
                      <a:pt x="1919" y="696"/>
                    </a:lnTo>
                    <a:lnTo>
                      <a:pt x="1924" y="698"/>
                    </a:lnTo>
                    <a:lnTo>
                      <a:pt x="1926" y="701"/>
                    </a:lnTo>
                    <a:lnTo>
                      <a:pt x="1929" y="703"/>
                    </a:lnTo>
                    <a:lnTo>
                      <a:pt x="1931" y="706"/>
                    </a:lnTo>
                    <a:lnTo>
                      <a:pt x="1931" y="708"/>
                    </a:lnTo>
                    <a:lnTo>
                      <a:pt x="1934" y="708"/>
                    </a:lnTo>
                    <a:lnTo>
                      <a:pt x="1936" y="711"/>
                    </a:lnTo>
                    <a:lnTo>
                      <a:pt x="1939" y="711"/>
                    </a:lnTo>
                    <a:lnTo>
                      <a:pt x="1944" y="711"/>
                    </a:lnTo>
                    <a:lnTo>
                      <a:pt x="1949" y="711"/>
                    </a:lnTo>
                    <a:lnTo>
                      <a:pt x="1954" y="711"/>
                    </a:lnTo>
                    <a:lnTo>
                      <a:pt x="1956" y="711"/>
                    </a:lnTo>
                    <a:lnTo>
                      <a:pt x="1964" y="708"/>
                    </a:lnTo>
                    <a:lnTo>
                      <a:pt x="1966" y="708"/>
                    </a:lnTo>
                    <a:lnTo>
                      <a:pt x="1971" y="706"/>
                    </a:lnTo>
                    <a:lnTo>
                      <a:pt x="1977" y="703"/>
                    </a:lnTo>
                    <a:lnTo>
                      <a:pt x="1979" y="701"/>
                    </a:lnTo>
                    <a:lnTo>
                      <a:pt x="1982" y="698"/>
                    </a:lnTo>
                    <a:lnTo>
                      <a:pt x="1984" y="693"/>
                    </a:lnTo>
                    <a:lnTo>
                      <a:pt x="1984" y="691"/>
                    </a:lnTo>
                    <a:lnTo>
                      <a:pt x="1984" y="681"/>
                    </a:lnTo>
                    <a:lnTo>
                      <a:pt x="1984" y="673"/>
                    </a:lnTo>
                    <a:lnTo>
                      <a:pt x="1984" y="668"/>
                    </a:lnTo>
                    <a:lnTo>
                      <a:pt x="1984" y="666"/>
                    </a:lnTo>
                    <a:lnTo>
                      <a:pt x="1984" y="661"/>
                    </a:lnTo>
                    <a:lnTo>
                      <a:pt x="1987" y="658"/>
                    </a:lnTo>
                    <a:lnTo>
                      <a:pt x="1989" y="656"/>
                    </a:lnTo>
                    <a:lnTo>
                      <a:pt x="1992" y="653"/>
                    </a:lnTo>
                    <a:lnTo>
                      <a:pt x="1994" y="648"/>
                    </a:lnTo>
                    <a:lnTo>
                      <a:pt x="1992" y="640"/>
                    </a:lnTo>
                    <a:lnTo>
                      <a:pt x="1989" y="633"/>
                    </a:lnTo>
                    <a:lnTo>
                      <a:pt x="1989" y="628"/>
                    </a:lnTo>
                    <a:lnTo>
                      <a:pt x="1992" y="625"/>
                    </a:lnTo>
                    <a:lnTo>
                      <a:pt x="1994" y="620"/>
                    </a:lnTo>
                    <a:lnTo>
                      <a:pt x="1999" y="615"/>
                    </a:lnTo>
                    <a:lnTo>
                      <a:pt x="2004" y="608"/>
                    </a:lnTo>
                    <a:lnTo>
                      <a:pt x="2007" y="600"/>
                    </a:lnTo>
                    <a:lnTo>
                      <a:pt x="2009" y="593"/>
                    </a:lnTo>
                    <a:lnTo>
                      <a:pt x="2012" y="585"/>
                    </a:lnTo>
                    <a:lnTo>
                      <a:pt x="2009" y="580"/>
                    </a:lnTo>
                    <a:lnTo>
                      <a:pt x="2009" y="572"/>
                    </a:lnTo>
                    <a:lnTo>
                      <a:pt x="2012" y="565"/>
                    </a:lnTo>
                    <a:lnTo>
                      <a:pt x="2014" y="560"/>
                    </a:lnTo>
                    <a:lnTo>
                      <a:pt x="2022" y="552"/>
                    </a:lnTo>
                    <a:lnTo>
                      <a:pt x="2027" y="545"/>
                    </a:lnTo>
                    <a:lnTo>
                      <a:pt x="2035" y="540"/>
                    </a:lnTo>
                    <a:lnTo>
                      <a:pt x="2042" y="535"/>
                    </a:lnTo>
                    <a:lnTo>
                      <a:pt x="2047" y="532"/>
                    </a:lnTo>
                    <a:lnTo>
                      <a:pt x="2052" y="529"/>
                    </a:lnTo>
                    <a:lnTo>
                      <a:pt x="2057" y="527"/>
                    </a:lnTo>
                    <a:lnTo>
                      <a:pt x="2065" y="524"/>
                    </a:lnTo>
                    <a:lnTo>
                      <a:pt x="2072" y="517"/>
                    </a:lnTo>
                    <a:lnTo>
                      <a:pt x="2080" y="512"/>
                    </a:lnTo>
                    <a:lnTo>
                      <a:pt x="2087" y="502"/>
                    </a:lnTo>
                    <a:lnTo>
                      <a:pt x="2093" y="494"/>
                    </a:lnTo>
                    <a:lnTo>
                      <a:pt x="2098" y="484"/>
                    </a:lnTo>
                    <a:lnTo>
                      <a:pt x="2100" y="474"/>
                    </a:lnTo>
                    <a:lnTo>
                      <a:pt x="2105" y="466"/>
                    </a:lnTo>
                    <a:lnTo>
                      <a:pt x="2108" y="461"/>
                    </a:lnTo>
                    <a:lnTo>
                      <a:pt x="2108" y="456"/>
                    </a:lnTo>
                    <a:lnTo>
                      <a:pt x="2113" y="454"/>
                    </a:lnTo>
                    <a:lnTo>
                      <a:pt x="2118" y="451"/>
                    </a:lnTo>
                    <a:lnTo>
                      <a:pt x="2123" y="449"/>
                    </a:lnTo>
                    <a:lnTo>
                      <a:pt x="2125" y="446"/>
                    </a:lnTo>
                    <a:lnTo>
                      <a:pt x="2130" y="444"/>
                    </a:lnTo>
                    <a:lnTo>
                      <a:pt x="2135" y="439"/>
                    </a:lnTo>
                    <a:lnTo>
                      <a:pt x="2140" y="434"/>
                    </a:lnTo>
                    <a:lnTo>
                      <a:pt x="2148" y="429"/>
                    </a:lnTo>
                    <a:lnTo>
                      <a:pt x="2156" y="424"/>
                    </a:lnTo>
                    <a:lnTo>
                      <a:pt x="2163" y="416"/>
                    </a:lnTo>
                    <a:lnTo>
                      <a:pt x="2171" y="411"/>
                    </a:lnTo>
                    <a:lnTo>
                      <a:pt x="2176" y="403"/>
                    </a:lnTo>
                    <a:lnTo>
                      <a:pt x="2183" y="396"/>
                    </a:lnTo>
                    <a:lnTo>
                      <a:pt x="2191" y="391"/>
                    </a:lnTo>
                    <a:lnTo>
                      <a:pt x="2196" y="386"/>
                    </a:lnTo>
                    <a:lnTo>
                      <a:pt x="2198" y="378"/>
                    </a:lnTo>
                    <a:lnTo>
                      <a:pt x="2203" y="376"/>
                    </a:lnTo>
                    <a:lnTo>
                      <a:pt x="2203" y="371"/>
                    </a:lnTo>
                    <a:lnTo>
                      <a:pt x="2206" y="368"/>
                    </a:lnTo>
                    <a:lnTo>
                      <a:pt x="2203" y="366"/>
                    </a:lnTo>
                    <a:lnTo>
                      <a:pt x="2196" y="363"/>
                    </a:lnTo>
                    <a:lnTo>
                      <a:pt x="2188" y="363"/>
                    </a:lnTo>
                    <a:lnTo>
                      <a:pt x="2178" y="366"/>
                    </a:lnTo>
                    <a:lnTo>
                      <a:pt x="2168" y="368"/>
                    </a:lnTo>
                    <a:lnTo>
                      <a:pt x="2161" y="371"/>
                    </a:lnTo>
                    <a:lnTo>
                      <a:pt x="2150" y="376"/>
                    </a:lnTo>
                    <a:lnTo>
                      <a:pt x="2143" y="381"/>
                    </a:lnTo>
                    <a:lnTo>
                      <a:pt x="2140" y="383"/>
                    </a:lnTo>
                    <a:lnTo>
                      <a:pt x="2140" y="381"/>
                    </a:lnTo>
                    <a:lnTo>
                      <a:pt x="2143" y="378"/>
                    </a:lnTo>
                    <a:lnTo>
                      <a:pt x="2145" y="376"/>
                    </a:lnTo>
                    <a:lnTo>
                      <a:pt x="2145" y="371"/>
                    </a:lnTo>
                    <a:lnTo>
                      <a:pt x="2143" y="366"/>
                    </a:lnTo>
                    <a:lnTo>
                      <a:pt x="2138" y="366"/>
                    </a:lnTo>
                    <a:lnTo>
                      <a:pt x="2128" y="366"/>
                    </a:lnTo>
                    <a:lnTo>
                      <a:pt x="2125" y="368"/>
                    </a:lnTo>
                    <a:lnTo>
                      <a:pt x="2125" y="366"/>
                    </a:lnTo>
                    <a:lnTo>
                      <a:pt x="2130" y="363"/>
                    </a:lnTo>
                    <a:lnTo>
                      <a:pt x="2140" y="358"/>
                    </a:lnTo>
                    <a:lnTo>
                      <a:pt x="2150" y="356"/>
                    </a:lnTo>
                    <a:lnTo>
                      <a:pt x="2158" y="353"/>
                    </a:lnTo>
                    <a:lnTo>
                      <a:pt x="2166" y="350"/>
                    </a:lnTo>
                    <a:lnTo>
                      <a:pt x="2171" y="353"/>
                    </a:lnTo>
                    <a:lnTo>
                      <a:pt x="2173" y="353"/>
                    </a:lnTo>
                    <a:lnTo>
                      <a:pt x="2178" y="356"/>
                    </a:lnTo>
                    <a:lnTo>
                      <a:pt x="2183" y="353"/>
                    </a:lnTo>
                    <a:lnTo>
                      <a:pt x="2188" y="353"/>
                    </a:lnTo>
                    <a:lnTo>
                      <a:pt x="2193" y="350"/>
                    </a:lnTo>
                    <a:lnTo>
                      <a:pt x="2198" y="345"/>
                    </a:lnTo>
                    <a:lnTo>
                      <a:pt x="2201" y="343"/>
                    </a:lnTo>
                    <a:lnTo>
                      <a:pt x="2201" y="338"/>
                    </a:lnTo>
                    <a:lnTo>
                      <a:pt x="2198" y="333"/>
                    </a:lnTo>
                    <a:lnTo>
                      <a:pt x="2196" y="330"/>
                    </a:lnTo>
                    <a:lnTo>
                      <a:pt x="2193" y="328"/>
                    </a:lnTo>
                    <a:lnTo>
                      <a:pt x="2188" y="325"/>
                    </a:lnTo>
                    <a:lnTo>
                      <a:pt x="2183" y="325"/>
                    </a:lnTo>
                    <a:lnTo>
                      <a:pt x="2176" y="323"/>
                    </a:lnTo>
                    <a:lnTo>
                      <a:pt x="2168" y="323"/>
                    </a:lnTo>
                    <a:lnTo>
                      <a:pt x="2161" y="323"/>
                    </a:lnTo>
                    <a:lnTo>
                      <a:pt x="2153" y="323"/>
                    </a:lnTo>
                    <a:lnTo>
                      <a:pt x="2145" y="323"/>
                    </a:lnTo>
                    <a:lnTo>
                      <a:pt x="2140" y="323"/>
                    </a:lnTo>
                    <a:lnTo>
                      <a:pt x="2138" y="325"/>
                    </a:lnTo>
                    <a:lnTo>
                      <a:pt x="2135" y="325"/>
                    </a:lnTo>
                    <a:lnTo>
                      <a:pt x="2135" y="323"/>
                    </a:lnTo>
                    <a:lnTo>
                      <a:pt x="2138" y="320"/>
                    </a:lnTo>
                    <a:lnTo>
                      <a:pt x="2143" y="318"/>
                    </a:lnTo>
                    <a:lnTo>
                      <a:pt x="2148" y="318"/>
                    </a:lnTo>
                    <a:lnTo>
                      <a:pt x="2153" y="318"/>
                    </a:lnTo>
                    <a:lnTo>
                      <a:pt x="2158" y="318"/>
                    </a:lnTo>
                    <a:lnTo>
                      <a:pt x="2161" y="315"/>
                    </a:lnTo>
                    <a:lnTo>
                      <a:pt x="2161" y="313"/>
                    </a:lnTo>
                    <a:lnTo>
                      <a:pt x="2156" y="310"/>
                    </a:lnTo>
                    <a:lnTo>
                      <a:pt x="2150" y="308"/>
                    </a:lnTo>
                    <a:lnTo>
                      <a:pt x="2145" y="305"/>
                    </a:lnTo>
                    <a:lnTo>
                      <a:pt x="2140" y="303"/>
                    </a:lnTo>
                    <a:lnTo>
                      <a:pt x="2135" y="303"/>
                    </a:lnTo>
                    <a:lnTo>
                      <a:pt x="2133" y="300"/>
                    </a:lnTo>
                    <a:lnTo>
                      <a:pt x="2133" y="298"/>
                    </a:lnTo>
                    <a:lnTo>
                      <a:pt x="2138" y="295"/>
                    </a:lnTo>
                    <a:lnTo>
                      <a:pt x="2143" y="292"/>
                    </a:lnTo>
                    <a:lnTo>
                      <a:pt x="2148" y="290"/>
                    </a:lnTo>
                    <a:lnTo>
                      <a:pt x="2150" y="285"/>
                    </a:lnTo>
                    <a:lnTo>
                      <a:pt x="2153" y="282"/>
                    </a:lnTo>
                    <a:lnTo>
                      <a:pt x="2156" y="277"/>
                    </a:lnTo>
                    <a:lnTo>
                      <a:pt x="2156" y="275"/>
                    </a:lnTo>
                    <a:lnTo>
                      <a:pt x="2153" y="272"/>
                    </a:lnTo>
                    <a:lnTo>
                      <a:pt x="2153" y="270"/>
                    </a:lnTo>
                    <a:lnTo>
                      <a:pt x="2150" y="267"/>
                    </a:lnTo>
                    <a:lnTo>
                      <a:pt x="2150" y="265"/>
                    </a:lnTo>
                    <a:lnTo>
                      <a:pt x="2150" y="260"/>
                    </a:lnTo>
                    <a:lnTo>
                      <a:pt x="2153" y="257"/>
                    </a:lnTo>
                    <a:lnTo>
                      <a:pt x="2153" y="255"/>
                    </a:lnTo>
                    <a:lnTo>
                      <a:pt x="2153" y="252"/>
                    </a:lnTo>
                    <a:lnTo>
                      <a:pt x="2150" y="250"/>
                    </a:lnTo>
                    <a:lnTo>
                      <a:pt x="2148" y="250"/>
                    </a:lnTo>
                    <a:lnTo>
                      <a:pt x="2143" y="247"/>
                    </a:lnTo>
                    <a:lnTo>
                      <a:pt x="2140" y="245"/>
                    </a:lnTo>
                    <a:lnTo>
                      <a:pt x="2140" y="242"/>
                    </a:lnTo>
                    <a:lnTo>
                      <a:pt x="2140" y="240"/>
                    </a:lnTo>
                    <a:lnTo>
                      <a:pt x="2140" y="237"/>
                    </a:lnTo>
                    <a:lnTo>
                      <a:pt x="2138" y="234"/>
                    </a:lnTo>
                    <a:lnTo>
                      <a:pt x="2133" y="234"/>
                    </a:lnTo>
                    <a:lnTo>
                      <a:pt x="2128" y="232"/>
                    </a:lnTo>
                    <a:lnTo>
                      <a:pt x="2120" y="232"/>
                    </a:lnTo>
                    <a:lnTo>
                      <a:pt x="2113" y="229"/>
                    </a:lnTo>
                    <a:lnTo>
                      <a:pt x="2105" y="229"/>
                    </a:lnTo>
                    <a:lnTo>
                      <a:pt x="2100" y="227"/>
                    </a:lnTo>
                    <a:lnTo>
                      <a:pt x="2095" y="224"/>
                    </a:lnTo>
                    <a:lnTo>
                      <a:pt x="2095" y="219"/>
                    </a:lnTo>
                    <a:lnTo>
                      <a:pt x="2100" y="217"/>
                    </a:lnTo>
                    <a:lnTo>
                      <a:pt x="2105" y="212"/>
                    </a:lnTo>
                    <a:lnTo>
                      <a:pt x="2108" y="207"/>
                    </a:lnTo>
                    <a:lnTo>
                      <a:pt x="2110" y="204"/>
                    </a:lnTo>
                    <a:lnTo>
                      <a:pt x="2108" y="202"/>
                    </a:lnTo>
                    <a:lnTo>
                      <a:pt x="2105" y="202"/>
                    </a:lnTo>
                    <a:lnTo>
                      <a:pt x="2103" y="199"/>
                    </a:lnTo>
                    <a:lnTo>
                      <a:pt x="2098" y="202"/>
                    </a:lnTo>
                    <a:lnTo>
                      <a:pt x="2093" y="202"/>
                    </a:lnTo>
                    <a:lnTo>
                      <a:pt x="2087" y="202"/>
                    </a:lnTo>
                    <a:lnTo>
                      <a:pt x="2085" y="202"/>
                    </a:lnTo>
                    <a:lnTo>
                      <a:pt x="2082" y="199"/>
                    </a:lnTo>
                    <a:lnTo>
                      <a:pt x="2082" y="197"/>
                    </a:lnTo>
                    <a:lnTo>
                      <a:pt x="2080" y="197"/>
                    </a:lnTo>
                    <a:lnTo>
                      <a:pt x="2077" y="194"/>
                    </a:lnTo>
                    <a:lnTo>
                      <a:pt x="2075" y="194"/>
                    </a:lnTo>
                    <a:lnTo>
                      <a:pt x="2070" y="194"/>
                    </a:lnTo>
                    <a:lnTo>
                      <a:pt x="2062" y="194"/>
                    </a:lnTo>
                    <a:lnTo>
                      <a:pt x="2055" y="184"/>
                    </a:lnTo>
                    <a:lnTo>
                      <a:pt x="2052" y="174"/>
                    </a:lnTo>
                    <a:lnTo>
                      <a:pt x="2050" y="161"/>
                    </a:lnTo>
                    <a:lnTo>
                      <a:pt x="2050" y="154"/>
                    </a:lnTo>
                    <a:lnTo>
                      <a:pt x="2050" y="146"/>
                    </a:lnTo>
                    <a:lnTo>
                      <a:pt x="2050" y="141"/>
                    </a:lnTo>
                    <a:lnTo>
                      <a:pt x="2047" y="134"/>
                    </a:lnTo>
                    <a:lnTo>
                      <a:pt x="2045" y="129"/>
                    </a:lnTo>
                    <a:lnTo>
                      <a:pt x="2045" y="121"/>
                    </a:lnTo>
                    <a:lnTo>
                      <a:pt x="2047" y="111"/>
                    </a:lnTo>
                    <a:lnTo>
                      <a:pt x="2047" y="103"/>
                    </a:lnTo>
                    <a:lnTo>
                      <a:pt x="2047" y="101"/>
                    </a:lnTo>
                    <a:lnTo>
                      <a:pt x="2045" y="98"/>
                    </a:lnTo>
                    <a:lnTo>
                      <a:pt x="2042" y="98"/>
                    </a:lnTo>
                    <a:lnTo>
                      <a:pt x="2040" y="96"/>
                    </a:lnTo>
                    <a:lnTo>
                      <a:pt x="2035" y="96"/>
                    </a:lnTo>
                    <a:lnTo>
                      <a:pt x="2032" y="98"/>
                    </a:lnTo>
                    <a:lnTo>
                      <a:pt x="2029" y="98"/>
                    </a:lnTo>
                    <a:lnTo>
                      <a:pt x="2027" y="98"/>
                    </a:lnTo>
                    <a:lnTo>
                      <a:pt x="2022" y="101"/>
                    </a:lnTo>
                    <a:lnTo>
                      <a:pt x="2017" y="103"/>
                    </a:lnTo>
                    <a:lnTo>
                      <a:pt x="2014" y="106"/>
                    </a:lnTo>
                    <a:lnTo>
                      <a:pt x="2012" y="111"/>
                    </a:lnTo>
                    <a:lnTo>
                      <a:pt x="2009" y="113"/>
                    </a:lnTo>
                    <a:lnTo>
                      <a:pt x="2007" y="116"/>
                    </a:lnTo>
                    <a:lnTo>
                      <a:pt x="2004" y="121"/>
                    </a:lnTo>
                    <a:lnTo>
                      <a:pt x="2004" y="124"/>
                    </a:lnTo>
                    <a:lnTo>
                      <a:pt x="2002" y="129"/>
                    </a:lnTo>
                    <a:lnTo>
                      <a:pt x="1999" y="131"/>
                    </a:lnTo>
                    <a:lnTo>
                      <a:pt x="1997" y="131"/>
                    </a:lnTo>
                    <a:lnTo>
                      <a:pt x="1994" y="131"/>
                    </a:lnTo>
                    <a:lnTo>
                      <a:pt x="1992" y="134"/>
                    </a:lnTo>
                    <a:lnTo>
                      <a:pt x="1992" y="131"/>
                    </a:lnTo>
                    <a:lnTo>
                      <a:pt x="1989" y="131"/>
                    </a:lnTo>
                    <a:lnTo>
                      <a:pt x="1987" y="129"/>
                    </a:lnTo>
                    <a:lnTo>
                      <a:pt x="1984" y="126"/>
                    </a:lnTo>
                    <a:lnTo>
                      <a:pt x="1982" y="126"/>
                    </a:lnTo>
                    <a:lnTo>
                      <a:pt x="1979" y="126"/>
                    </a:lnTo>
                    <a:lnTo>
                      <a:pt x="1977" y="129"/>
                    </a:lnTo>
                    <a:lnTo>
                      <a:pt x="1974" y="131"/>
                    </a:lnTo>
                    <a:lnTo>
                      <a:pt x="1971" y="134"/>
                    </a:lnTo>
                    <a:lnTo>
                      <a:pt x="1969" y="136"/>
                    </a:lnTo>
                    <a:lnTo>
                      <a:pt x="1964" y="141"/>
                    </a:lnTo>
                    <a:lnTo>
                      <a:pt x="1964" y="139"/>
                    </a:lnTo>
                    <a:lnTo>
                      <a:pt x="1964" y="136"/>
                    </a:lnTo>
                    <a:lnTo>
                      <a:pt x="1964" y="134"/>
                    </a:lnTo>
                    <a:lnTo>
                      <a:pt x="1961" y="131"/>
                    </a:lnTo>
                    <a:lnTo>
                      <a:pt x="1954" y="131"/>
                    </a:lnTo>
                    <a:lnTo>
                      <a:pt x="1946" y="134"/>
                    </a:lnTo>
                    <a:lnTo>
                      <a:pt x="1946" y="131"/>
                    </a:lnTo>
                    <a:lnTo>
                      <a:pt x="1951" y="129"/>
                    </a:lnTo>
                    <a:lnTo>
                      <a:pt x="1954" y="124"/>
                    </a:lnTo>
                    <a:lnTo>
                      <a:pt x="1959" y="119"/>
                    </a:lnTo>
                    <a:lnTo>
                      <a:pt x="1961" y="116"/>
                    </a:lnTo>
                    <a:lnTo>
                      <a:pt x="1964" y="111"/>
                    </a:lnTo>
                    <a:lnTo>
                      <a:pt x="1961" y="108"/>
                    </a:lnTo>
                    <a:lnTo>
                      <a:pt x="1954" y="108"/>
                    </a:lnTo>
                    <a:lnTo>
                      <a:pt x="1949" y="111"/>
                    </a:lnTo>
                    <a:lnTo>
                      <a:pt x="1944" y="111"/>
                    </a:lnTo>
                    <a:lnTo>
                      <a:pt x="1939" y="111"/>
                    </a:lnTo>
                    <a:lnTo>
                      <a:pt x="1934" y="108"/>
                    </a:lnTo>
                    <a:lnTo>
                      <a:pt x="1931" y="108"/>
                    </a:lnTo>
                    <a:lnTo>
                      <a:pt x="1926" y="108"/>
                    </a:lnTo>
                    <a:lnTo>
                      <a:pt x="1924" y="108"/>
                    </a:lnTo>
                    <a:lnTo>
                      <a:pt x="1919" y="108"/>
                    </a:lnTo>
                    <a:lnTo>
                      <a:pt x="1916" y="108"/>
                    </a:lnTo>
                    <a:lnTo>
                      <a:pt x="1914" y="111"/>
                    </a:lnTo>
                    <a:lnTo>
                      <a:pt x="1911" y="111"/>
                    </a:lnTo>
                    <a:lnTo>
                      <a:pt x="1906" y="111"/>
                    </a:lnTo>
                    <a:lnTo>
                      <a:pt x="1898" y="116"/>
                    </a:lnTo>
                    <a:lnTo>
                      <a:pt x="1888" y="121"/>
                    </a:lnTo>
                    <a:lnTo>
                      <a:pt x="1876" y="126"/>
                    </a:lnTo>
                    <a:lnTo>
                      <a:pt x="1866" y="129"/>
                    </a:lnTo>
                    <a:lnTo>
                      <a:pt x="1853" y="134"/>
                    </a:lnTo>
                    <a:lnTo>
                      <a:pt x="1845" y="139"/>
                    </a:lnTo>
                    <a:lnTo>
                      <a:pt x="1838" y="144"/>
                    </a:lnTo>
                    <a:lnTo>
                      <a:pt x="1835" y="149"/>
                    </a:lnTo>
                    <a:lnTo>
                      <a:pt x="1833" y="151"/>
                    </a:lnTo>
                    <a:lnTo>
                      <a:pt x="1830" y="156"/>
                    </a:lnTo>
                    <a:lnTo>
                      <a:pt x="1830" y="159"/>
                    </a:lnTo>
                    <a:lnTo>
                      <a:pt x="1828" y="161"/>
                    </a:lnTo>
                    <a:lnTo>
                      <a:pt x="1825" y="164"/>
                    </a:lnTo>
                    <a:lnTo>
                      <a:pt x="1820" y="166"/>
                    </a:lnTo>
                    <a:lnTo>
                      <a:pt x="1815" y="166"/>
                    </a:lnTo>
                    <a:lnTo>
                      <a:pt x="1808" y="166"/>
                    </a:lnTo>
                    <a:lnTo>
                      <a:pt x="1800" y="169"/>
                    </a:lnTo>
                    <a:lnTo>
                      <a:pt x="1792" y="169"/>
                    </a:lnTo>
                    <a:lnTo>
                      <a:pt x="1782" y="174"/>
                    </a:lnTo>
                    <a:lnTo>
                      <a:pt x="1775" y="176"/>
                    </a:lnTo>
                    <a:lnTo>
                      <a:pt x="1767" y="182"/>
                    </a:lnTo>
                    <a:lnTo>
                      <a:pt x="1760" y="184"/>
                    </a:lnTo>
                    <a:lnTo>
                      <a:pt x="1755" y="189"/>
                    </a:lnTo>
                    <a:lnTo>
                      <a:pt x="1752" y="192"/>
                    </a:lnTo>
                    <a:lnTo>
                      <a:pt x="1750" y="197"/>
                    </a:lnTo>
                    <a:lnTo>
                      <a:pt x="1745" y="202"/>
                    </a:lnTo>
                    <a:lnTo>
                      <a:pt x="1737" y="207"/>
                    </a:lnTo>
                    <a:lnTo>
                      <a:pt x="1727" y="212"/>
                    </a:lnTo>
                    <a:lnTo>
                      <a:pt x="1719" y="217"/>
                    </a:lnTo>
                    <a:lnTo>
                      <a:pt x="1712" y="222"/>
                    </a:lnTo>
                    <a:lnTo>
                      <a:pt x="1707" y="229"/>
                    </a:lnTo>
                    <a:lnTo>
                      <a:pt x="1704" y="234"/>
                    </a:lnTo>
                    <a:lnTo>
                      <a:pt x="1704" y="240"/>
                    </a:lnTo>
                    <a:lnTo>
                      <a:pt x="1702" y="247"/>
                    </a:lnTo>
                    <a:lnTo>
                      <a:pt x="1697" y="252"/>
                    </a:lnTo>
                    <a:lnTo>
                      <a:pt x="1692" y="255"/>
                    </a:lnTo>
                    <a:lnTo>
                      <a:pt x="1684" y="260"/>
                    </a:lnTo>
                    <a:lnTo>
                      <a:pt x="1677" y="262"/>
                    </a:lnTo>
                    <a:lnTo>
                      <a:pt x="1669" y="265"/>
                    </a:lnTo>
                    <a:lnTo>
                      <a:pt x="1659" y="267"/>
                    </a:lnTo>
                    <a:lnTo>
                      <a:pt x="1651" y="270"/>
                    </a:lnTo>
                    <a:lnTo>
                      <a:pt x="1646" y="272"/>
                    </a:lnTo>
                    <a:lnTo>
                      <a:pt x="1639" y="277"/>
                    </a:lnTo>
                    <a:lnTo>
                      <a:pt x="1636" y="280"/>
                    </a:lnTo>
                    <a:lnTo>
                      <a:pt x="1634" y="282"/>
                    </a:lnTo>
                    <a:lnTo>
                      <a:pt x="1634" y="287"/>
                    </a:lnTo>
                    <a:lnTo>
                      <a:pt x="1634" y="290"/>
                    </a:lnTo>
                    <a:lnTo>
                      <a:pt x="1636" y="295"/>
                    </a:lnTo>
                    <a:close/>
                    <a:moveTo>
                      <a:pt x="1258" y="159"/>
                    </a:moveTo>
                    <a:lnTo>
                      <a:pt x="1258" y="159"/>
                    </a:lnTo>
                    <a:lnTo>
                      <a:pt x="1261" y="159"/>
                    </a:lnTo>
                    <a:lnTo>
                      <a:pt x="1263" y="164"/>
                    </a:lnTo>
                    <a:lnTo>
                      <a:pt x="1271" y="166"/>
                    </a:lnTo>
                    <a:lnTo>
                      <a:pt x="1278" y="166"/>
                    </a:lnTo>
                    <a:lnTo>
                      <a:pt x="1283" y="161"/>
                    </a:lnTo>
                    <a:lnTo>
                      <a:pt x="1288" y="159"/>
                    </a:lnTo>
                    <a:lnTo>
                      <a:pt x="1291" y="156"/>
                    </a:lnTo>
                    <a:lnTo>
                      <a:pt x="1293" y="154"/>
                    </a:lnTo>
                    <a:lnTo>
                      <a:pt x="1296" y="156"/>
                    </a:lnTo>
                    <a:lnTo>
                      <a:pt x="1301" y="159"/>
                    </a:lnTo>
                    <a:lnTo>
                      <a:pt x="1306" y="164"/>
                    </a:lnTo>
                    <a:lnTo>
                      <a:pt x="1311" y="169"/>
                    </a:lnTo>
                    <a:lnTo>
                      <a:pt x="1316" y="174"/>
                    </a:lnTo>
                    <a:lnTo>
                      <a:pt x="1316" y="176"/>
                    </a:lnTo>
                    <a:lnTo>
                      <a:pt x="1311" y="174"/>
                    </a:lnTo>
                    <a:lnTo>
                      <a:pt x="1306" y="171"/>
                    </a:lnTo>
                    <a:lnTo>
                      <a:pt x="1298" y="169"/>
                    </a:lnTo>
                    <a:lnTo>
                      <a:pt x="1296" y="171"/>
                    </a:lnTo>
                    <a:lnTo>
                      <a:pt x="1296" y="176"/>
                    </a:lnTo>
                    <a:lnTo>
                      <a:pt x="1296" y="182"/>
                    </a:lnTo>
                    <a:lnTo>
                      <a:pt x="1301" y="184"/>
                    </a:lnTo>
                    <a:lnTo>
                      <a:pt x="1303" y="189"/>
                    </a:lnTo>
                    <a:lnTo>
                      <a:pt x="1303" y="194"/>
                    </a:lnTo>
                    <a:lnTo>
                      <a:pt x="1301" y="197"/>
                    </a:lnTo>
                    <a:lnTo>
                      <a:pt x="1296" y="199"/>
                    </a:lnTo>
                    <a:lnTo>
                      <a:pt x="1293" y="202"/>
                    </a:lnTo>
                    <a:lnTo>
                      <a:pt x="1291" y="204"/>
                    </a:lnTo>
                    <a:lnTo>
                      <a:pt x="1293" y="209"/>
                    </a:lnTo>
                    <a:lnTo>
                      <a:pt x="1296" y="214"/>
                    </a:lnTo>
                    <a:lnTo>
                      <a:pt x="1298" y="214"/>
                    </a:lnTo>
                    <a:lnTo>
                      <a:pt x="1306" y="214"/>
                    </a:lnTo>
                    <a:lnTo>
                      <a:pt x="1313" y="214"/>
                    </a:lnTo>
                    <a:lnTo>
                      <a:pt x="1321" y="214"/>
                    </a:lnTo>
                    <a:lnTo>
                      <a:pt x="1326" y="214"/>
                    </a:lnTo>
                    <a:lnTo>
                      <a:pt x="1331" y="212"/>
                    </a:lnTo>
                    <a:lnTo>
                      <a:pt x="1336" y="209"/>
                    </a:lnTo>
                    <a:lnTo>
                      <a:pt x="1341" y="207"/>
                    </a:lnTo>
                    <a:lnTo>
                      <a:pt x="1346" y="204"/>
                    </a:lnTo>
                    <a:lnTo>
                      <a:pt x="1351" y="204"/>
                    </a:lnTo>
                    <a:lnTo>
                      <a:pt x="1356" y="207"/>
                    </a:lnTo>
                    <a:lnTo>
                      <a:pt x="1359" y="207"/>
                    </a:lnTo>
                    <a:lnTo>
                      <a:pt x="1364" y="207"/>
                    </a:lnTo>
                    <a:lnTo>
                      <a:pt x="1366" y="204"/>
                    </a:lnTo>
                    <a:lnTo>
                      <a:pt x="1371" y="199"/>
                    </a:lnTo>
                    <a:lnTo>
                      <a:pt x="1374" y="197"/>
                    </a:lnTo>
                    <a:lnTo>
                      <a:pt x="1377" y="194"/>
                    </a:lnTo>
                    <a:lnTo>
                      <a:pt x="1374" y="189"/>
                    </a:lnTo>
                    <a:lnTo>
                      <a:pt x="1369" y="187"/>
                    </a:lnTo>
                    <a:lnTo>
                      <a:pt x="1361" y="184"/>
                    </a:lnTo>
                    <a:lnTo>
                      <a:pt x="1359" y="182"/>
                    </a:lnTo>
                    <a:lnTo>
                      <a:pt x="1356" y="179"/>
                    </a:lnTo>
                    <a:lnTo>
                      <a:pt x="1359" y="176"/>
                    </a:lnTo>
                    <a:lnTo>
                      <a:pt x="1364" y="174"/>
                    </a:lnTo>
                    <a:lnTo>
                      <a:pt x="1364" y="171"/>
                    </a:lnTo>
                    <a:lnTo>
                      <a:pt x="1366" y="166"/>
                    </a:lnTo>
                    <a:lnTo>
                      <a:pt x="1364" y="161"/>
                    </a:lnTo>
                    <a:lnTo>
                      <a:pt x="1364" y="159"/>
                    </a:lnTo>
                    <a:lnTo>
                      <a:pt x="1364" y="156"/>
                    </a:lnTo>
                    <a:lnTo>
                      <a:pt x="1364" y="154"/>
                    </a:lnTo>
                    <a:lnTo>
                      <a:pt x="1366" y="151"/>
                    </a:lnTo>
                    <a:lnTo>
                      <a:pt x="1371" y="144"/>
                    </a:lnTo>
                    <a:lnTo>
                      <a:pt x="1377" y="136"/>
                    </a:lnTo>
                    <a:lnTo>
                      <a:pt x="1374" y="129"/>
                    </a:lnTo>
                    <a:lnTo>
                      <a:pt x="1366" y="124"/>
                    </a:lnTo>
                    <a:lnTo>
                      <a:pt x="1359" y="119"/>
                    </a:lnTo>
                    <a:lnTo>
                      <a:pt x="1354" y="116"/>
                    </a:lnTo>
                    <a:lnTo>
                      <a:pt x="1354" y="111"/>
                    </a:lnTo>
                    <a:lnTo>
                      <a:pt x="1359" y="108"/>
                    </a:lnTo>
                    <a:lnTo>
                      <a:pt x="1366" y="103"/>
                    </a:lnTo>
                    <a:lnTo>
                      <a:pt x="1371" y="98"/>
                    </a:lnTo>
                    <a:lnTo>
                      <a:pt x="1374" y="91"/>
                    </a:lnTo>
                    <a:lnTo>
                      <a:pt x="1374" y="86"/>
                    </a:lnTo>
                    <a:lnTo>
                      <a:pt x="1374" y="78"/>
                    </a:lnTo>
                    <a:lnTo>
                      <a:pt x="1374" y="71"/>
                    </a:lnTo>
                    <a:lnTo>
                      <a:pt x="1374" y="66"/>
                    </a:lnTo>
                    <a:lnTo>
                      <a:pt x="1377" y="55"/>
                    </a:lnTo>
                    <a:lnTo>
                      <a:pt x="1377" y="48"/>
                    </a:lnTo>
                    <a:lnTo>
                      <a:pt x="1379" y="40"/>
                    </a:lnTo>
                    <a:lnTo>
                      <a:pt x="1377" y="38"/>
                    </a:lnTo>
                    <a:lnTo>
                      <a:pt x="1374" y="35"/>
                    </a:lnTo>
                    <a:lnTo>
                      <a:pt x="1369" y="38"/>
                    </a:lnTo>
                    <a:lnTo>
                      <a:pt x="1366" y="35"/>
                    </a:lnTo>
                    <a:lnTo>
                      <a:pt x="1369" y="30"/>
                    </a:lnTo>
                    <a:lnTo>
                      <a:pt x="1374" y="23"/>
                    </a:lnTo>
                    <a:lnTo>
                      <a:pt x="1377" y="18"/>
                    </a:lnTo>
                    <a:lnTo>
                      <a:pt x="1377" y="10"/>
                    </a:lnTo>
                    <a:lnTo>
                      <a:pt x="1377" y="5"/>
                    </a:lnTo>
                    <a:lnTo>
                      <a:pt x="1374" y="5"/>
                    </a:lnTo>
                    <a:lnTo>
                      <a:pt x="1371" y="5"/>
                    </a:lnTo>
                    <a:lnTo>
                      <a:pt x="1369" y="5"/>
                    </a:lnTo>
                    <a:lnTo>
                      <a:pt x="1366" y="5"/>
                    </a:lnTo>
                    <a:lnTo>
                      <a:pt x="1361" y="3"/>
                    </a:lnTo>
                    <a:lnTo>
                      <a:pt x="1356" y="3"/>
                    </a:lnTo>
                    <a:lnTo>
                      <a:pt x="1354" y="0"/>
                    </a:lnTo>
                    <a:lnTo>
                      <a:pt x="1351" y="0"/>
                    </a:lnTo>
                    <a:lnTo>
                      <a:pt x="1349" y="3"/>
                    </a:lnTo>
                    <a:lnTo>
                      <a:pt x="1346" y="5"/>
                    </a:lnTo>
                    <a:lnTo>
                      <a:pt x="1341" y="5"/>
                    </a:lnTo>
                    <a:lnTo>
                      <a:pt x="1336" y="5"/>
                    </a:lnTo>
                    <a:lnTo>
                      <a:pt x="1334" y="5"/>
                    </a:lnTo>
                    <a:lnTo>
                      <a:pt x="1329" y="8"/>
                    </a:lnTo>
                    <a:lnTo>
                      <a:pt x="1326" y="8"/>
                    </a:lnTo>
                    <a:lnTo>
                      <a:pt x="1324" y="8"/>
                    </a:lnTo>
                    <a:lnTo>
                      <a:pt x="1324" y="10"/>
                    </a:lnTo>
                    <a:lnTo>
                      <a:pt x="1321" y="13"/>
                    </a:lnTo>
                    <a:lnTo>
                      <a:pt x="1319" y="13"/>
                    </a:lnTo>
                    <a:lnTo>
                      <a:pt x="1316" y="13"/>
                    </a:lnTo>
                    <a:lnTo>
                      <a:pt x="1311" y="15"/>
                    </a:lnTo>
                    <a:lnTo>
                      <a:pt x="1303" y="18"/>
                    </a:lnTo>
                    <a:lnTo>
                      <a:pt x="1301" y="20"/>
                    </a:lnTo>
                    <a:lnTo>
                      <a:pt x="1296" y="25"/>
                    </a:lnTo>
                    <a:lnTo>
                      <a:pt x="1293" y="30"/>
                    </a:lnTo>
                    <a:lnTo>
                      <a:pt x="1293" y="35"/>
                    </a:lnTo>
                    <a:lnTo>
                      <a:pt x="1293" y="38"/>
                    </a:lnTo>
                    <a:lnTo>
                      <a:pt x="1293" y="40"/>
                    </a:lnTo>
                    <a:lnTo>
                      <a:pt x="1291" y="40"/>
                    </a:lnTo>
                    <a:lnTo>
                      <a:pt x="1286" y="43"/>
                    </a:lnTo>
                    <a:lnTo>
                      <a:pt x="1281" y="43"/>
                    </a:lnTo>
                    <a:lnTo>
                      <a:pt x="1278" y="45"/>
                    </a:lnTo>
                    <a:lnTo>
                      <a:pt x="1276" y="48"/>
                    </a:lnTo>
                    <a:lnTo>
                      <a:pt x="1273" y="50"/>
                    </a:lnTo>
                    <a:lnTo>
                      <a:pt x="1271" y="53"/>
                    </a:lnTo>
                    <a:lnTo>
                      <a:pt x="1268" y="55"/>
                    </a:lnTo>
                    <a:lnTo>
                      <a:pt x="1266" y="58"/>
                    </a:lnTo>
                    <a:lnTo>
                      <a:pt x="1263" y="61"/>
                    </a:lnTo>
                    <a:lnTo>
                      <a:pt x="1261" y="66"/>
                    </a:lnTo>
                    <a:lnTo>
                      <a:pt x="1261" y="71"/>
                    </a:lnTo>
                    <a:lnTo>
                      <a:pt x="1266" y="76"/>
                    </a:lnTo>
                    <a:lnTo>
                      <a:pt x="1268" y="81"/>
                    </a:lnTo>
                    <a:lnTo>
                      <a:pt x="1271" y="86"/>
                    </a:lnTo>
                    <a:lnTo>
                      <a:pt x="1271" y="88"/>
                    </a:lnTo>
                    <a:lnTo>
                      <a:pt x="1268" y="91"/>
                    </a:lnTo>
                    <a:lnTo>
                      <a:pt x="1268" y="96"/>
                    </a:lnTo>
                    <a:lnTo>
                      <a:pt x="1266" y="96"/>
                    </a:lnTo>
                    <a:lnTo>
                      <a:pt x="1263" y="93"/>
                    </a:lnTo>
                    <a:lnTo>
                      <a:pt x="1261" y="88"/>
                    </a:lnTo>
                    <a:lnTo>
                      <a:pt x="1258" y="83"/>
                    </a:lnTo>
                    <a:lnTo>
                      <a:pt x="1256" y="78"/>
                    </a:lnTo>
                    <a:lnTo>
                      <a:pt x="1253" y="76"/>
                    </a:lnTo>
                    <a:lnTo>
                      <a:pt x="1250" y="78"/>
                    </a:lnTo>
                    <a:lnTo>
                      <a:pt x="1248" y="81"/>
                    </a:lnTo>
                    <a:lnTo>
                      <a:pt x="1245" y="86"/>
                    </a:lnTo>
                    <a:lnTo>
                      <a:pt x="1243" y="88"/>
                    </a:lnTo>
                    <a:lnTo>
                      <a:pt x="1240" y="93"/>
                    </a:lnTo>
                    <a:lnTo>
                      <a:pt x="1240" y="98"/>
                    </a:lnTo>
                    <a:lnTo>
                      <a:pt x="1238" y="108"/>
                    </a:lnTo>
                    <a:lnTo>
                      <a:pt x="1235" y="116"/>
                    </a:lnTo>
                    <a:lnTo>
                      <a:pt x="1235" y="121"/>
                    </a:lnTo>
                    <a:lnTo>
                      <a:pt x="1235" y="126"/>
                    </a:lnTo>
                    <a:lnTo>
                      <a:pt x="1238" y="131"/>
                    </a:lnTo>
                    <a:lnTo>
                      <a:pt x="1243" y="134"/>
                    </a:lnTo>
                    <a:lnTo>
                      <a:pt x="1245" y="134"/>
                    </a:lnTo>
                    <a:lnTo>
                      <a:pt x="1250" y="134"/>
                    </a:lnTo>
                    <a:lnTo>
                      <a:pt x="1253" y="136"/>
                    </a:lnTo>
                    <a:lnTo>
                      <a:pt x="1256" y="134"/>
                    </a:lnTo>
                    <a:lnTo>
                      <a:pt x="1258" y="134"/>
                    </a:lnTo>
                    <a:lnTo>
                      <a:pt x="1258" y="136"/>
                    </a:lnTo>
                    <a:lnTo>
                      <a:pt x="1256" y="141"/>
                    </a:lnTo>
                    <a:lnTo>
                      <a:pt x="1253" y="144"/>
                    </a:lnTo>
                    <a:lnTo>
                      <a:pt x="1253" y="146"/>
                    </a:lnTo>
                    <a:lnTo>
                      <a:pt x="1258" y="159"/>
                    </a:lnTo>
                    <a:close/>
                    <a:moveTo>
                      <a:pt x="1866" y="1003"/>
                    </a:moveTo>
                    <a:lnTo>
                      <a:pt x="1840" y="1024"/>
                    </a:lnTo>
                    <a:lnTo>
                      <a:pt x="1813" y="1067"/>
                    </a:lnTo>
                    <a:lnTo>
                      <a:pt x="1808" y="1082"/>
                    </a:lnTo>
                    <a:lnTo>
                      <a:pt x="1808" y="1102"/>
                    </a:lnTo>
                    <a:lnTo>
                      <a:pt x="1823" y="1097"/>
                    </a:lnTo>
                    <a:lnTo>
                      <a:pt x="1850" y="1102"/>
                    </a:lnTo>
                    <a:lnTo>
                      <a:pt x="1866" y="1112"/>
                    </a:lnTo>
                    <a:lnTo>
                      <a:pt x="1881" y="1107"/>
                    </a:lnTo>
                    <a:lnTo>
                      <a:pt x="1893" y="1122"/>
                    </a:lnTo>
                    <a:lnTo>
                      <a:pt x="1914" y="1117"/>
                    </a:lnTo>
                    <a:lnTo>
                      <a:pt x="1914" y="1097"/>
                    </a:lnTo>
                    <a:lnTo>
                      <a:pt x="1903" y="1072"/>
                    </a:lnTo>
                    <a:lnTo>
                      <a:pt x="1861" y="1051"/>
                    </a:lnTo>
                    <a:lnTo>
                      <a:pt x="1856" y="1041"/>
                    </a:lnTo>
                    <a:lnTo>
                      <a:pt x="1866" y="1019"/>
                    </a:lnTo>
                    <a:lnTo>
                      <a:pt x="1866" y="1003"/>
                    </a:lnTo>
                    <a:close/>
                    <a:moveTo>
                      <a:pt x="1258" y="247"/>
                    </a:moveTo>
                    <a:lnTo>
                      <a:pt x="1258" y="245"/>
                    </a:lnTo>
                    <a:lnTo>
                      <a:pt x="1256" y="245"/>
                    </a:lnTo>
                    <a:lnTo>
                      <a:pt x="1253" y="247"/>
                    </a:lnTo>
                    <a:lnTo>
                      <a:pt x="1258" y="247"/>
                    </a:lnTo>
                    <a:close/>
                    <a:moveTo>
                      <a:pt x="1238" y="219"/>
                    </a:moveTo>
                    <a:lnTo>
                      <a:pt x="1243" y="219"/>
                    </a:lnTo>
                    <a:lnTo>
                      <a:pt x="1250" y="224"/>
                    </a:lnTo>
                    <a:lnTo>
                      <a:pt x="1253" y="227"/>
                    </a:lnTo>
                    <a:lnTo>
                      <a:pt x="1256" y="227"/>
                    </a:lnTo>
                    <a:lnTo>
                      <a:pt x="1261" y="224"/>
                    </a:lnTo>
                    <a:lnTo>
                      <a:pt x="1266" y="224"/>
                    </a:lnTo>
                    <a:lnTo>
                      <a:pt x="1268" y="227"/>
                    </a:lnTo>
                    <a:lnTo>
                      <a:pt x="1271" y="229"/>
                    </a:lnTo>
                    <a:lnTo>
                      <a:pt x="1271" y="234"/>
                    </a:lnTo>
                    <a:lnTo>
                      <a:pt x="1273" y="237"/>
                    </a:lnTo>
                    <a:lnTo>
                      <a:pt x="1273" y="240"/>
                    </a:lnTo>
                    <a:lnTo>
                      <a:pt x="1273" y="245"/>
                    </a:lnTo>
                    <a:lnTo>
                      <a:pt x="1273" y="252"/>
                    </a:lnTo>
                    <a:lnTo>
                      <a:pt x="1273" y="257"/>
                    </a:lnTo>
                    <a:lnTo>
                      <a:pt x="1276" y="262"/>
                    </a:lnTo>
                    <a:lnTo>
                      <a:pt x="1281" y="265"/>
                    </a:lnTo>
                    <a:lnTo>
                      <a:pt x="1283" y="267"/>
                    </a:lnTo>
                    <a:lnTo>
                      <a:pt x="1288" y="270"/>
                    </a:lnTo>
                    <a:lnTo>
                      <a:pt x="1291" y="270"/>
                    </a:lnTo>
                    <a:lnTo>
                      <a:pt x="1296" y="270"/>
                    </a:lnTo>
                    <a:lnTo>
                      <a:pt x="1301" y="272"/>
                    </a:lnTo>
                    <a:lnTo>
                      <a:pt x="1306" y="272"/>
                    </a:lnTo>
                    <a:lnTo>
                      <a:pt x="1311" y="270"/>
                    </a:lnTo>
                    <a:lnTo>
                      <a:pt x="1313" y="270"/>
                    </a:lnTo>
                    <a:lnTo>
                      <a:pt x="1319" y="270"/>
                    </a:lnTo>
                    <a:lnTo>
                      <a:pt x="1321" y="267"/>
                    </a:lnTo>
                    <a:lnTo>
                      <a:pt x="1324" y="267"/>
                    </a:lnTo>
                    <a:lnTo>
                      <a:pt x="1329" y="267"/>
                    </a:lnTo>
                    <a:lnTo>
                      <a:pt x="1331" y="267"/>
                    </a:lnTo>
                    <a:lnTo>
                      <a:pt x="1336" y="267"/>
                    </a:lnTo>
                    <a:lnTo>
                      <a:pt x="1341" y="265"/>
                    </a:lnTo>
                    <a:lnTo>
                      <a:pt x="1344" y="265"/>
                    </a:lnTo>
                    <a:lnTo>
                      <a:pt x="1346" y="265"/>
                    </a:lnTo>
                    <a:lnTo>
                      <a:pt x="1349" y="260"/>
                    </a:lnTo>
                    <a:lnTo>
                      <a:pt x="1351" y="260"/>
                    </a:lnTo>
                    <a:lnTo>
                      <a:pt x="1354" y="260"/>
                    </a:lnTo>
                    <a:lnTo>
                      <a:pt x="1359" y="262"/>
                    </a:lnTo>
                    <a:lnTo>
                      <a:pt x="1364" y="262"/>
                    </a:lnTo>
                    <a:lnTo>
                      <a:pt x="1366" y="260"/>
                    </a:lnTo>
                    <a:lnTo>
                      <a:pt x="1371" y="260"/>
                    </a:lnTo>
                    <a:lnTo>
                      <a:pt x="1374" y="255"/>
                    </a:lnTo>
                    <a:lnTo>
                      <a:pt x="1379" y="252"/>
                    </a:lnTo>
                    <a:lnTo>
                      <a:pt x="1379" y="250"/>
                    </a:lnTo>
                    <a:lnTo>
                      <a:pt x="1379" y="245"/>
                    </a:lnTo>
                    <a:lnTo>
                      <a:pt x="1379" y="240"/>
                    </a:lnTo>
                    <a:lnTo>
                      <a:pt x="1377" y="234"/>
                    </a:lnTo>
                    <a:lnTo>
                      <a:pt x="1374" y="232"/>
                    </a:lnTo>
                    <a:lnTo>
                      <a:pt x="1371" y="229"/>
                    </a:lnTo>
                    <a:lnTo>
                      <a:pt x="1366" y="227"/>
                    </a:lnTo>
                    <a:lnTo>
                      <a:pt x="1361" y="224"/>
                    </a:lnTo>
                    <a:lnTo>
                      <a:pt x="1356" y="224"/>
                    </a:lnTo>
                    <a:lnTo>
                      <a:pt x="1354" y="222"/>
                    </a:lnTo>
                    <a:lnTo>
                      <a:pt x="1344" y="224"/>
                    </a:lnTo>
                    <a:lnTo>
                      <a:pt x="1341" y="224"/>
                    </a:lnTo>
                    <a:lnTo>
                      <a:pt x="1336" y="229"/>
                    </a:lnTo>
                    <a:lnTo>
                      <a:pt x="1334" y="232"/>
                    </a:lnTo>
                    <a:lnTo>
                      <a:pt x="1331" y="234"/>
                    </a:lnTo>
                    <a:lnTo>
                      <a:pt x="1326" y="240"/>
                    </a:lnTo>
                    <a:lnTo>
                      <a:pt x="1324" y="240"/>
                    </a:lnTo>
                    <a:lnTo>
                      <a:pt x="1321" y="240"/>
                    </a:lnTo>
                    <a:lnTo>
                      <a:pt x="1313" y="240"/>
                    </a:lnTo>
                    <a:lnTo>
                      <a:pt x="1306" y="240"/>
                    </a:lnTo>
                    <a:lnTo>
                      <a:pt x="1301" y="240"/>
                    </a:lnTo>
                    <a:lnTo>
                      <a:pt x="1298" y="237"/>
                    </a:lnTo>
                    <a:lnTo>
                      <a:pt x="1296" y="232"/>
                    </a:lnTo>
                    <a:lnTo>
                      <a:pt x="1293" y="227"/>
                    </a:lnTo>
                    <a:lnTo>
                      <a:pt x="1288" y="224"/>
                    </a:lnTo>
                    <a:lnTo>
                      <a:pt x="1286" y="217"/>
                    </a:lnTo>
                    <a:lnTo>
                      <a:pt x="1283" y="214"/>
                    </a:lnTo>
                    <a:lnTo>
                      <a:pt x="1283" y="212"/>
                    </a:lnTo>
                    <a:lnTo>
                      <a:pt x="1281" y="212"/>
                    </a:lnTo>
                    <a:lnTo>
                      <a:pt x="1238" y="219"/>
                    </a:lnTo>
                    <a:close/>
                    <a:moveTo>
                      <a:pt x="1271" y="217"/>
                    </a:moveTo>
                    <a:lnTo>
                      <a:pt x="1268" y="217"/>
                    </a:lnTo>
                    <a:lnTo>
                      <a:pt x="1271" y="217"/>
                    </a:lnTo>
                    <a:close/>
                    <a:moveTo>
                      <a:pt x="1404" y="1810"/>
                    </a:moveTo>
                    <a:lnTo>
                      <a:pt x="1404" y="1810"/>
                    </a:lnTo>
                    <a:lnTo>
                      <a:pt x="1404" y="1803"/>
                    </a:lnTo>
                    <a:lnTo>
                      <a:pt x="1402" y="1798"/>
                    </a:lnTo>
                    <a:lnTo>
                      <a:pt x="1399" y="1795"/>
                    </a:lnTo>
                    <a:lnTo>
                      <a:pt x="1404" y="1737"/>
                    </a:lnTo>
                    <a:lnTo>
                      <a:pt x="1377" y="1732"/>
                    </a:lnTo>
                    <a:lnTo>
                      <a:pt x="1346" y="1727"/>
                    </a:lnTo>
                    <a:lnTo>
                      <a:pt x="1339" y="1725"/>
                    </a:lnTo>
                    <a:lnTo>
                      <a:pt x="1331" y="1722"/>
                    </a:lnTo>
                    <a:lnTo>
                      <a:pt x="1329" y="1722"/>
                    </a:lnTo>
                    <a:lnTo>
                      <a:pt x="1316" y="1720"/>
                    </a:lnTo>
                    <a:lnTo>
                      <a:pt x="1308" y="1717"/>
                    </a:lnTo>
                    <a:lnTo>
                      <a:pt x="1308" y="1694"/>
                    </a:lnTo>
                    <a:lnTo>
                      <a:pt x="1303" y="1689"/>
                    </a:lnTo>
                    <a:lnTo>
                      <a:pt x="1321" y="1679"/>
                    </a:lnTo>
                    <a:lnTo>
                      <a:pt x="1336" y="1669"/>
                    </a:lnTo>
                    <a:lnTo>
                      <a:pt x="1346" y="1629"/>
                    </a:lnTo>
                    <a:lnTo>
                      <a:pt x="1283" y="1639"/>
                    </a:lnTo>
                    <a:lnTo>
                      <a:pt x="1258" y="1674"/>
                    </a:lnTo>
                    <a:lnTo>
                      <a:pt x="1215" y="1679"/>
                    </a:lnTo>
                    <a:lnTo>
                      <a:pt x="1172" y="1629"/>
                    </a:lnTo>
                    <a:lnTo>
                      <a:pt x="1167" y="1561"/>
                    </a:lnTo>
                    <a:lnTo>
                      <a:pt x="1180" y="1546"/>
                    </a:lnTo>
                    <a:lnTo>
                      <a:pt x="1177" y="1546"/>
                    </a:lnTo>
                    <a:lnTo>
                      <a:pt x="1177" y="1510"/>
                    </a:lnTo>
                    <a:lnTo>
                      <a:pt x="1200" y="1490"/>
                    </a:lnTo>
                    <a:lnTo>
                      <a:pt x="1215" y="1472"/>
                    </a:lnTo>
                    <a:lnTo>
                      <a:pt x="1268" y="1477"/>
                    </a:lnTo>
                    <a:lnTo>
                      <a:pt x="1298" y="1477"/>
                    </a:lnTo>
                    <a:lnTo>
                      <a:pt x="1341" y="1467"/>
                    </a:lnTo>
                    <a:lnTo>
                      <a:pt x="1366" y="1467"/>
                    </a:lnTo>
                    <a:lnTo>
                      <a:pt x="1392" y="1462"/>
                    </a:lnTo>
                    <a:lnTo>
                      <a:pt x="1399" y="1490"/>
                    </a:lnTo>
                    <a:lnTo>
                      <a:pt x="1409" y="1525"/>
                    </a:lnTo>
                    <a:lnTo>
                      <a:pt x="1442" y="1556"/>
                    </a:lnTo>
                    <a:lnTo>
                      <a:pt x="1457" y="1561"/>
                    </a:lnTo>
                    <a:lnTo>
                      <a:pt x="1452" y="1510"/>
                    </a:lnTo>
                    <a:lnTo>
                      <a:pt x="1429" y="1452"/>
                    </a:lnTo>
                    <a:lnTo>
                      <a:pt x="1457" y="1422"/>
                    </a:lnTo>
                    <a:lnTo>
                      <a:pt x="1482" y="1412"/>
                    </a:lnTo>
                    <a:lnTo>
                      <a:pt x="1530" y="1367"/>
                    </a:lnTo>
                    <a:lnTo>
                      <a:pt x="1525" y="1334"/>
                    </a:lnTo>
                    <a:lnTo>
                      <a:pt x="1520" y="1304"/>
                    </a:lnTo>
                    <a:lnTo>
                      <a:pt x="1535" y="1314"/>
                    </a:lnTo>
                    <a:lnTo>
                      <a:pt x="1540" y="1309"/>
                    </a:lnTo>
                    <a:lnTo>
                      <a:pt x="1535" y="1288"/>
                    </a:lnTo>
                    <a:lnTo>
                      <a:pt x="1545" y="1288"/>
                    </a:lnTo>
                    <a:lnTo>
                      <a:pt x="1561" y="1283"/>
                    </a:lnTo>
                    <a:lnTo>
                      <a:pt x="1571" y="1258"/>
                    </a:lnTo>
                    <a:lnTo>
                      <a:pt x="1593" y="1253"/>
                    </a:lnTo>
                    <a:lnTo>
                      <a:pt x="1624" y="1235"/>
                    </a:lnTo>
                    <a:lnTo>
                      <a:pt x="1624" y="1195"/>
                    </a:lnTo>
                    <a:lnTo>
                      <a:pt x="1677" y="1170"/>
                    </a:lnTo>
                    <a:lnTo>
                      <a:pt x="1666" y="1117"/>
                    </a:lnTo>
                    <a:lnTo>
                      <a:pt x="1677" y="1170"/>
                    </a:lnTo>
                    <a:lnTo>
                      <a:pt x="1699" y="1155"/>
                    </a:lnTo>
                    <a:lnTo>
                      <a:pt x="1714" y="1160"/>
                    </a:lnTo>
                    <a:lnTo>
                      <a:pt x="1704" y="1175"/>
                    </a:lnTo>
                    <a:lnTo>
                      <a:pt x="1714" y="1195"/>
                    </a:lnTo>
                    <a:lnTo>
                      <a:pt x="1760" y="1160"/>
                    </a:lnTo>
                    <a:lnTo>
                      <a:pt x="1777" y="1137"/>
                    </a:lnTo>
                    <a:lnTo>
                      <a:pt x="1729" y="1132"/>
                    </a:lnTo>
                    <a:lnTo>
                      <a:pt x="1709" y="1102"/>
                    </a:lnTo>
                    <a:lnTo>
                      <a:pt x="1724" y="1087"/>
                    </a:lnTo>
                    <a:lnTo>
                      <a:pt x="1729" y="1067"/>
                    </a:lnTo>
                    <a:lnTo>
                      <a:pt x="1656" y="1082"/>
                    </a:lnTo>
                    <a:lnTo>
                      <a:pt x="1619" y="1112"/>
                    </a:lnTo>
                    <a:lnTo>
                      <a:pt x="1636" y="1077"/>
                    </a:lnTo>
                    <a:lnTo>
                      <a:pt x="1671" y="1056"/>
                    </a:lnTo>
                    <a:lnTo>
                      <a:pt x="1692" y="1034"/>
                    </a:lnTo>
                    <a:lnTo>
                      <a:pt x="1755" y="1039"/>
                    </a:lnTo>
                    <a:lnTo>
                      <a:pt x="1803" y="1034"/>
                    </a:lnTo>
                    <a:lnTo>
                      <a:pt x="1840" y="1009"/>
                    </a:lnTo>
                    <a:lnTo>
                      <a:pt x="1866" y="988"/>
                    </a:lnTo>
                    <a:lnTo>
                      <a:pt x="1845" y="938"/>
                    </a:lnTo>
                    <a:lnTo>
                      <a:pt x="1840" y="910"/>
                    </a:lnTo>
                    <a:lnTo>
                      <a:pt x="1772" y="875"/>
                    </a:lnTo>
                    <a:lnTo>
                      <a:pt x="1772" y="855"/>
                    </a:lnTo>
                    <a:lnTo>
                      <a:pt x="1714" y="746"/>
                    </a:lnTo>
                    <a:lnTo>
                      <a:pt x="1699" y="792"/>
                    </a:lnTo>
                    <a:lnTo>
                      <a:pt x="1661" y="802"/>
                    </a:lnTo>
                    <a:lnTo>
                      <a:pt x="1651" y="792"/>
                    </a:lnTo>
                    <a:lnTo>
                      <a:pt x="1636" y="792"/>
                    </a:lnTo>
                    <a:lnTo>
                      <a:pt x="1636" y="719"/>
                    </a:lnTo>
                    <a:lnTo>
                      <a:pt x="1603" y="714"/>
                    </a:lnTo>
                    <a:lnTo>
                      <a:pt x="1578" y="678"/>
                    </a:lnTo>
                    <a:lnTo>
                      <a:pt x="1550" y="683"/>
                    </a:lnTo>
                    <a:lnTo>
                      <a:pt x="1520" y="673"/>
                    </a:lnTo>
                    <a:lnTo>
                      <a:pt x="1500" y="678"/>
                    </a:lnTo>
                    <a:lnTo>
                      <a:pt x="1500" y="703"/>
                    </a:lnTo>
                    <a:lnTo>
                      <a:pt x="1500" y="731"/>
                    </a:lnTo>
                    <a:lnTo>
                      <a:pt x="1495" y="787"/>
                    </a:lnTo>
                    <a:lnTo>
                      <a:pt x="1487" y="807"/>
                    </a:lnTo>
                    <a:lnTo>
                      <a:pt x="1520" y="870"/>
                    </a:lnTo>
                    <a:lnTo>
                      <a:pt x="1467" y="915"/>
                    </a:lnTo>
                    <a:lnTo>
                      <a:pt x="1477" y="993"/>
                    </a:lnTo>
                    <a:lnTo>
                      <a:pt x="1457" y="1009"/>
                    </a:lnTo>
                    <a:lnTo>
                      <a:pt x="1437" y="998"/>
                    </a:lnTo>
                    <a:lnTo>
                      <a:pt x="1424" y="905"/>
                    </a:lnTo>
                    <a:lnTo>
                      <a:pt x="1371" y="900"/>
                    </a:lnTo>
                    <a:lnTo>
                      <a:pt x="1273" y="845"/>
                    </a:lnTo>
                    <a:lnTo>
                      <a:pt x="1253" y="845"/>
                    </a:lnTo>
                    <a:lnTo>
                      <a:pt x="1235" y="797"/>
                    </a:lnTo>
                    <a:lnTo>
                      <a:pt x="1220" y="782"/>
                    </a:lnTo>
                    <a:lnTo>
                      <a:pt x="1263" y="658"/>
                    </a:lnTo>
                    <a:lnTo>
                      <a:pt x="1288" y="630"/>
                    </a:lnTo>
                    <a:lnTo>
                      <a:pt x="1316" y="615"/>
                    </a:lnTo>
                    <a:lnTo>
                      <a:pt x="1331" y="615"/>
                    </a:lnTo>
                    <a:lnTo>
                      <a:pt x="1346" y="565"/>
                    </a:lnTo>
                    <a:lnTo>
                      <a:pt x="1356" y="524"/>
                    </a:lnTo>
                    <a:lnTo>
                      <a:pt x="1409" y="512"/>
                    </a:lnTo>
                    <a:lnTo>
                      <a:pt x="1437" y="492"/>
                    </a:lnTo>
                    <a:lnTo>
                      <a:pt x="1419" y="446"/>
                    </a:lnTo>
                    <a:lnTo>
                      <a:pt x="1432" y="416"/>
                    </a:lnTo>
                    <a:lnTo>
                      <a:pt x="1412" y="393"/>
                    </a:lnTo>
                    <a:lnTo>
                      <a:pt x="1414" y="393"/>
                    </a:lnTo>
                    <a:lnTo>
                      <a:pt x="1417" y="391"/>
                    </a:lnTo>
                    <a:lnTo>
                      <a:pt x="1419" y="388"/>
                    </a:lnTo>
                    <a:lnTo>
                      <a:pt x="1422" y="388"/>
                    </a:lnTo>
                    <a:lnTo>
                      <a:pt x="1424" y="388"/>
                    </a:lnTo>
                    <a:lnTo>
                      <a:pt x="1432" y="388"/>
                    </a:lnTo>
                    <a:lnTo>
                      <a:pt x="1440" y="388"/>
                    </a:lnTo>
                    <a:lnTo>
                      <a:pt x="1442" y="386"/>
                    </a:lnTo>
                    <a:lnTo>
                      <a:pt x="1442" y="383"/>
                    </a:lnTo>
                    <a:lnTo>
                      <a:pt x="1437" y="376"/>
                    </a:lnTo>
                    <a:lnTo>
                      <a:pt x="1437" y="373"/>
                    </a:lnTo>
                    <a:lnTo>
                      <a:pt x="1440" y="373"/>
                    </a:lnTo>
                    <a:lnTo>
                      <a:pt x="1445" y="376"/>
                    </a:lnTo>
                    <a:lnTo>
                      <a:pt x="1452" y="378"/>
                    </a:lnTo>
                    <a:lnTo>
                      <a:pt x="1455" y="381"/>
                    </a:lnTo>
                    <a:lnTo>
                      <a:pt x="1457" y="383"/>
                    </a:lnTo>
                    <a:lnTo>
                      <a:pt x="1462" y="386"/>
                    </a:lnTo>
                    <a:lnTo>
                      <a:pt x="1467" y="388"/>
                    </a:lnTo>
                    <a:lnTo>
                      <a:pt x="1472" y="393"/>
                    </a:lnTo>
                    <a:lnTo>
                      <a:pt x="1477" y="396"/>
                    </a:lnTo>
                    <a:lnTo>
                      <a:pt x="1485" y="398"/>
                    </a:lnTo>
                    <a:lnTo>
                      <a:pt x="1490" y="401"/>
                    </a:lnTo>
                    <a:lnTo>
                      <a:pt x="1495" y="403"/>
                    </a:lnTo>
                    <a:lnTo>
                      <a:pt x="1500" y="406"/>
                    </a:lnTo>
                    <a:lnTo>
                      <a:pt x="1505" y="406"/>
                    </a:lnTo>
                    <a:lnTo>
                      <a:pt x="1510" y="411"/>
                    </a:lnTo>
                    <a:lnTo>
                      <a:pt x="1515" y="413"/>
                    </a:lnTo>
                    <a:lnTo>
                      <a:pt x="1523" y="419"/>
                    </a:lnTo>
                    <a:lnTo>
                      <a:pt x="1528" y="424"/>
                    </a:lnTo>
                    <a:lnTo>
                      <a:pt x="1535" y="431"/>
                    </a:lnTo>
                    <a:lnTo>
                      <a:pt x="1543" y="441"/>
                    </a:lnTo>
                    <a:lnTo>
                      <a:pt x="1545" y="449"/>
                    </a:lnTo>
                    <a:lnTo>
                      <a:pt x="1538" y="456"/>
                    </a:lnTo>
                    <a:lnTo>
                      <a:pt x="1530" y="466"/>
                    </a:lnTo>
                    <a:lnTo>
                      <a:pt x="1528" y="477"/>
                    </a:lnTo>
                    <a:lnTo>
                      <a:pt x="1530" y="479"/>
                    </a:lnTo>
                    <a:lnTo>
                      <a:pt x="1538" y="482"/>
                    </a:lnTo>
                    <a:lnTo>
                      <a:pt x="1543" y="487"/>
                    </a:lnTo>
                    <a:lnTo>
                      <a:pt x="1545" y="489"/>
                    </a:lnTo>
                    <a:lnTo>
                      <a:pt x="1543" y="494"/>
                    </a:lnTo>
                    <a:lnTo>
                      <a:pt x="1535" y="499"/>
                    </a:lnTo>
                    <a:lnTo>
                      <a:pt x="1528" y="504"/>
                    </a:lnTo>
                    <a:lnTo>
                      <a:pt x="1525" y="509"/>
                    </a:lnTo>
                    <a:lnTo>
                      <a:pt x="1520" y="509"/>
                    </a:lnTo>
                    <a:lnTo>
                      <a:pt x="1518" y="509"/>
                    </a:lnTo>
                    <a:lnTo>
                      <a:pt x="1515" y="509"/>
                    </a:lnTo>
                    <a:lnTo>
                      <a:pt x="1513" y="509"/>
                    </a:lnTo>
                    <a:lnTo>
                      <a:pt x="1508" y="512"/>
                    </a:lnTo>
                    <a:lnTo>
                      <a:pt x="1500" y="514"/>
                    </a:lnTo>
                    <a:lnTo>
                      <a:pt x="1495" y="519"/>
                    </a:lnTo>
                    <a:lnTo>
                      <a:pt x="1492" y="522"/>
                    </a:lnTo>
                    <a:lnTo>
                      <a:pt x="1492" y="524"/>
                    </a:lnTo>
                    <a:lnTo>
                      <a:pt x="1495" y="527"/>
                    </a:lnTo>
                    <a:lnTo>
                      <a:pt x="1498" y="529"/>
                    </a:lnTo>
                    <a:lnTo>
                      <a:pt x="1500" y="532"/>
                    </a:lnTo>
                    <a:lnTo>
                      <a:pt x="1503" y="535"/>
                    </a:lnTo>
                    <a:lnTo>
                      <a:pt x="1508" y="537"/>
                    </a:lnTo>
                    <a:lnTo>
                      <a:pt x="1513" y="540"/>
                    </a:lnTo>
                    <a:lnTo>
                      <a:pt x="1518" y="540"/>
                    </a:lnTo>
                    <a:lnTo>
                      <a:pt x="1523" y="537"/>
                    </a:lnTo>
                    <a:lnTo>
                      <a:pt x="1528" y="532"/>
                    </a:lnTo>
                    <a:lnTo>
                      <a:pt x="1530" y="529"/>
                    </a:lnTo>
                    <a:lnTo>
                      <a:pt x="1535" y="527"/>
                    </a:lnTo>
                    <a:lnTo>
                      <a:pt x="1540" y="527"/>
                    </a:lnTo>
                    <a:lnTo>
                      <a:pt x="1548" y="524"/>
                    </a:lnTo>
                    <a:lnTo>
                      <a:pt x="1556" y="519"/>
                    </a:lnTo>
                    <a:lnTo>
                      <a:pt x="1561" y="519"/>
                    </a:lnTo>
                    <a:lnTo>
                      <a:pt x="1563" y="519"/>
                    </a:lnTo>
                    <a:lnTo>
                      <a:pt x="1566" y="522"/>
                    </a:lnTo>
                    <a:lnTo>
                      <a:pt x="1568" y="524"/>
                    </a:lnTo>
                    <a:lnTo>
                      <a:pt x="1571" y="524"/>
                    </a:lnTo>
                    <a:lnTo>
                      <a:pt x="1573" y="527"/>
                    </a:lnTo>
                    <a:lnTo>
                      <a:pt x="1576" y="529"/>
                    </a:lnTo>
                    <a:lnTo>
                      <a:pt x="1578" y="529"/>
                    </a:lnTo>
                    <a:lnTo>
                      <a:pt x="1583" y="532"/>
                    </a:lnTo>
                    <a:lnTo>
                      <a:pt x="1588" y="532"/>
                    </a:lnTo>
                    <a:lnTo>
                      <a:pt x="1593" y="535"/>
                    </a:lnTo>
                    <a:lnTo>
                      <a:pt x="1603" y="535"/>
                    </a:lnTo>
                    <a:lnTo>
                      <a:pt x="1606" y="540"/>
                    </a:lnTo>
                    <a:lnTo>
                      <a:pt x="1606" y="542"/>
                    </a:lnTo>
                    <a:lnTo>
                      <a:pt x="1608" y="547"/>
                    </a:lnTo>
                    <a:lnTo>
                      <a:pt x="1611" y="547"/>
                    </a:lnTo>
                    <a:lnTo>
                      <a:pt x="1616" y="550"/>
                    </a:lnTo>
                    <a:lnTo>
                      <a:pt x="1619" y="550"/>
                    </a:lnTo>
                    <a:lnTo>
                      <a:pt x="1621" y="550"/>
                    </a:lnTo>
                    <a:lnTo>
                      <a:pt x="1624" y="547"/>
                    </a:lnTo>
                    <a:lnTo>
                      <a:pt x="1629" y="547"/>
                    </a:lnTo>
                    <a:lnTo>
                      <a:pt x="1631" y="547"/>
                    </a:lnTo>
                    <a:lnTo>
                      <a:pt x="1634" y="547"/>
                    </a:lnTo>
                    <a:lnTo>
                      <a:pt x="1639" y="547"/>
                    </a:lnTo>
                    <a:lnTo>
                      <a:pt x="1641" y="547"/>
                    </a:lnTo>
                    <a:lnTo>
                      <a:pt x="1644" y="550"/>
                    </a:lnTo>
                    <a:lnTo>
                      <a:pt x="1649" y="550"/>
                    </a:lnTo>
                    <a:lnTo>
                      <a:pt x="1651" y="550"/>
                    </a:lnTo>
                    <a:lnTo>
                      <a:pt x="1654" y="547"/>
                    </a:lnTo>
                    <a:lnTo>
                      <a:pt x="1659" y="547"/>
                    </a:lnTo>
                    <a:lnTo>
                      <a:pt x="1664" y="547"/>
                    </a:lnTo>
                    <a:lnTo>
                      <a:pt x="1669" y="545"/>
                    </a:lnTo>
                    <a:lnTo>
                      <a:pt x="1671" y="545"/>
                    </a:lnTo>
                    <a:lnTo>
                      <a:pt x="1674" y="545"/>
                    </a:lnTo>
                    <a:lnTo>
                      <a:pt x="1679" y="545"/>
                    </a:lnTo>
                    <a:lnTo>
                      <a:pt x="1682" y="545"/>
                    </a:lnTo>
                    <a:lnTo>
                      <a:pt x="1684" y="545"/>
                    </a:lnTo>
                    <a:lnTo>
                      <a:pt x="1687" y="545"/>
                    </a:lnTo>
                    <a:lnTo>
                      <a:pt x="1692" y="545"/>
                    </a:lnTo>
                    <a:lnTo>
                      <a:pt x="1697" y="545"/>
                    </a:lnTo>
                    <a:lnTo>
                      <a:pt x="1699" y="542"/>
                    </a:lnTo>
                    <a:lnTo>
                      <a:pt x="1697" y="540"/>
                    </a:lnTo>
                    <a:lnTo>
                      <a:pt x="1697" y="537"/>
                    </a:lnTo>
                    <a:lnTo>
                      <a:pt x="1692" y="535"/>
                    </a:lnTo>
                    <a:lnTo>
                      <a:pt x="1687" y="532"/>
                    </a:lnTo>
                    <a:lnTo>
                      <a:pt x="1679" y="529"/>
                    </a:lnTo>
                    <a:lnTo>
                      <a:pt x="1677" y="529"/>
                    </a:lnTo>
                    <a:lnTo>
                      <a:pt x="1674" y="527"/>
                    </a:lnTo>
                    <a:lnTo>
                      <a:pt x="1671" y="524"/>
                    </a:lnTo>
                    <a:lnTo>
                      <a:pt x="1669" y="524"/>
                    </a:lnTo>
                    <a:lnTo>
                      <a:pt x="1666" y="524"/>
                    </a:lnTo>
                    <a:lnTo>
                      <a:pt x="1664" y="524"/>
                    </a:lnTo>
                    <a:lnTo>
                      <a:pt x="1661" y="524"/>
                    </a:lnTo>
                    <a:lnTo>
                      <a:pt x="1656" y="522"/>
                    </a:lnTo>
                    <a:lnTo>
                      <a:pt x="1651" y="519"/>
                    </a:lnTo>
                    <a:lnTo>
                      <a:pt x="1641" y="517"/>
                    </a:lnTo>
                    <a:lnTo>
                      <a:pt x="1636" y="514"/>
                    </a:lnTo>
                    <a:lnTo>
                      <a:pt x="1634" y="512"/>
                    </a:lnTo>
                    <a:lnTo>
                      <a:pt x="1634" y="509"/>
                    </a:lnTo>
                    <a:lnTo>
                      <a:pt x="1636" y="509"/>
                    </a:lnTo>
                    <a:lnTo>
                      <a:pt x="1639" y="509"/>
                    </a:lnTo>
                    <a:lnTo>
                      <a:pt x="1644" y="509"/>
                    </a:lnTo>
                    <a:lnTo>
                      <a:pt x="1649" y="512"/>
                    </a:lnTo>
                    <a:lnTo>
                      <a:pt x="1651" y="512"/>
                    </a:lnTo>
                    <a:lnTo>
                      <a:pt x="1656" y="514"/>
                    </a:lnTo>
                    <a:lnTo>
                      <a:pt x="1659" y="514"/>
                    </a:lnTo>
                    <a:lnTo>
                      <a:pt x="1664" y="514"/>
                    </a:lnTo>
                    <a:lnTo>
                      <a:pt x="1666" y="519"/>
                    </a:lnTo>
                    <a:lnTo>
                      <a:pt x="1671" y="519"/>
                    </a:lnTo>
                    <a:lnTo>
                      <a:pt x="1677" y="517"/>
                    </a:lnTo>
                    <a:lnTo>
                      <a:pt x="1687" y="514"/>
                    </a:lnTo>
                    <a:lnTo>
                      <a:pt x="1694" y="514"/>
                    </a:lnTo>
                    <a:lnTo>
                      <a:pt x="1697" y="519"/>
                    </a:lnTo>
                    <a:lnTo>
                      <a:pt x="1699" y="519"/>
                    </a:lnTo>
                    <a:lnTo>
                      <a:pt x="1704" y="522"/>
                    </a:lnTo>
                    <a:lnTo>
                      <a:pt x="1707" y="524"/>
                    </a:lnTo>
                    <a:lnTo>
                      <a:pt x="1707" y="522"/>
                    </a:lnTo>
                    <a:lnTo>
                      <a:pt x="1704" y="519"/>
                    </a:lnTo>
                    <a:lnTo>
                      <a:pt x="1702" y="514"/>
                    </a:lnTo>
                    <a:lnTo>
                      <a:pt x="1699" y="514"/>
                    </a:lnTo>
                    <a:lnTo>
                      <a:pt x="1699" y="509"/>
                    </a:lnTo>
                    <a:lnTo>
                      <a:pt x="1697" y="507"/>
                    </a:lnTo>
                    <a:lnTo>
                      <a:pt x="1694" y="502"/>
                    </a:lnTo>
                    <a:lnTo>
                      <a:pt x="1692" y="494"/>
                    </a:lnTo>
                    <a:lnTo>
                      <a:pt x="1692" y="492"/>
                    </a:lnTo>
                    <a:lnTo>
                      <a:pt x="1692" y="489"/>
                    </a:lnTo>
                    <a:lnTo>
                      <a:pt x="1692" y="487"/>
                    </a:lnTo>
                    <a:lnTo>
                      <a:pt x="1689" y="482"/>
                    </a:lnTo>
                    <a:lnTo>
                      <a:pt x="1682" y="479"/>
                    </a:lnTo>
                    <a:lnTo>
                      <a:pt x="1677" y="479"/>
                    </a:lnTo>
                    <a:lnTo>
                      <a:pt x="1671" y="477"/>
                    </a:lnTo>
                    <a:lnTo>
                      <a:pt x="1669" y="471"/>
                    </a:lnTo>
                    <a:lnTo>
                      <a:pt x="1664" y="469"/>
                    </a:lnTo>
                    <a:lnTo>
                      <a:pt x="1659" y="469"/>
                    </a:lnTo>
                    <a:lnTo>
                      <a:pt x="1651" y="466"/>
                    </a:lnTo>
                    <a:lnTo>
                      <a:pt x="1646" y="466"/>
                    </a:lnTo>
                    <a:lnTo>
                      <a:pt x="1644" y="466"/>
                    </a:lnTo>
                    <a:lnTo>
                      <a:pt x="1639" y="464"/>
                    </a:lnTo>
                    <a:lnTo>
                      <a:pt x="1634" y="461"/>
                    </a:lnTo>
                    <a:lnTo>
                      <a:pt x="1631" y="459"/>
                    </a:lnTo>
                    <a:lnTo>
                      <a:pt x="1626" y="459"/>
                    </a:lnTo>
                    <a:lnTo>
                      <a:pt x="1624" y="454"/>
                    </a:lnTo>
                    <a:lnTo>
                      <a:pt x="1621" y="451"/>
                    </a:lnTo>
                    <a:lnTo>
                      <a:pt x="1616" y="446"/>
                    </a:lnTo>
                    <a:lnTo>
                      <a:pt x="1614" y="441"/>
                    </a:lnTo>
                    <a:lnTo>
                      <a:pt x="1611" y="439"/>
                    </a:lnTo>
                    <a:lnTo>
                      <a:pt x="1611" y="434"/>
                    </a:lnTo>
                    <a:lnTo>
                      <a:pt x="1614" y="431"/>
                    </a:lnTo>
                    <a:lnTo>
                      <a:pt x="1619" y="431"/>
                    </a:lnTo>
                    <a:lnTo>
                      <a:pt x="1624" y="431"/>
                    </a:lnTo>
                    <a:lnTo>
                      <a:pt x="1631" y="434"/>
                    </a:lnTo>
                    <a:lnTo>
                      <a:pt x="1636" y="436"/>
                    </a:lnTo>
                    <a:lnTo>
                      <a:pt x="1639" y="436"/>
                    </a:lnTo>
                    <a:lnTo>
                      <a:pt x="1644" y="439"/>
                    </a:lnTo>
                    <a:lnTo>
                      <a:pt x="1649" y="441"/>
                    </a:lnTo>
                    <a:lnTo>
                      <a:pt x="1654" y="444"/>
                    </a:lnTo>
                    <a:lnTo>
                      <a:pt x="1659" y="446"/>
                    </a:lnTo>
                    <a:lnTo>
                      <a:pt x="1664" y="449"/>
                    </a:lnTo>
                    <a:lnTo>
                      <a:pt x="1669" y="451"/>
                    </a:lnTo>
                    <a:lnTo>
                      <a:pt x="1671" y="451"/>
                    </a:lnTo>
                    <a:lnTo>
                      <a:pt x="1677" y="449"/>
                    </a:lnTo>
                    <a:lnTo>
                      <a:pt x="1679" y="444"/>
                    </a:lnTo>
                    <a:lnTo>
                      <a:pt x="1679" y="441"/>
                    </a:lnTo>
                    <a:lnTo>
                      <a:pt x="1677" y="436"/>
                    </a:lnTo>
                    <a:lnTo>
                      <a:pt x="1671" y="434"/>
                    </a:lnTo>
                    <a:lnTo>
                      <a:pt x="1666" y="431"/>
                    </a:lnTo>
                    <a:lnTo>
                      <a:pt x="1666" y="429"/>
                    </a:lnTo>
                    <a:lnTo>
                      <a:pt x="1666" y="426"/>
                    </a:lnTo>
                    <a:lnTo>
                      <a:pt x="1669" y="424"/>
                    </a:lnTo>
                    <a:lnTo>
                      <a:pt x="1671" y="424"/>
                    </a:lnTo>
                    <a:lnTo>
                      <a:pt x="1674" y="421"/>
                    </a:lnTo>
                    <a:lnTo>
                      <a:pt x="1677" y="419"/>
                    </a:lnTo>
                    <a:lnTo>
                      <a:pt x="1677" y="416"/>
                    </a:lnTo>
                    <a:lnTo>
                      <a:pt x="1674" y="413"/>
                    </a:lnTo>
                    <a:lnTo>
                      <a:pt x="1671" y="408"/>
                    </a:lnTo>
                    <a:lnTo>
                      <a:pt x="1669" y="406"/>
                    </a:lnTo>
                    <a:lnTo>
                      <a:pt x="1664" y="406"/>
                    </a:lnTo>
                    <a:lnTo>
                      <a:pt x="1664" y="403"/>
                    </a:lnTo>
                    <a:lnTo>
                      <a:pt x="1669" y="401"/>
                    </a:lnTo>
                    <a:lnTo>
                      <a:pt x="1674" y="398"/>
                    </a:lnTo>
                    <a:lnTo>
                      <a:pt x="1677" y="393"/>
                    </a:lnTo>
                    <a:lnTo>
                      <a:pt x="1674" y="391"/>
                    </a:lnTo>
                    <a:lnTo>
                      <a:pt x="1669" y="388"/>
                    </a:lnTo>
                    <a:lnTo>
                      <a:pt x="1661" y="386"/>
                    </a:lnTo>
                    <a:lnTo>
                      <a:pt x="1654" y="386"/>
                    </a:lnTo>
                    <a:lnTo>
                      <a:pt x="1649" y="386"/>
                    </a:lnTo>
                    <a:lnTo>
                      <a:pt x="1644" y="386"/>
                    </a:lnTo>
                    <a:lnTo>
                      <a:pt x="1639" y="388"/>
                    </a:lnTo>
                    <a:lnTo>
                      <a:pt x="1636" y="388"/>
                    </a:lnTo>
                    <a:lnTo>
                      <a:pt x="1634" y="388"/>
                    </a:lnTo>
                    <a:lnTo>
                      <a:pt x="1631" y="386"/>
                    </a:lnTo>
                    <a:lnTo>
                      <a:pt x="1634" y="383"/>
                    </a:lnTo>
                    <a:lnTo>
                      <a:pt x="1631" y="383"/>
                    </a:lnTo>
                    <a:lnTo>
                      <a:pt x="1629" y="381"/>
                    </a:lnTo>
                    <a:lnTo>
                      <a:pt x="1626" y="381"/>
                    </a:lnTo>
                    <a:lnTo>
                      <a:pt x="1621" y="381"/>
                    </a:lnTo>
                    <a:lnTo>
                      <a:pt x="1616" y="381"/>
                    </a:lnTo>
                    <a:lnTo>
                      <a:pt x="1611" y="378"/>
                    </a:lnTo>
                    <a:lnTo>
                      <a:pt x="1606" y="378"/>
                    </a:lnTo>
                    <a:lnTo>
                      <a:pt x="1603" y="378"/>
                    </a:lnTo>
                    <a:lnTo>
                      <a:pt x="1598" y="376"/>
                    </a:lnTo>
                    <a:lnTo>
                      <a:pt x="1598" y="378"/>
                    </a:lnTo>
                    <a:lnTo>
                      <a:pt x="1601" y="381"/>
                    </a:lnTo>
                    <a:lnTo>
                      <a:pt x="1603" y="386"/>
                    </a:lnTo>
                    <a:lnTo>
                      <a:pt x="1601" y="386"/>
                    </a:lnTo>
                    <a:lnTo>
                      <a:pt x="1596" y="386"/>
                    </a:lnTo>
                    <a:lnTo>
                      <a:pt x="1591" y="381"/>
                    </a:lnTo>
                    <a:lnTo>
                      <a:pt x="1583" y="376"/>
                    </a:lnTo>
                    <a:lnTo>
                      <a:pt x="1578" y="373"/>
                    </a:lnTo>
                    <a:lnTo>
                      <a:pt x="1576" y="373"/>
                    </a:lnTo>
                    <a:lnTo>
                      <a:pt x="1568" y="376"/>
                    </a:lnTo>
                    <a:lnTo>
                      <a:pt x="1563" y="373"/>
                    </a:lnTo>
                    <a:lnTo>
                      <a:pt x="1558" y="371"/>
                    </a:lnTo>
                    <a:lnTo>
                      <a:pt x="1558" y="366"/>
                    </a:lnTo>
                    <a:lnTo>
                      <a:pt x="1561" y="363"/>
                    </a:lnTo>
                    <a:lnTo>
                      <a:pt x="1561" y="361"/>
                    </a:lnTo>
                    <a:lnTo>
                      <a:pt x="1561" y="358"/>
                    </a:lnTo>
                    <a:lnTo>
                      <a:pt x="1563" y="356"/>
                    </a:lnTo>
                    <a:lnTo>
                      <a:pt x="1566" y="356"/>
                    </a:lnTo>
                    <a:lnTo>
                      <a:pt x="1568" y="356"/>
                    </a:lnTo>
                    <a:lnTo>
                      <a:pt x="1568" y="353"/>
                    </a:lnTo>
                    <a:lnTo>
                      <a:pt x="1561" y="350"/>
                    </a:lnTo>
                    <a:lnTo>
                      <a:pt x="1556" y="350"/>
                    </a:lnTo>
                    <a:lnTo>
                      <a:pt x="1553" y="345"/>
                    </a:lnTo>
                    <a:lnTo>
                      <a:pt x="1556" y="343"/>
                    </a:lnTo>
                    <a:lnTo>
                      <a:pt x="1561" y="343"/>
                    </a:lnTo>
                    <a:lnTo>
                      <a:pt x="1558" y="343"/>
                    </a:lnTo>
                    <a:lnTo>
                      <a:pt x="1556" y="340"/>
                    </a:lnTo>
                    <a:lnTo>
                      <a:pt x="1553" y="335"/>
                    </a:lnTo>
                    <a:lnTo>
                      <a:pt x="1548" y="333"/>
                    </a:lnTo>
                    <a:lnTo>
                      <a:pt x="1545" y="333"/>
                    </a:lnTo>
                    <a:lnTo>
                      <a:pt x="1540" y="333"/>
                    </a:lnTo>
                    <a:lnTo>
                      <a:pt x="1538" y="333"/>
                    </a:lnTo>
                    <a:lnTo>
                      <a:pt x="1540" y="330"/>
                    </a:lnTo>
                    <a:lnTo>
                      <a:pt x="1540" y="328"/>
                    </a:lnTo>
                    <a:lnTo>
                      <a:pt x="1538" y="325"/>
                    </a:lnTo>
                    <a:lnTo>
                      <a:pt x="1533" y="325"/>
                    </a:lnTo>
                    <a:lnTo>
                      <a:pt x="1528" y="325"/>
                    </a:lnTo>
                    <a:lnTo>
                      <a:pt x="1520" y="325"/>
                    </a:lnTo>
                    <a:lnTo>
                      <a:pt x="1515" y="325"/>
                    </a:lnTo>
                    <a:lnTo>
                      <a:pt x="1510" y="325"/>
                    </a:lnTo>
                    <a:lnTo>
                      <a:pt x="1503" y="323"/>
                    </a:lnTo>
                    <a:lnTo>
                      <a:pt x="1500" y="323"/>
                    </a:lnTo>
                    <a:lnTo>
                      <a:pt x="1500" y="320"/>
                    </a:lnTo>
                    <a:lnTo>
                      <a:pt x="1498" y="318"/>
                    </a:lnTo>
                    <a:lnTo>
                      <a:pt x="1492" y="315"/>
                    </a:lnTo>
                    <a:lnTo>
                      <a:pt x="1485" y="315"/>
                    </a:lnTo>
                    <a:lnTo>
                      <a:pt x="1480" y="318"/>
                    </a:lnTo>
                    <a:lnTo>
                      <a:pt x="1475" y="323"/>
                    </a:lnTo>
                    <a:lnTo>
                      <a:pt x="1472" y="325"/>
                    </a:lnTo>
                    <a:lnTo>
                      <a:pt x="1467" y="325"/>
                    </a:lnTo>
                    <a:lnTo>
                      <a:pt x="1462" y="320"/>
                    </a:lnTo>
                    <a:lnTo>
                      <a:pt x="1460" y="318"/>
                    </a:lnTo>
                    <a:lnTo>
                      <a:pt x="1457" y="313"/>
                    </a:lnTo>
                    <a:lnTo>
                      <a:pt x="1455" y="310"/>
                    </a:lnTo>
                    <a:lnTo>
                      <a:pt x="1450" y="305"/>
                    </a:lnTo>
                    <a:lnTo>
                      <a:pt x="1442" y="300"/>
                    </a:lnTo>
                    <a:lnTo>
                      <a:pt x="1435" y="298"/>
                    </a:lnTo>
                    <a:lnTo>
                      <a:pt x="1429" y="298"/>
                    </a:lnTo>
                    <a:lnTo>
                      <a:pt x="1427" y="300"/>
                    </a:lnTo>
                    <a:lnTo>
                      <a:pt x="1419" y="303"/>
                    </a:lnTo>
                    <a:lnTo>
                      <a:pt x="1414" y="305"/>
                    </a:lnTo>
                    <a:lnTo>
                      <a:pt x="1414" y="308"/>
                    </a:lnTo>
                    <a:lnTo>
                      <a:pt x="1414" y="313"/>
                    </a:lnTo>
                    <a:lnTo>
                      <a:pt x="1409" y="315"/>
                    </a:lnTo>
                    <a:lnTo>
                      <a:pt x="1404" y="320"/>
                    </a:lnTo>
                    <a:lnTo>
                      <a:pt x="1397" y="320"/>
                    </a:lnTo>
                    <a:lnTo>
                      <a:pt x="1394" y="320"/>
                    </a:lnTo>
                    <a:lnTo>
                      <a:pt x="1392" y="315"/>
                    </a:lnTo>
                    <a:lnTo>
                      <a:pt x="1392" y="310"/>
                    </a:lnTo>
                    <a:lnTo>
                      <a:pt x="1389" y="305"/>
                    </a:lnTo>
                    <a:lnTo>
                      <a:pt x="1389" y="303"/>
                    </a:lnTo>
                    <a:lnTo>
                      <a:pt x="1387" y="298"/>
                    </a:lnTo>
                    <a:lnTo>
                      <a:pt x="1384" y="292"/>
                    </a:lnTo>
                    <a:lnTo>
                      <a:pt x="1382" y="290"/>
                    </a:lnTo>
                    <a:lnTo>
                      <a:pt x="1374" y="285"/>
                    </a:lnTo>
                    <a:lnTo>
                      <a:pt x="1366" y="285"/>
                    </a:lnTo>
                    <a:lnTo>
                      <a:pt x="1359" y="287"/>
                    </a:lnTo>
                    <a:lnTo>
                      <a:pt x="1354" y="292"/>
                    </a:lnTo>
                    <a:lnTo>
                      <a:pt x="1351" y="303"/>
                    </a:lnTo>
                    <a:lnTo>
                      <a:pt x="1349" y="313"/>
                    </a:lnTo>
                    <a:lnTo>
                      <a:pt x="1349" y="325"/>
                    </a:lnTo>
                    <a:lnTo>
                      <a:pt x="1354" y="343"/>
                    </a:lnTo>
                    <a:lnTo>
                      <a:pt x="1359" y="356"/>
                    </a:lnTo>
                    <a:lnTo>
                      <a:pt x="1356" y="353"/>
                    </a:lnTo>
                    <a:lnTo>
                      <a:pt x="1354" y="350"/>
                    </a:lnTo>
                    <a:lnTo>
                      <a:pt x="1349" y="345"/>
                    </a:lnTo>
                    <a:lnTo>
                      <a:pt x="1344" y="338"/>
                    </a:lnTo>
                    <a:lnTo>
                      <a:pt x="1341" y="330"/>
                    </a:lnTo>
                    <a:lnTo>
                      <a:pt x="1339" y="323"/>
                    </a:lnTo>
                    <a:lnTo>
                      <a:pt x="1339" y="310"/>
                    </a:lnTo>
                    <a:lnTo>
                      <a:pt x="1344" y="298"/>
                    </a:lnTo>
                    <a:lnTo>
                      <a:pt x="1344" y="290"/>
                    </a:lnTo>
                    <a:lnTo>
                      <a:pt x="1341" y="287"/>
                    </a:lnTo>
                    <a:lnTo>
                      <a:pt x="1336" y="287"/>
                    </a:lnTo>
                    <a:lnTo>
                      <a:pt x="1331" y="287"/>
                    </a:lnTo>
                    <a:lnTo>
                      <a:pt x="1324" y="290"/>
                    </a:lnTo>
                    <a:lnTo>
                      <a:pt x="1316" y="298"/>
                    </a:lnTo>
                    <a:lnTo>
                      <a:pt x="1311" y="310"/>
                    </a:lnTo>
                    <a:lnTo>
                      <a:pt x="1308" y="325"/>
                    </a:lnTo>
                    <a:lnTo>
                      <a:pt x="1308" y="335"/>
                    </a:lnTo>
                    <a:lnTo>
                      <a:pt x="1308" y="340"/>
                    </a:lnTo>
                    <a:lnTo>
                      <a:pt x="1308" y="345"/>
                    </a:lnTo>
                    <a:lnTo>
                      <a:pt x="1308" y="356"/>
                    </a:lnTo>
                    <a:lnTo>
                      <a:pt x="1308" y="361"/>
                    </a:lnTo>
                    <a:lnTo>
                      <a:pt x="1311" y="363"/>
                    </a:lnTo>
                    <a:lnTo>
                      <a:pt x="1316" y="366"/>
                    </a:lnTo>
                    <a:lnTo>
                      <a:pt x="1319" y="366"/>
                    </a:lnTo>
                    <a:lnTo>
                      <a:pt x="1321" y="366"/>
                    </a:lnTo>
                    <a:lnTo>
                      <a:pt x="1329" y="368"/>
                    </a:lnTo>
                    <a:lnTo>
                      <a:pt x="1334" y="371"/>
                    </a:lnTo>
                    <a:lnTo>
                      <a:pt x="1339" y="371"/>
                    </a:lnTo>
                    <a:lnTo>
                      <a:pt x="1341" y="373"/>
                    </a:lnTo>
                    <a:lnTo>
                      <a:pt x="1339" y="376"/>
                    </a:lnTo>
                    <a:lnTo>
                      <a:pt x="1334" y="376"/>
                    </a:lnTo>
                    <a:lnTo>
                      <a:pt x="1331" y="376"/>
                    </a:lnTo>
                    <a:lnTo>
                      <a:pt x="1326" y="376"/>
                    </a:lnTo>
                    <a:lnTo>
                      <a:pt x="1321" y="378"/>
                    </a:lnTo>
                    <a:lnTo>
                      <a:pt x="1316" y="381"/>
                    </a:lnTo>
                    <a:lnTo>
                      <a:pt x="1316" y="383"/>
                    </a:lnTo>
                    <a:lnTo>
                      <a:pt x="1319" y="386"/>
                    </a:lnTo>
                    <a:lnTo>
                      <a:pt x="1321" y="386"/>
                    </a:lnTo>
                    <a:lnTo>
                      <a:pt x="1326" y="388"/>
                    </a:lnTo>
                    <a:lnTo>
                      <a:pt x="1331" y="391"/>
                    </a:lnTo>
                    <a:lnTo>
                      <a:pt x="1334" y="393"/>
                    </a:lnTo>
                    <a:lnTo>
                      <a:pt x="1339" y="396"/>
                    </a:lnTo>
                    <a:lnTo>
                      <a:pt x="1341" y="396"/>
                    </a:lnTo>
                    <a:lnTo>
                      <a:pt x="1346" y="396"/>
                    </a:lnTo>
                    <a:lnTo>
                      <a:pt x="1351" y="393"/>
                    </a:lnTo>
                    <a:lnTo>
                      <a:pt x="1356" y="391"/>
                    </a:lnTo>
                    <a:lnTo>
                      <a:pt x="1359" y="393"/>
                    </a:lnTo>
                    <a:lnTo>
                      <a:pt x="1361" y="396"/>
                    </a:lnTo>
                    <a:lnTo>
                      <a:pt x="1371" y="398"/>
                    </a:lnTo>
                    <a:lnTo>
                      <a:pt x="1374" y="398"/>
                    </a:lnTo>
                    <a:lnTo>
                      <a:pt x="1366" y="436"/>
                    </a:lnTo>
                    <a:lnTo>
                      <a:pt x="1336" y="482"/>
                    </a:lnTo>
                    <a:lnTo>
                      <a:pt x="1326" y="426"/>
                    </a:lnTo>
                    <a:lnTo>
                      <a:pt x="1308" y="403"/>
                    </a:lnTo>
                    <a:lnTo>
                      <a:pt x="1288" y="431"/>
                    </a:lnTo>
                    <a:lnTo>
                      <a:pt x="1278" y="403"/>
                    </a:lnTo>
                    <a:lnTo>
                      <a:pt x="1258" y="368"/>
                    </a:lnTo>
                    <a:lnTo>
                      <a:pt x="1248" y="323"/>
                    </a:lnTo>
                    <a:lnTo>
                      <a:pt x="1215" y="270"/>
                    </a:lnTo>
                    <a:lnTo>
                      <a:pt x="1190" y="343"/>
                    </a:lnTo>
                    <a:lnTo>
                      <a:pt x="1190" y="368"/>
                    </a:lnTo>
                    <a:lnTo>
                      <a:pt x="1225" y="398"/>
                    </a:lnTo>
                    <a:lnTo>
                      <a:pt x="1230" y="431"/>
                    </a:lnTo>
                    <a:lnTo>
                      <a:pt x="1205" y="456"/>
                    </a:lnTo>
                    <a:lnTo>
                      <a:pt x="1190" y="446"/>
                    </a:lnTo>
                    <a:lnTo>
                      <a:pt x="1185" y="446"/>
                    </a:lnTo>
                    <a:lnTo>
                      <a:pt x="1185" y="444"/>
                    </a:lnTo>
                    <a:lnTo>
                      <a:pt x="1187" y="439"/>
                    </a:lnTo>
                    <a:lnTo>
                      <a:pt x="1185" y="434"/>
                    </a:lnTo>
                    <a:lnTo>
                      <a:pt x="1185" y="429"/>
                    </a:lnTo>
                    <a:lnTo>
                      <a:pt x="1182" y="424"/>
                    </a:lnTo>
                    <a:lnTo>
                      <a:pt x="1185" y="424"/>
                    </a:lnTo>
                    <a:lnTo>
                      <a:pt x="1187" y="424"/>
                    </a:lnTo>
                    <a:lnTo>
                      <a:pt x="1190" y="424"/>
                    </a:lnTo>
                    <a:lnTo>
                      <a:pt x="1192" y="424"/>
                    </a:lnTo>
                    <a:lnTo>
                      <a:pt x="1195" y="424"/>
                    </a:lnTo>
                    <a:lnTo>
                      <a:pt x="1198" y="419"/>
                    </a:lnTo>
                    <a:lnTo>
                      <a:pt x="1200" y="413"/>
                    </a:lnTo>
                    <a:lnTo>
                      <a:pt x="1198" y="408"/>
                    </a:lnTo>
                    <a:lnTo>
                      <a:pt x="1192" y="406"/>
                    </a:lnTo>
                    <a:lnTo>
                      <a:pt x="1190" y="403"/>
                    </a:lnTo>
                    <a:lnTo>
                      <a:pt x="1185" y="403"/>
                    </a:lnTo>
                    <a:lnTo>
                      <a:pt x="1180" y="398"/>
                    </a:lnTo>
                    <a:lnTo>
                      <a:pt x="1175" y="396"/>
                    </a:lnTo>
                    <a:lnTo>
                      <a:pt x="1170" y="391"/>
                    </a:lnTo>
                    <a:lnTo>
                      <a:pt x="1167" y="388"/>
                    </a:lnTo>
                    <a:lnTo>
                      <a:pt x="1165" y="383"/>
                    </a:lnTo>
                    <a:lnTo>
                      <a:pt x="1162" y="378"/>
                    </a:lnTo>
                    <a:lnTo>
                      <a:pt x="1162" y="373"/>
                    </a:lnTo>
                    <a:lnTo>
                      <a:pt x="1162" y="371"/>
                    </a:lnTo>
                    <a:lnTo>
                      <a:pt x="1165" y="368"/>
                    </a:lnTo>
                    <a:lnTo>
                      <a:pt x="1165" y="363"/>
                    </a:lnTo>
                    <a:lnTo>
                      <a:pt x="1162" y="356"/>
                    </a:lnTo>
                    <a:lnTo>
                      <a:pt x="1162" y="350"/>
                    </a:lnTo>
                    <a:lnTo>
                      <a:pt x="1160" y="343"/>
                    </a:lnTo>
                    <a:lnTo>
                      <a:pt x="1160" y="338"/>
                    </a:lnTo>
                    <a:lnTo>
                      <a:pt x="1157" y="333"/>
                    </a:lnTo>
                    <a:lnTo>
                      <a:pt x="1157" y="328"/>
                    </a:lnTo>
                    <a:lnTo>
                      <a:pt x="1160" y="325"/>
                    </a:lnTo>
                    <a:lnTo>
                      <a:pt x="1162" y="323"/>
                    </a:lnTo>
                    <a:lnTo>
                      <a:pt x="1165" y="323"/>
                    </a:lnTo>
                    <a:lnTo>
                      <a:pt x="1167" y="318"/>
                    </a:lnTo>
                    <a:lnTo>
                      <a:pt x="1172" y="310"/>
                    </a:lnTo>
                    <a:lnTo>
                      <a:pt x="1172" y="308"/>
                    </a:lnTo>
                    <a:lnTo>
                      <a:pt x="1172" y="305"/>
                    </a:lnTo>
                    <a:lnTo>
                      <a:pt x="1170" y="303"/>
                    </a:lnTo>
                    <a:lnTo>
                      <a:pt x="1165" y="300"/>
                    </a:lnTo>
                    <a:lnTo>
                      <a:pt x="1162" y="300"/>
                    </a:lnTo>
                    <a:lnTo>
                      <a:pt x="1157" y="300"/>
                    </a:lnTo>
                    <a:lnTo>
                      <a:pt x="1152" y="300"/>
                    </a:lnTo>
                    <a:lnTo>
                      <a:pt x="1147" y="300"/>
                    </a:lnTo>
                    <a:lnTo>
                      <a:pt x="1142" y="303"/>
                    </a:lnTo>
                    <a:lnTo>
                      <a:pt x="1145" y="305"/>
                    </a:lnTo>
                    <a:lnTo>
                      <a:pt x="1147" y="308"/>
                    </a:lnTo>
                    <a:lnTo>
                      <a:pt x="1150" y="310"/>
                    </a:lnTo>
                    <a:lnTo>
                      <a:pt x="1152" y="313"/>
                    </a:lnTo>
                    <a:lnTo>
                      <a:pt x="1150" y="313"/>
                    </a:lnTo>
                    <a:lnTo>
                      <a:pt x="1147" y="315"/>
                    </a:lnTo>
                    <a:lnTo>
                      <a:pt x="1145" y="313"/>
                    </a:lnTo>
                    <a:lnTo>
                      <a:pt x="1142" y="310"/>
                    </a:lnTo>
                    <a:lnTo>
                      <a:pt x="1137" y="310"/>
                    </a:lnTo>
                    <a:lnTo>
                      <a:pt x="1134" y="313"/>
                    </a:lnTo>
                    <a:lnTo>
                      <a:pt x="1132" y="315"/>
                    </a:lnTo>
                    <a:lnTo>
                      <a:pt x="1132" y="320"/>
                    </a:lnTo>
                    <a:lnTo>
                      <a:pt x="1132" y="323"/>
                    </a:lnTo>
                    <a:lnTo>
                      <a:pt x="1134" y="328"/>
                    </a:lnTo>
                    <a:lnTo>
                      <a:pt x="1137" y="330"/>
                    </a:lnTo>
                    <a:lnTo>
                      <a:pt x="1134" y="335"/>
                    </a:lnTo>
                    <a:lnTo>
                      <a:pt x="1132" y="340"/>
                    </a:lnTo>
                    <a:lnTo>
                      <a:pt x="1132" y="348"/>
                    </a:lnTo>
                    <a:lnTo>
                      <a:pt x="1129" y="353"/>
                    </a:lnTo>
                    <a:lnTo>
                      <a:pt x="1127" y="350"/>
                    </a:lnTo>
                    <a:lnTo>
                      <a:pt x="1124" y="343"/>
                    </a:lnTo>
                    <a:lnTo>
                      <a:pt x="1124" y="335"/>
                    </a:lnTo>
                    <a:lnTo>
                      <a:pt x="1124" y="328"/>
                    </a:lnTo>
                    <a:lnTo>
                      <a:pt x="1119" y="323"/>
                    </a:lnTo>
                    <a:lnTo>
                      <a:pt x="1117" y="320"/>
                    </a:lnTo>
                    <a:lnTo>
                      <a:pt x="1112" y="315"/>
                    </a:lnTo>
                    <a:lnTo>
                      <a:pt x="1109" y="315"/>
                    </a:lnTo>
                    <a:lnTo>
                      <a:pt x="1109" y="318"/>
                    </a:lnTo>
                    <a:lnTo>
                      <a:pt x="1112" y="323"/>
                    </a:lnTo>
                    <a:lnTo>
                      <a:pt x="1112" y="328"/>
                    </a:lnTo>
                    <a:lnTo>
                      <a:pt x="1109" y="328"/>
                    </a:lnTo>
                    <a:lnTo>
                      <a:pt x="1104" y="328"/>
                    </a:lnTo>
                    <a:lnTo>
                      <a:pt x="1099" y="325"/>
                    </a:lnTo>
                    <a:lnTo>
                      <a:pt x="1094" y="320"/>
                    </a:lnTo>
                    <a:lnTo>
                      <a:pt x="1092" y="315"/>
                    </a:lnTo>
                    <a:lnTo>
                      <a:pt x="1092" y="313"/>
                    </a:lnTo>
                    <a:lnTo>
                      <a:pt x="1087" y="313"/>
                    </a:lnTo>
                    <a:lnTo>
                      <a:pt x="1082" y="315"/>
                    </a:lnTo>
                    <a:lnTo>
                      <a:pt x="1079" y="315"/>
                    </a:lnTo>
                    <a:lnTo>
                      <a:pt x="1077" y="313"/>
                    </a:lnTo>
                    <a:lnTo>
                      <a:pt x="1079" y="310"/>
                    </a:lnTo>
                    <a:lnTo>
                      <a:pt x="1082" y="303"/>
                    </a:lnTo>
                    <a:lnTo>
                      <a:pt x="1082" y="300"/>
                    </a:lnTo>
                    <a:lnTo>
                      <a:pt x="1077" y="298"/>
                    </a:lnTo>
                    <a:lnTo>
                      <a:pt x="1071" y="300"/>
                    </a:lnTo>
                    <a:lnTo>
                      <a:pt x="1064" y="300"/>
                    </a:lnTo>
                    <a:lnTo>
                      <a:pt x="1056" y="303"/>
                    </a:lnTo>
                    <a:lnTo>
                      <a:pt x="1051" y="303"/>
                    </a:lnTo>
                    <a:lnTo>
                      <a:pt x="1049" y="305"/>
                    </a:lnTo>
                    <a:lnTo>
                      <a:pt x="1044" y="305"/>
                    </a:lnTo>
                    <a:lnTo>
                      <a:pt x="1039" y="308"/>
                    </a:lnTo>
                    <a:lnTo>
                      <a:pt x="1036" y="310"/>
                    </a:lnTo>
                    <a:lnTo>
                      <a:pt x="1036" y="315"/>
                    </a:lnTo>
                    <a:lnTo>
                      <a:pt x="1034" y="320"/>
                    </a:lnTo>
                    <a:lnTo>
                      <a:pt x="1029" y="323"/>
                    </a:lnTo>
                    <a:lnTo>
                      <a:pt x="1024" y="323"/>
                    </a:lnTo>
                    <a:lnTo>
                      <a:pt x="1021" y="325"/>
                    </a:lnTo>
                    <a:lnTo>
                      <a:pt x="1021" y="330"/>
                    </a:lnTo>
                    <a:lnTo>
                      <a:pt x="1024" y="333"/>
                    </a:lnTo>
                    <a:lnTo>
                      <a:pt x="1029" y="338"/>
                    </a:lnTo>
                    <a:lnTo>
                      <a:pt x="1034" y="343"/>
                    </a:lnTo>
                    <a:lnTo>
                      <a:pt x="1036" y="345"/>
                    </a:lnTo>
                    <a:lnTo>
                      <a:pt x="1039" y="345"/>
                    </a:lnTo>
                    <a:lnTo>
                      <a:pt x="1039" y="350"/>
                    </a:lnTo>
                    <a:lnTo>
                      <a:pt x="1039" y="353"/>
                    </a:lnTo>
                    <a:lnTo>
                      <a:pt x="1034" y="356"/>
                    </a:lnTo>
                    <a:lnTo>
                      <a:pt x="1026" y="353"/>
                    </a:lnTo>
                    <a:lnTo>
                      <a:pt x="1021" y="356"/>
                    </a:lnTo>
                    <a:lnTo>
                      <a:pt x="1021" y="358"/>
                    </a:lnTo>
                    <a:lnTo>
                      <a:pt x="1021" y="361"/>
                    </a:lnTo>
                    <a:lnTo>
                      <a:pt x="1021" y="366"/>
                    </a:lnTo>
                    <a:lnTo>
                      <a:pt x="1024" y="371"/>
                    </a:lnTo>
                    <a:lnTo>
                      <a:pt x="1026" y="373"/>
                    </a:lnTo>
                    <a:lnTo>
                      <a:pt x="1031" y="373"/>
                    </a:lnTo>
                    <a:lnTo>
                      <a:pt x="1036" y="373"/>
                    </a:lnTo>
                    <a:lnTo>
                      <a:pt x="1044" y="373"/>
                    </a:lnTo>
                    <a:lnTo>
                      <a:pt x="1051" y="376"/>
                    </a:lnTo>
                    <a:lnTo>
                      <a:pt x="1054" y="376"/>
                    </a:lnTo>
                    <a:lnTo>
                      <a:pt x="1059" y="376"/>
                    </a:lnTo>
                    <a:lnTo>
                      <a:pt x="1069" y="378"/>
                    </a:lnTo>
                    <a:lnTo>
                      <a:pt x="1077" y="381"/>
                    </a:lnTo>
                    <a:lnTo>
                      <a:pt x="1082" y="386"/>
                    </a:lnTo>
                    <a:lnTo>
                      <a:pt x="1082" y="391"/>
                    </a:lnTo>
                    <a:lnTo>
                      <a:pt x="1079" y="396"/>
                    </a:lnTo>
                    <a:lnTo>
                      <a:pt x="1079" y="398"/>
                    </a:lnTo>
                    <a:lnTo>
                      <a:pt x="1077" y="398"/>
                    </a:lnTo>
                    <a:lnTo>
                      <a:pt x="1071" y="396"/>
                    </a:lnTo>
                    <a:lnTo>
                      <a:pt x="1066" y="396"/>
                    </a:lnTo>
                    <a:lnTo>
                      <a:pt x="1059" y="393"/>
                    </a:lnTo>
                    <a:lnTo>
                      <a:pt x="1054" y="388"/>
                    </a:lnTo>
                    <a:lnTo>
                      <a:pt x="1049" y="388"/>
                    </a:lnTo>
                    <a:lnTo>
                      <a:pt x="1044" y="386"/>
                    </a:lnTo>
                    <a:lnTo>
                      <a:pt x="1039" y="383"/>
                    </a:lnTo>
                    <a:lnTo>
                      <a:pt x="1034" y="383"/>
                    </a:lnTo>
                    <a:lnTo>
                      <a:pt x="1026" y="383"/>
                    </a:lnTo>
                    <a:lnTo>
                      <a:pt x="1021" y="383"/>
                    </a:lnTo>
                    <a:lnTo>
                      <a:pt x="1019" y="383"/>
                    </a:lnTo>
                    <a:lnTo>
                      <a:pt x="1019" y="388"/>
                    </a:lnTo>
                    <a:lnTo>
                      <a:pt x="1019" y="393"/>
                    </a:lnTo>
                    <a:lnTo>
                      <a:pt x="1019" y="398"/>
                    </a:lnTo>
                    <a:lnTo>
                      <a:pt x="1019" y="403"/>
                    </a:lnTo>
                    <a:lnTo>
                      <a:pt x="1021" y="406"/>
                    </a:lnTo>
                    <a:lnTo>
                      <a:pt x="1026" y="406"/>
                    </a:lnTo>
                    <a:lnTo>
                      <a:pt x="1031" y="408"/>
                    </a:lnTo>
                    <a:lnTo>
                      <a:pt x="1036" y="413"/>
                    </a:lnTo>
                    <a:lnTo>
                      <a:pt x="1044" y="419"/>
                    </a:lnTo>
                    <a:lnTo>
                      <a:pt x="1049" y="424"/>
                    </a:lnTo>
                    <a:lnTo>
                      <a:pt x="1049" y="429"/>
                    </a:lnTo>
                    <a:lnTo>
                      <a:pt x="1051" y="434"/>
                    </a:lnTo>
                    <a:lnTo>
                      <a:pt x="1051" y="439"/>
                    </a:lnTo>
                    <a:lnTo>
                      <a:pt x="1054" y="441"/>
                    </a:lnTo>
                    <a:lnTo>
                      <a:pt x="1056" y="441"/>
                    </a:lnTo>
                    <a:lnTo>
                      <a:pt x="1059" y="441"/>
                    </a:lnTo>
                    <a:lnTo>
                      <a:pt x="1064" y="444"/>
                    </a:lnTo>
                    <a:lnTo>
                      <a:pt x="1066" y="444"/>
                    </a:lnTo>
                    <a:lnTo>
                      <a:pt x="1071" y="446"/>
                    </a:lnTo>
                    <a:lnTo>
                      <a:pt x="1074" y="446"/>
                    </a:lnTo>
                    <a:lnTo>
                      <a:pt x="1077" y="446"/>
                    </a:lnTo>
                    <a:lnTo>
                      <a:pt x="1079" y="446"/>
                    </a:lnTo>
                    <a:lnTo>
                      <a:pt x="1084" y="446"/>
                    </a:lnTo>
                    <a:lnTo>
                      <a:pt x="1087" y="444"/>
                    </a:lnTo>
                    <a:lnTo>
                      <a:pt x="1094" y="444"/>
                    </a:lnTo>
                    <a:lnTo>
                      <a:pt x="1102" y="441"/>
                    </a:lnTo>
                    <a:lnTo>
                      <a:pt x="1107" y="439"/>
                    </a:lnTo>
                    <a:lnTo>
                      <a:pt x="1114" y="439"/>
                    </a:lnTo>
                    <a:lnTo>
                      <a:pt x="1119" y="436"/>
                    </a:lnTo>
                    <a:lnTo>
                      <a:pt x="1124" y="434"/>
                    </a:lnTo>
                    <a:lnTo>
                      <a:pt x="1129" y="429"/>
                    </a:lnTo>
                    <a:lnTo>
                      <a:pt x="1132" y="426"/>
                    </a:lnTo>
                    <a:lnTo>
                      <a:pt x="1134" y="429"/>
                    </a:lnTo>
                    <a:lnTo>
                      <a:pt x="1137" y="429"/>
                    </a:lnTo>
                    <a:lnTo>
                      <a:pt x="1142" y="434"/>
                    </a:lnTo>
                    <a:lnTo>
                      <a:pt x="1145" y="434"/>
                    </a:lnTo>
                    <a:lnTo>
                      <a:pt x="1147" y="439"/>
                    </a:lnTo>
                    <a:lnTo>
                      <a:pt x="1152" y="441"/>
                    </a:lnTo>
                    <a:lnTo>
                      <a:pt x="1157" y="444"/>
                    </a:lnTo>
                    <a:lnTo>
                      <a:pt x="1160" y="449"/>
                    </a:lnTo>
                    <a:lnTo>
                      <a:pt x="1167" y="451"/>
                    </a:lnTo>
                    <a:lnTo>
                      <a:pt x="1157" y="471"/>
                    </a:lnTo>
                    <a:lnTo>
                      <a:pt x="1122" y="461"/>
                    </a:lnTo>
                    <a:lnTo>
                      <a:pt x="1069" y="461"/>
                    </a:lnTo>
                    <a:lnTo>
                      <a:pt x="1039" y="441"/>
                    </a:lnTo>
                    <a:lnTo>
                      <a:pt x="991" y="451"/>
                    </a:lnTo>
                    <a:lnTo>
                      <a:pt x="996" y="466"/>
                    </a:lnTo>
                    <a:lnTo>
                      <a:pt x="1001" y="497"/>
                    </a:lnTo>
                    <a:lnTo>
                      <a:pt x="986" y="492"/>
                    </a:lnTo>
                    <a:lnTo>
                      <a:pt x="958" y="461"/>
                    </a:lnTo>
                    <a:lnTo>
                      <a:pt x="903" y="471"/>
                    </a:lnTo>
                    <a:lnTo>
                      <a:pt x="875" y="451"/>
                    </a:lnTo>
                    <a:lnTo>
                      <a:pt x="885" y="431"/>
                    </a:lnTo>
                    <a:lnTo>
                      <a:pt x="850" y="421"/>
                    </a:lnTo>
                    <a:lnTo>
                      <a:pt x="807" y="398"/>
                    </a:lnTo>
                    <a:lnTo>
                      <a:pt x="749" y="383"/>
                    </a:lnTo>
                    <a:lnTo>
                      <a:pt x="713" y="393"/>
                    </a:lnTo>
                    <a:lnTo>
                      <a:pt x="676" y="353"/>
                    </a:lnTo>
                    <a:lnTo>
                      <a:pt x="577" y="398"/>
                    </a:lnTo>
                    <a:lnTo>
                      <a:pt x="550" y="426"/>
                    </a:lnTo>
                    <a:lnTo>
                      <a:pt x="509" y="416"/>
                    </a:lnTo>
                    <a:lnTo>
                      <a:pt x="482" y="388"/>
                    </a:lnTo>
                    <a:lnTo>
                      <a:pt x="451" y="378"/>
                    </a:lnTo>
                    <a:lnTo>
                      <a:pt x="439" y="378"/>
                    </a:lnTo>
                    <a:lnTo>
                      <a:pt x="424" y="363"/>
                    </a:lnTo>
                    <a:lnTo>
                      <a:pt x="376" y="368"/>
                    </a:lnTo>
                    <a:lnTo>
                      <a:pt x="308" y="338"/>
                    </a:lnTo>
                    <a:lnTo>
                      <a:pt x="277" y="343"/>
                    </a:lnTo>
                    <a:lnTo>
                      <a:pt x="252" y="328"/>
                    </a:lnTo>
                    <a:lnTo>
                      <a:pt x="245" y="310"/>
                    </a:lnTo>
                    <a:lnTo>
                      <a:pt x="199" y="295"/>
                    </a:lnTo>
                    <a:lnTo>
                      <a:pt x="171" y="315"/>
                    </a:lnTo>
                    <a:lnTo>
                      <a:pt x="131" y="333"/>
                    </a:lnTo>
                    <a:lnTo>
                      <a:pt x="98" y="353"/>
                    </a:lnTo>
                    <a:lnTo>
                      <a:pt x="78" y="403"/>
                    </a:lnTo>
                    <a:lnTo>
                      <a:pt x="35" y="413"/>
                    </a:lnTo>
                    <a:lnTo>
                      <a:pt x="35" y="446"/>
                    </a:lnTo>
                    <a:lnTo>
                      <a:pt x="68" y="487"/>
                    </a:lnTo>
                    <a:lnTo>
                      <a:pt x="98" y="502"/>
                    </a:lnTo>
                    <a:lnTo>
                      <a:pt x="98" y="522"/>
                    </a:lnTo>
                    <a:lnTo>
                      <a:pt x="78" y="532"/>
                    </a:lnTo>
                    <a:lnTo>
                      <a:pt x="50" y="522"/>
                    </a:lnTo>
                    <a:lnTo>
                      <a:pt x="0" y="560"/>
                    </a:lnTo>
                    <a:lnTo>
                      <a:pt x="15" y="575"/>
                    </a:lnTo>
                    <a:lnTo>
                      <a:pt x="35" y="595"/>
                    </a:lnTo>
                    <a:lnTo>
                      <a:pt x="83" y="595"/>
                    </a:lnTo>
                    <a:lnTo>
                      <a:pt x="118" y="600"/>
                    </a:lnTo>
                    <a:lnTo>
                      <a:pt x="103" y="635"/>
                    </a:lnTo>
                    <a:lnTo>
                      <a:pt x="63" y="653"/>
                    </a:lnTo>
                    <a:lnTo>
                      <a:pt x="30" y="673"/>
                    </a:lnTo>
                    <a:lnTo>
                      <a:pt x="25" y="698"/>
                    </a:lnTo>
                    <a:lnTo>
                      <a:pt x="63" y="724"/>
                    </a:lnTo>
                    <a:lnTo>
                      <a:pt x="68" y="751"/>
                    </a:lnTo>
                    <a:lnTo>
                      <a:pt x="93" y="761"/>
                    </a:lnTo>
                    <a:lnTo>
                      <a:pt x="98" y="797"/>
                    </a:lnTo>
                    <a:lnTo>
                      <a:pt x="136" y="792"/>
                    </a:lnTo>
                    <a:lnTo>
                      <a:pt x="182" y="792"/>
                    </a:lnTo>
                    <a:lnTo>
                      <a:pt x="156" y="840"/>
                    </a:lnTo>
                    <a:lnTo>
                      <a:pt x="78" y="905"/>
                    </a:lnTo>
                    <a:lnTo>
                      <a:pt x="166" y="860"/>
                    </a:lnTo>
                    <a:lnTo>
                      <a:pt x="234" y="787"/>
                    </a:lnTo>
                    <a:lnTo>
                      <a:pt x="229" y="772"/>
                    </a:lnTo>
                    <a:lnTo>
                      <a:pt x="272" y="719"/>
                    </a:lnTo>
                    <a:lnTo>
                      <a:pt x="282" y="741"/>
                    </a:lnTo>
                    <a:lnTo>
                      <a:pt x="287" y="766"/>
                    </a:lnTo>
                    <a:lnTo>
                      <a:pt x="320" y="741"/>
                    </a:lnTo>
                    <a:lnTo>
                      <a:pt x="355" y="719"/>
                    </a:lnTo>
                    <a:lnTo>
                      <a:pt x="371" y="731"/>
                    </a:lnTo>
                    <a:lnTo>
                      <a:pt x="451" y="746"/>
                    </a:lnTo>
                    <a:lnTo>
                      <a:pt x="504" y="772"/>
                    </a:lnTo>
                    <a:lnTo>
                      <a:pt x="545" y="751"/>
                    </a:lnTo>
                    <a:lnTo>
                      <a:pt x="603" y="855"/>
                    </a:lnTo>
                    <a:lnTo>
                      <a:pt x="640" y="880"/>
                    </a:lnTo>
                    <a:lnTo>
                      <a:pt x="635" y="920"/>
                    </a:lnTo>
                    <a:lnTo>
                      <a:pt x="650" y="953"/>
                    </a:lnTo>
                    <a:lnTo>
                      <a:pt x="691" y="1009"/>
                    </a:lnTo>
                    <a:lnTo>
                      <a:pt x="749" y="1046"/>
                    </a:lnTo>
                    <a:lnTo>
                      <a:pt x="754" y="1072"/>
                    </a:lnTo>
                    <a:lnTo>
                      <a:pt x="759" y="1102"/>
                    </a:lnTo>
                    <a:lnTo>
                      <a:pt x="744" y="1112"/>
                    </a:lnTo>
                    <a:lnTo>
                      <a:pt x="749" y="1092"/>
                    </a:lnTo>
                    <a:lnTo>
                      <a:pt x="719" y="1082"/>
                    </a:lnTo>
                    <a:lnTo>
                      <a:pt x="734" y="1137"/>
                    </a:lnTo>
                    <a:lnTo>
                      <a:pt x="729" y="1180"/>
                    </a:lnTo>
                    <a:lnTo>
                      <a:pt x="719" y="1220"/>
                    </a:lnTo>
                    <a:lnTo>
                      <a:pt x="729" y="1253"/>
                    </a:lnTo>
                    <a:lnTo>
                      <a:pt x="729" y="1273"/>
                    </a:lnTo>
                    <a:lnTo>
                      <a:pt x="754" y="1324"/>
                    </a:lnTo>
                    <a:lnTo>
                      <a:pt x="774" y="1359"/>
                    </a:lnTo>
                    <a:lnTo>
                      <a:pt x="792" y="1387"/>
                    </a:lnTo>
                    <a:lnTo>
                      <a:pt x="837" y="1417"/>
                    </a:lnTo>
                    <a:lnTo>
                      <a:pt x="842" y="1427"/>
                    </a:lnTo>
                    <a:lnTo>
                      <a:pt x="845" y="1427"/>
                    </a:lnTo>
                    <a:lnTo>
                      <a:pt x="875" y="1483"/>
                    </a:lnTo>
                    <a:lnTo>
                      <a:pt x="895" y="1515"/>
                    </a:lnTo>
                    <a:lnTo>
                      <a:pt x="890" y="1525"/>
                    </a:lnTo>
                    <a:lnTo>
                      <a:pt x="928" y="1551"/>
                    </a:lnTo>
                    <a:lnTo>
                      <a:pt x="933" y="1576"/>
                    </a:lnTo>
                    <a:lnTo>
                      <a:pt x="948" y="1586"/>
                    </a:lnTo>
                    <a:lnTo>
                      <a:pt x="968" y="1606"/>
                    </a:lnTo>
                    <a:lnTo>
                      <a:pt x="976" y="1591"/>
                    </a:lnTo>
                    <a:lnTo>
                      <a:pt x="953" y="1576"/>
                    </a:lnTo>
                    <a:lnTo>
                      <a:pt x="933" y="1530"/>
                    </a:lnTo>
                    <a:lnTo>
                      <a:pt x="895" y="1477"/>
                    </a:lnTo>
                    <a:lnTo>
                      <a:pt x="885" y="1447"/>
                    </a:lnTo>
                    <a:lnTo>
                      <a:pt x="913" y="1457"/>
                    </a:lnTo>
                    <a:lnTo>
                      <a:pt x="938" y="1510"/>
                    </a:lnTo>
                    <a:lnTo>
                      <a:pt x="948" y="1525"/>
                    </a:lnTo>
                    <a:lnTo>
                      <a:pt x="976" y="1541"/>
                    </a:lnTo>
                    <a:lnTo>
                      <a:pt x="976" y="1556"/>
                    </a:lnTo>
                    <a:lnTo>
                      <a:pt x="996" y="1566"/>
                    </a:lnTo>
                    <a:lnTo>
                      <a:pt x="1006" y="1581"/>
                    </a:lnTo>
                    <a:lnTo>
                      <a:pt x="1031" y="1606"/>
                    </a:lnTo>
                    <a:lnTo>
                      <a:pt x="1036" y="1644"/>
                    </a:lnTo>
                    <a:lnTo>
                      <a:pt x="1036" y="1659"/>
                    </a:lnTo>
                    <a:lnTo>
                      <a:pt x="1104" y="1699"/>
                    </a:lnTo>
                    <a:lnTo>
                      <a:pt x="1137" y="1717"/>
                    </a:lnTo>
                    <a:lnTo>
                      <a:pt x="1195" y="1732"/>
                    </a:lnTo>
                    <a:lnTo>
                      <a:pt x="1210" y="1727"/>
                    </a:lnTo>
                    <a:lnTo>
                      <a:pt x="1225" y="1727"/>
                    </a:lnTo>
                    <a:lnTo>
                      <a:pt x="1250" y="1747"/>
                    </a:lnTo>
                    <a:lnTo>
                      <a:pt x="1256" y="1755"/>
                    </a:lnTo>
                    <a:lnTo>
                      <a:pt x="1288" y="1760"/>
                    </a:lnTo>
                    <a:lnTo>
                      <a:pt x="1303" y="1755"/>
                    </a:lnTo>
                    <a:lnTo>
                      <a:pt x="1303" y="1752"/>
                    </a:lnTo>
                    <a:lnTo>
                      <a:pt x="1331" y="1767"/>
                    </a:lnTo>
                    <a:lnTo>
                      <a:pt x="1361" y="1755"/>
                    </a:lnTo>
                    <a:lnTo>
                      <a:pt x="1329" y="1767"/>
                    </a:lnTo>
                    <a:lnTo>
                      <a:pt x="1356" y="1810"/>
                    </a:lnTo>
                    <a:lnTo>
                      <a:pt x="1366" y="1820"/>
                    </a:lnTo>
                    <a:lnTo>
                      <a:pt x="1414" y="1851"/>
                    </a:lnTo>
                    <a:lnTo>
                      <a:pt x="1419" y="1830"/>
                    </a:lnTo>
                    <a:lnTo>
                      <a:pt x="1404" y="1810"/>
                    </a:lnTo>
                    <a:close/>
                    <a:moveTo>
                      <a:pt x="1268" y="1722"/>
                    </a:moveTo>
                    <a:lnTo>
                      <a:pt x="1268" y="1722"/>
                    </a:lnTo>
                    <a:lnTo>
                      <a:pt x="1281" y="1722"/>
                    </a:lnTo>
                    <a:lnTo>
                      <a:pt x="1283" y="1722"/>
                    </a:lnTo>
                    <a:lnTo>
                      <a:pt x="1268" y="1722"/>
                    </a:lnTo>
                    <a:close/>
                    <a:moveTo>
                      <a:pt x="1593" y="1692"/>
                    </a:moveTo>
                    <a:lnTo>
                      <a:pt x="1614" y="1692"/>
                    </a:lnTo>
                    <a:lnTo>
                      <a:pt x="1629" y="1679"/>
                    </a:lnTo>
                    <a:lnTo>
                      <a:pt x="1671" y="1687"/>
                    </a:lnTo>
                    <a:lnTo>
                      <a:pt x="1651" y="1674"/>
                    </a:lnTo>
                    <a:lnTo>
                      <a:pt x="1619" y="1659"/>
                    </a:lnTo>
                    <a:lnTo>
                      <a:pt x="1578" y="1659"/>
                    </a:lnTo>
                    <a:lnTo>
                      <a:pt x="1578" y="1669"/>
                    </a:lnTo>
                    <a:lnTo>
                      <a:pt x="1556" y="1674"/>
                    </a:lnTo>
                    <a:lnTo>
                      <a:pt x="1583" y="1687"/>
                    </a:lnTo>
                    <a:lnTo>
                      <a:pt x="1593" y="1692"/>
                    </a:lnTo>
                    <a:close/>
                    <a:moveTo>
                      <a:pt x="1520" y="1634"/>
                    </a:moveTo>
                    <a:lnTo>
                      <a:pt x="1520" y="1634"/>
                    </a:lnTo>
                    <a:lnTo>
                      <a:pt x="1513" y="1624"/>
                    </a:lnTo>
                    <a:lnTo>
                      <a:pt x="1510" y="1619"/>
                    </a:lnTo>
                    <a:lnTo>
                      <a:pt x="1472" y="1604"/>
                    </a:lnTo>
                    <a:lnTo>
                      <a:pt x="1414" y="1604"/>
                    </a:lnTo>
                    <a:lnTo>
                      <a:pt x="1382" y="1609"/>
                    </a:lnTo>
                    <a:lnTo>
                      <a:pt x="1371" y="1619"/>
                    </a:lnTo>
                    <a:lnTo>
                      <a:pt x="1397" y="1624"/>
                    </a:lnTo>
                    <a:lnTo>
                      <a:pt x="1419" y="1624"/>
                    </a:lnTo>
                    <a:lnTo>
                      <a:pt x="1450" y="1624"/>
                    </a:lnTo>
                    <a:lnTo>
                      <a:pt x="1482" y="1629"/>
                    </a:lnTo>
                    <a:lnTo>
                      <a:pt x="1492" y="1644"/>
                    </a:lnTo>
                    <a:lnTo>
                      <a:pt x="1503" y="1654"/>
                    </a:lnTo>
                    <a:lnTo>
                      <a:pt x="1545" y="1654"/>
                    </a:lnTo>
                    <a:lnTo>
                      <a:pt x="1553" y="1654"/>
                    </a:lnTo>
                    <a:lnTo>
                      <a:pt x="1556" y="1651"/>
                    </a:lnTo>
                    <a:lnTo>
                      <a:pt x="1556" y="1649"/>
                    </a:lnTo>
                    <a:lnTo>
                      <a:pt x="1545" y="1639"/>
                    </a:lnTo>
                    <a:lnTo>
                      <a:pt x="1538" y="1639"/>
                    </a:lnTo>
                    <a:lnTo>
                      <a:pt x="1528" y="1636"/>
                    </a:lnTo>
                    <a:lnTo>
                      <a:pt x="1520" y="1634"/>
                    </a:lnTo>
                    <a:close/>
                    <a:moveTo>
                      <a:pt x="1704" y="1717"/>
                    </a:moveTo>
                    <a:lnTo>
                      <a:pt x="1729" y="1722"/>
                    </a:lnTo>
                    <a:lnTo>
                      <a:pt x="1729" y="1709"/>
                    </a:lnTo>
                    <a:lnTo>
                      <a:pt x="1707" y="1709"/>
                    </a:lnTo>
                    <a:lnTo>
                      <a:pt x="1704" y="1717"/>
                    </a:lnTo>
                    <a:close/>
                    <a:moveTo>
                      <a:pt x="1452" y="1861"/>
                    </a:moveTo>
                    <a:lnTo>
                      <a:pt x="1452" y="1861"/>
                    </a:lnTo>
                    <a:lnTo>
                      <a:pt x="1467" y="1846"/>
                    </a:lnTo>
                    <a:lnTo>
                      <a:pt x="1487" y="1851"/>
                    </a:lnTo>
                    <a:lnTo>
                      <a:pt x="1492" y="1866"/>
                    </a:lnTo>
                    <a:lnTo>
                      <a:pt x="1508" y="1851"/>
                    </a:lnTo>
                    <a:lnTo>
                      <a:pt x="1487" y="1836"/>
                    </a:lnTo>
                    <a:lnTo>
                      <a:pt x="1462" y="1836"/>
                    </a:lnTo>
                    <a:lnTo>
                      <a:pt x="1445" y="1838"/>
                    </a:lnTo>
                    <a:lnTo>
                      <a:pt x="1432" y="1838"/>
                    </a:lnTo>
                    <a:lnTo>
                      <a:pt x="1424" y="1836"/>
                    </a:lnTo>
                    <a:lnTo>
                      <a:pt x="1419" y="1836"/>
                    </a:lnTo>
                    <a:lnTo>
                      <a:pt x="1419" y="1830"/>
                    </a:lnTo>
                    <a:lnTo>
                      <a:pt x="1414" y="1851"/>
                    </a:lnTo>
                    <a:lnTo>
                      <a:pt x="1435" y="1871"/>
                    </a:lnTo>
                    <a:lnTo>
                      <a:pt x="1445" y="1871"/>
                    </a:lnTo>
                    <a:lnTo>
                      <a:pt x="1452" y="1861"/>
                    </a:lnTo>
                    <a:close/>
                    <a:moveTo>
                      <a:pt x="2201" y="2073"/>
                    </a:moveTo>
                    <a:lnTo>
                      <a:pt x="2201" y="2073"/>
                    </a:lnTo>
                    <a:lnTo>
                      <a:pt x="2168" y="2062"/>
                    </a:lnTo>
                    <a:lnTo>
                      <a:pt x="2123" y="2037"/>
                    </a:lnTo>
                    <a:lnTo>
                      <a:pt x="2070" y="2032"/>
                    </a:lnTo>
                    <a:lnTo>
                      <a:pt x="2055" y="2027"/>
                    </a:lnTo>
                    <a:lnTo>
                      <a:pt x="2042" y="2012"/>
                    </a:lnTo>
                    <a:lnTo>
                      <a:pt x="2002" y="1997"/>
                    </a:lnTo>
                    <a:lnTo>
                      <a:pt x="1964" y="1974"/>
                    </a:lnTo>
                    <a:lnTo>
                      <a:pt x="1959" y="1954"/>
                    </a:lnTo>
                    <a:lnTo>
                      <a:pt x="1944" y="1914"/>
                    </a:lnTo>
                    <a:lnTo>
                      <a:pt x="1939" y="1914"/>
                    </a:lnTo>
                    <a:lnTo>
                      <a:pt x="1903" y="1893"/>
                    </a:lnTo>
                    <a:lnTo>
                      <a:pt x="1891" y="1893"/>
                    </a:lnTo>
                    <a:lnTo>
                      <a:pt x="1891" y="1896"/>
                    </a:lnTo>
                    <a:lnTo>
                      <a:pt x="1891" y="1893"/>
                    </a:lnTo>
                    <a:lnTo>
                      <a:pt x="1848" y="1888"/>
                    </a:lnTo>
                    <a:lnTo>
                      <a:pt x="1848" y="1883"/>
                    </a:lnTo>
                    <a:lnTo>
                      <a:pt x="1848" y="1888"/>
                    </a:lnTo>
                    <a:lnTo>
                      <a:pt x="1848" y="1881"/>
                    </a:lnTo>
                    <a:lnTo>
                      <a:pt x="1828" y="1876"/>
                    </a:lnTo>
                    <a:lnTo>
                      <a:pt x="1823" y="1861"/>
                    </a:lnTo>
                    <a:lnTo>
                      <a:pt x="1803" y="1846"/>
                    </a:lnTo>
                    <a:lnTo>
                      <a:pt x="1798" y="1846"/>
                    </a:lnTo>
                    <a:lnTo>
                      <a:pt x="1782" y="1841"/>
                    </a:lnTo>
                    <a:lnTo>
                      <a:pt x="1777" y="1830"/>
                    </a:lnTo>
                    <a:lnTo>
                      <a:pt x="1745" y="1815"/>
                    </a:lnTo>
                    <a:lnTo>
                      <a:pt x="1694" y="1820"/>
                    </a:lnTo>
                    <a:lnTo>
                      <a:pt x="1666" y="1815"/>
                    </a:lnTo>
                    <a:lnTo>
                      <a:pt x="1661" y="1805"/>
                    </a:lnTo>
                    <a:lnTo>
                      <a:pt x="1636" y="1800"/>
                    </a:lnTo>
                    <a:lnTo>
                      <a:pt x="1608" y="1805"/>
                    </a:lnTo>
                    <a:lnTo>
                      <a:pt x="1606" y="1803"/>
                    </a:lnTo>
                    <a:lnTo>
                      <a:pt x="1606" y="1798"/>
                    </a:lnTo>
                    <a:lnTo>
                      <a:pt x="1603" y="1790"/>
                    </a:lnTo>
                    <a:lnTo>
                      <a:pt x="1591" y="1795"/>
                    </a:lnTo>
                    <a:lnTo>
                      <a:pt x="1603" y="1790"/>
                    </a:lnTo>
                    <a:lnTo>
                      <a:pt x="1603" y="1785"/>
                    </a:lnTo>
                    <a:lnTo>
                      <a:pt x="1566" y="1795"/>
                    </a:lnTo>
                    <a:lnTo>
                      <a:pt x="1545" y="1805"/>
                    </a:lnTo>
                    <a:lnTo>
                      <a:pt x="1535" y="1830"/>
                    </a:lnTo>
                    <a:lnTo>
                      <a:pt x="1525" y="1836"/>
                    </a:lnTo>
                    <a:lnTo>
                      <a:pt x="1508" y="1851"/>
                    </a:lnTo>
                    <a:lnTo>
                      <a:pt x="1492" y="1866"/>
                    </a:lnTo>
                    <a:lnTo>
                      <a:pt x="1498" y="1878"/>
                    </a:lnTo>
                    <a:lnTo>
                      <a:pt x="1503" y="1904"/>
                    </a:lnTo>
                    <a:lnTo>
                      <a:pt x="1503" y="1919"/>
                    </a:lnTo>
                    <a:lnTo>
                      <a:pt x="1508" y="1939"/>
                    </a:lnTo>
                    <a:lnTo>
                      <a:pt x="1487" y="1954"/>
                    </a:lnTo>
                    <a:lnTo>
                      <a:pt x="1477" y="1964"/>
                    </a:lnTo>
                    <a:lnTo>
                      <a:pt x="1472" y="1974"/>
                    </a:lnTo>
                    <a:lnTo>
                      <a:pt x="1450" y="2022"/>
                    </a:lnTo>
                    <a:lnTo>
                      <a:pt x="1462" y="2042"/>
                    </a:lnTo>
                    <a:lnTo>
                      <a:pt x="1450" y="2047"/>
                    </a:lnTo>
                    <a:lnTo>
                      <a:pt x="1452" y="2047"/>
                    </a:lnTo>
                    <a:lnTo>
                      <a:pt x="1435" y="2057"/>
                    </a:lnTo>
                    <a:lnTo>
                      <a:pt x="1452" y="2093"/>
                    </a:lnTo>
                    <a:lnTo>
                      <a:pt x="1482" y="2146"/>
                    </a:lnTo>
                    <a:lnTo>
                      <a:pt x="1515" y="2211"/>
                    </a:lnTo>
                    <a:lnTo>
                      <a:pt x="1515" y="2221"/>
                    </a:lnTo>
                    <a:lnTo>
                      <a:pt x="1626" y="2284"/>
                    </a:lnTo>
                    <a:lnTo>
                      <a:pt x="1631" y="2284"/>
                    </a:lnTo>
                    <a:lnTo>
                      <a:pt x="1631" y="2282"/>
                    </a:lnTo>
                    <a:lnTo>
                      <a:pt x="1634" y="2279"/>
                    </a:lnTo>
                    <a:lnTo>
                      <a:pt x="1649" y="2294"/>
                    </a:lnTo>
                    <a:lnTo>
                      <a:pt x="1649" y="2297"/>
                    </a:lnTo>
                    <a:lnTo>
                      <a:pt x="1644" y="2315"/>
                    </a:lnTo>
                    <a:lnTo>
                      <a:pt x="1666" y="2352"/>
                    </a:lnTo>
                    <a:lnTo>
                      <a:pt x="1671" y="2362"/>
                    </a:lnTo>
                    <a:lnTo>
                      <a:pt x="1677" y="2357"/>
                    </a:lnTo>
                    <a:lnTo>
                      <a:pt x="1677" y="2360"/>
                    </a:lnTo>
                    <a:lnTo>
                      <a:pt x="1671" y="2362"/>
                    </a:lnTo>
                    <a:lnTo>
                      <a:pt x="1677" y="2368"/>
                    </a:lnTo>
                    <a:lnTo>
                      <a:pt x="1671" y="2388"/>
                    </a:lnTo>
                    <a:lnTo>
                      <a:pt x="1656" y="2405"/>
                    </a:lnTo>
                    <a:lnTo>
                      <a:pt x="1656" y="2436"/>
                    </a:lnTo>
                    <a:lnTo>
                      <a:pt x="1646" y="2456"/>
                    </a:lnTo>
                    <a:lnTo>
                      <a:pt x="1629" y="2524"/>
                    </a:lnTo>
                    <a:lnTo>
                      <a:pt x="1634" y="2574"/>
                    </a:lnTo>
                    <a:lnTo>
                      <a:pt x="1603" y="2642"/>
                    </a:lnTo>
                    <a:lnTo>
                      <a:pt x="1598" y="2713"/>
                    </a:lnTo>
                    <a:lnTo>
                      <a:pt x="1598" y="2751"/>
                    </a:lnTo>
                    <a:lnTo>
                      <a:pt x="1593" y="2786"/>
                    </a:lnTo>
                    <a:lnTo>
                      <a:pt x="1603" y="2806"/>
                    </a:lnTo>
                    <a:lnTo>
                      <a:pt x="1588" y="2889"/>
                    </a:lnTo>
                    <a:lnTo>
                      <a:pt x="1571" y="2925"/>
                    </a:lnTo>
                    <a:lnTo>
                      <a:pt x="1578" y="2950"/>
                    </a:lnTo>
                    <a:lnTo>
                      <a:pt x="1593" y="2983"/>
                    </a:lnTo>
                    <a:lnTo>
                      <a:pt x="1677" y="3018"/>
                    </a:lnTo>
                    <a:lnTo>
                      <a:pt x="1656" y="2998"/>
                    </a:lnTo>
                    <a:lnTo>
                      <a:pt x="1654" y="2993"/>
                    </a:lnTo>
                    <a:lnTo>
                      <a:pt x="1679" y="3018"/>
                    </a:lnTo>
                    <a:lnTo>
                      <a:pt x="1651" y="2960"/>
                    </a:lnTo>
                    <a:lnTo>
                      <a:pt x="1671" y="2927"/>
                    </a:lnTo>
                    <a:lnTo>
                      <a:pt x="1694" y="2894"/>
                    </a:lnTo>
                    <a:lnTo>
                      <a:pt x="1702" y="2862"/>
                    </a:lnTo>
                    <a:lnTo>
                      <a:pt x="1689" y="2847"/>
                    </a:lnTo>
                    <a:lnTo>
                      <a:pt x="1687" y="2824"/>
                    </a:lnTo>
                    <a:lnTo>
                      <a:pt x="1722" y="2781"/>
                    </a:lnTo>
                    <a:lnTo>
                      <a:pt x="1740" y="2741"/>
                    </a:lnTo>
                    <a:lnTo>
                      <a:pt x="1727" y="2726"/>
                    </a:lnTo>
                    <a:lnTo>
                      <a:pt x="1752" y="2715"/>
                    </a:lnTo>
                    <a:lnTo>
                      <a:pt x="1780" y="2673"/>
                    </a:lnTo>
                    <a:lnTo>
                      <a:pt x="1828" y="2655"/>
                    </a:lnTo>
                    <a:lnTo>
                      <a:pt x="1848" y="2642"/>
                    </a:lnTo>
                    <a:lnTo>
                      <a:pt x="1856" y="2605"/>
                    </a:lnTo>
                    <a:lnTo>
                      <a:pt x="1840" y="2594"/>
                    </a:lnTo>
                    <a:lnTo>
                      <a:pt x="1840" y="2584"/>
                    </a:lnTo>
                    <a:lnTo>
                      <a:pt x="1850" y="2594"/>
                    </a:lnTo>
                    <a:lnTo>
                      <a:pt x="1876" y="2599"/>
                    </a:lnTo>
                    <a:lnTo>
                      <a:pt x="1901" y="2579"/>
                    </a:lnTo>
                    <a:lnTo>
                      <a:pt x="1906" y="2569"/>
                    </a:lnTo>
                    <a:lnTo>
                      <a:pt x="1903" y="2559"/>
                    </a:lnTo>
                    <a:lnTo>
                      <a:pt x="1906" y="2569"/>
                    </a:lnTo>
                    <a:lnTo>
                      <a:pt x="1914" y="2552"/>
                    </a:lnTo>
                    <a:lnTo>
                      <a:pt x="1934" y="2531"/>
                    </a:lnTo>
                    <a:lnTo>
                      <a:pt x="1959" y="2506"/>
                    </a:lnTo>
                    <a:lnTo>
                      <a:pt x="1982" y="2438"/>
                    </a:lnTo>
                    <a:lnTo>
                      <a:pt x="1997" y="2408"/>
                    </a:lnTo>
                    <a:lnTo>
                      <a:pt x="2055" y="2373"/>
                    </a:lnTo>
                    <a:lnTo>
                      <a:pt x="2090" y="2368"/>
                    </a:lnTo>
                    <a:lnTo>
                      <a:pt x="2100" y="2362"/>
                    </a:lnTo>
                    <a:lnTo>
                      <a:pt x="2110" y="2342"/>
                    </a:lnTo>
                    <a:lnTo>
                      <a:pt x="2118" y="2320"/>
                    </a:lnTo>
                    <a:lnTo>
                      <a:pt x="2133" y="2294"/>
                    </a:lnTo>
                    <a:lnTo>
                      <a:pt x="2138" y="2284"/>
                    </a:lnTo>
                    <a:lnTo>
                      <a:pt x="2143" y="2196"/>
                    </a:lnTo>
                    <a:lnTo>
                      <a:pt x="2158" y="2191"/>
                    </a:lnTo>
                    <a:lnTo>
                      <a:pt x="2211" y="2125"/>
                    </a:lnTo>
                    <a:lnTo>
                      <a:pt x="2211" y="2110"/>
                    </a:lnTo>
                    <a:lnTo>
                      <a:pt x="2201" y="2073"/>
                    </a:lnTo>
                    <a:close/>
                    <a:moveTo>
                      <a:pt x="1440" y="567"/>
                    </a:moveTo>
                    <a:lnTo>
                      <a:pt x="1445" y="570"/>
                    </a:lnTo>
                    <a:lnTo>
                      <a:pt x="1447" y="570"/>
                    </a:lnTo>
                    <a:lnTo>
                      <a:pt x="1450" y="572"/>
                    </a:lnTo>
                    <a:lnTo>
                      <a:pt x="1455" y="575"/>
                    </a:lnTo>
                    <a:lnTo>
                      <a:pt x="1457" y="575"/>
                    </a:lnTo>
                    <a:lnTo>
                      <a:pt x="1462" y="577"/>
                    </a:lnTo>
                    <a:lnTo>
                      <a:pt x="1467" y="577"/>
                    </a:lnTo>
                    <a:lnTo>
                      <a:pt x="1470" y="580"/>
                    </a:lnTo>
                    <a:lnTo>
                      <a:pt x="1472" y="580"/>
                    </a:lnTo>
                    <a:lnTo>
                      <a:pt x="1475" y="577"/>
                    </a:lnTo>
                    <a:lnTo>
                      <a:pt x="1475" y="575"/>
                    </a:lnTo>
                    <a:lnTo>
                      <a:pt x="1477" y="575"/>
                    </a:lnTo>
                    <a:lnTo>
                      <a:pt x="1480" y="570"/>
                    </a:lnTo>
                    <a:lnTo>
                      <a:pt x="1482" y="567"/>
                    </a:lnTo>
                    <a:lnTo>
                      <a:pt x="1480" y="565"/>
                    </a:lnTo>
                    <a:lnTo>
                      <a:pt x="1475" y="565"/>
                    </a:lnTo>
                    <a:lnTo>
                      <a:pt x="1472" y="562"/>
                    </a:lnTo>
                    <a:lnTo>
                      <a:pt x="1457" y="562"/>
                    </a:lnTo>
                    <a:lnTo>
                      <a:pt x="1455" y="560"/>
                    </a:lnTo>
                    <a:lnTo>
                      <a:pt x="1452" y="555"/>
                    </a:lnTo>
                    <a:lnTo>
                      <a:pt x="1450" y="550"/>
                    </a:lnTo>
                    <a:lnTo>
                      <a:pt x="1447" y="545"/>
                    </a:lnTo>
                    <a:lnTo>
                      <a:pt x="1442" y="545"/>
                    </a:lnTo>
                    <a:lnTo>
                      <a:pt x="1435" y="542"/>
                    </a:lnTo>
                    <a:lnTo>
                      <a:pt x="1429" y="540"/>
                    </a:lnTo>
                    <a:lnTo>
                      <a:pt x="1424" y="540"/>
                    </a:lnTo>
                    <a:lnTo>
                      <a:pt x="1419" y="540"/>
                    </a:lnTo>
                    <a:lnTo>
                      <a:pt x="1417" y="540"/>
                    </a:lnTo>
                    <a:lnTo>
                      <a:pt x="1414" y="542"/>
                    </a:lnTo>
                    <a:lnTo>
                      <a:pt x="1412" y="545"/>
                    </a:lnTo>
                    <a:lnTo>
                      <a:pt x="1409" y="545"/>
                    </a:lnTo>
                    <a:lnTo>
                      <a:pt x="1409" y="542"/>
                    </a:lnTo>
                    <a:lnTo>
                      <a:pt x="1407" y="535"/>
                    </a:lnTo>
                    <a:lnTo>
                      <a:pt x="1404" y="529"/>
                    </a:lnTo>
                    <a:lnTo>
                      <a:pt x="1402" y="527"/>
                    </a:lnTo>
                    <a:lnTo>
                      <a:pt x="1399" y="524"/>
                    </a:lnTo>
                    <a:lnTo>
                      <a:pt x="1394" y="524"/>
                    </a:lnTo>
                    <a:lnTo>
                      <a:pt x="1392" y="524"/>
                    </a:lnTo>
                    <a:lnTo>
                      <a:pt x="1392" y="529"/>
                    </a:lnTo>
                    <a:lnTo>
                      <a:pt x="1392" y="535"/>
                    </a:lnTo>
                    <a:lnTo>
                      <a:pt x="1392" y="542"/>
                    </a:lnTo>
                    <a:lnTo>
                      <a:pt x="1392" y="547"/>
                    </a:lnTo>
                    <a:lnTo>
                      <a:pt x="1392" y="550"/>
                    </a:lnTo>
                    <a:lnTo>
                      <a:pt x="1394" y="552"/>
                    </a:lnTo>
                    <a:lnTo>
                      <a:pt x="1394" y="555"/>
                    </a:lnTo>
                    <a:lnTo>
                      <a:pt x="1394" y="560"/>
                    </a:lnTo>
                    <a:lnTo>
                      <a:pt x="1394" y="565"/>
                    </a:lnTo>
                    <a:lnTo>
                      <a:pt x="1394" y="570"/>
                    </a:lnTo>
                    <a:lnTo>
                      <a:pt x="1397" y="575"/>
                    </a:lnTo>
                    <a:lnTo>
                      <a:pt x="1397" y="577"/>
                    </a:lnTo>
                    <a:lnTo>
                      <a:pt x="1394" y="577"/>
                    </a:lnTo>
                    <a:lnTo>
                      <a:pt x="1392" y="580"/>
                    </a:lnTo>
                    <a:lnTo>
                      <a:pt x="1389" y="585"/>
                    </a:lnTo>
                    <a:lnTo>
                      <a:pt x="1387" y="587"/>
                    </a:lnTo>
                    <a:lnTo>
                      <a:pt x="1384" y="590"/>
                    </a:lnTo>
                    <a:lnTo>
                      <a:pt x="1387" y="593"/>
                    </a:lnTo>
                    <a:lnTo>
                      <a:pt x="1392" y="593"/>
                    </a:lnTo>
                    <a:lnTo>
                      <a:pt x="1397" y="590"/>
                    </a:lnTo>
                    <a:lnTo>
                      <a:pt x="1399" y="590"/>
                    </a:lnTo>
                    <a:lnTo>
                      <a:pt x="1402" y="590"/>
                    </a:lnTo>
                    <a:lnTo>
                      <a:pt x="1407" y="590"/>
                    </a:lnTo>
                    <a:lnTo>
                      <a:pt x="1409" y="590"/>
                    </a:lnTo>
                    <a:lnTo>
                      <a:pt x="1412" y="593"/>
                    </a:lnTo>
                    <a:lnTo>
                      <a:pt x="1414" y="598"/>
                    </a:lnTo>
                    <a:lnTo>
                      <a:pt x="1414" y="600"/>
                    </a:lnTo>
                    <a:lnTo>
                      <a:pt x="1417" y="603"/>
                    </a:lnTo>
                    <a:lnTo>
                      <a:pt x="1419" y="603"/>
                    </a:lnTo>
                    <a:lnTo>
                      <a:pt x="1424" y="600"/>
                    </a:lnTo>
                    <a:lnTo>
                      <a:pt x="1424" y="598"/>
                    </a:lnTo>
                    <a:lnTo>
                      <a:pt x="1427" y="595"/>
                    </a:lnTo>
                    <a:lnTo>
                      <a:pt x="1427" y="593"/>
                    </a:lnTo>
                    <a:lnTo>
                      <a:pt x="1429" y="590"/>
                    </a:lnTo>
                    <a:lnTo>
                      <a:pt x="1435" y="587"/>
                    </a:lnTo>
                    <a:lnTo>
                      <a:pt x="1437" y="585"/>
                    </a:lnTo>
                    <a:lnTo>
                      <a:pt x="1437" y="580"/>
                    </a:lnTo>
                    <a:lnTo>
                      <a:pt x="1437" y="575"/>
                    </a:lnTo>
                    <a:lnTo>
                      <a:pt x="1435" y="570"/>
                    </a:lnTo>
                    <a:lnTo>
                      <a:pt x="1437" y="567"/>
                    </a:lnTo>
                    <a:lnTo>
                      <a:pt x="1440" y="567"/>
                    </a:lnTo>
                    <a:close/>
                    <a:moveTo>
                      <a:pt x="966" y="300"/>
                    </a:moveTo>
                    <a:lnTo>
                      <a:pt x="968" y="303"/>
                    </a:lnTo>
                    <a:lnTo>
                      <a:pt x="971" y="310"/>
                    </a:lnTo>
                    <a:lnTo>
                      <a:pt x="973" y="323"/>
                    </a:lnTo>
                    <a:lnTo>
                      <a:pt x="973" y="330"/>
                    </a:lnTo>
                    <a:lnTo>
                      <a:pt x="973" y="335"/>
                    </a:lnTo>
                    <a:lnTo>
                      <a:pt x="978" y="338"/>
                    </a:lnTo>
                    <a:lnTo>
                      <a:pt x="983" y="335"/>
                    </a:lnTo>
                    <a:lnTo>
                      <a:pt x="986" y="333"/>
                    </a:lnTo>
                    <a:lnTo>
                      <a:pt x="988" y="330"/>
                    </a:lnTo>
                    <a:lnTo>
                      <a:pt x="991" y="333"/>
                    </a:lnTo>
                    <a:lnTo>
                      <a:pt x="996" y="335"/>
                    </a:lnTo>
                    <a:lnTo>
                      <a:pt x="998" y="338"/>
                    </a:lnTo>
                    <a:lnTo>
                      <a:pt x="1003" y="335"/>
                    </a:lnTo>
                    <a:lnTo>
                      <a:pt x="1006" y="330"/>
                    </a:lnTo>
                    <a:lnTo>
                      <a:pt x="1011" y="323"/>
                    </a:lnTo>
                    <a:lnTo>
                      <a:pt x="1016" y="320"/>
                    </a:lnTo>
                    <a:lnTo>
                      <a:pt x="1024" y="318"/>
                    </a:lnTo>
                    <a:lnTo>
                      <a:pt x="1026" y="315"/>
                    </a:lnTo>
                    <a:lnTo>
                      <a:pt x="1026" y="310"/>
                    </a:lnTo>
                    <a:lnTo>
                      <a:pt x="1026" y="305"/>
                    </a:lnTo>
                    <a:lnTo>
                      <a:pt x="1029" y="305"/>
                    </a:lnTo>
                    <a:lnTo>
                      <a:pt x="1039" y="303"/>
                    </a:lnTo>
                    <a:lnTo>
                      <a:pt x="1044" y="300"/>
                    </a:lnTo>
                    <a:lnTo>
                      <a:pt x="1049" y="300"/>
                    </a:lnTo>
                    <a:lnTo>
                      <a:pt x="1054" y="298"/>
                    </a:lnTo>
                    <a:lnTo>
                      <a:pt x="1059" y="295"/>
                    </a:lnTo>
                    <a:lnTo>
                      <a:pt x="1064" y="295"/>
                    </a:lnTo>
                    <a:lnTo>
                      <a:pt x="1066" y="292"/>
                    </a:lnTo>
                    <a:lnTo>
                      <a:pt x="1066" y="290"/>
                    </a:lnTo>
                    <a:lnTo>
                      <a:pt x="1069" y="287"/>
                    </a:lnTo>
                    <a:lnTo>
                      <a:pt x="1066" y="285"/>
                    </a:lnTo>
                    <a:lnTo>
                      <a:pt x="1066" y="277"/>
                    </a:lnTo>
                    <a:lnTo>
                      <a:pt x="1064" y="270"/>
                    </a:lnTo>
                    <a:lnTo>
                      <a:pt x="1059" y="265"/>
                    </a:lnTo>
                    <a:lnTo>
                      <a:pt x="1056" y="262"/>
                    </a:lnTo>
                    <a:lnTo>
                      <a:pt x="1054" y="262"/>
                    </a:lnTo>
                    <a:lnTo>
                      <a:pt x="1049" y="262"/>
                    </a:lnTo>
                    <a:lnTo>
                      <a:pt x="1046" y="262"/>
                    </a:lnTo>
                    <a:lnTo>
                      <a:pt x="1044" y="257"/>
                    </a:lnTo>
                    <a:lnTo>
                      <a:pt x="1041" y="255"/>
                    </a:lnTo>
                    <a:lnTo>
                      <a:pt x="1039" y="250"/>
                    </a:lnTo>
                    <a:lnTo>
                      <a:pt x="1031" y="247"/>
                    </a:lnTo>
                    <a:lnTo>
                      <a:pt x="1026" y="247"/>
                    </a:lnTo>
                    <a:lnTo>
                      <a:pt x="1021" y="247"/>
                    </a:lnTo>
                    <a:lnTo>
                      <a:pt x="1019" y="245"/>
                    </a:lnTo>
                    <a:lnTo>
                      <a:pt x="1016" y="242"/>
                    </a:lnTo>
                    <a:lnTo>
                      <a:pt x="1011" y="242"/>
                    </a:lnTo>
                    <a:lnTo>
                      <a:pt x="1008" y="240"/>
                    </a:lnTo>
                    <a:lnTo>
                      <a:pt x="1006" y="242"/>
                    </a:lnTo>
                    <a:lnTo>
                      <a:pt x="1006" y="245"/>
                    </a:lnTo>
                    <a:lnTo>
                      <a:pt x="1006" y="250"/>
                    </a:lnTo>
                    <a:lnTo>
                      <a:pt x="1003" y="255"/>
                    </a:lnTo>
                    <a:lnTo>
                      <a:pt x="1003" y="257"/>
                    </a:lnTo>
                    <a:lnTo>
                      <a:pt x="998" y="260"/>
                    </a:lnTo>
                    <a:lnTo>
                      <a:pt x="993" y="267"/>
                    </a:lnTo>
                    <a:lnTo>
                      <a:pt x="986" y="272"/>
                    </a:lnTo>
                    <a:lnTo>
                      <a:pt x="983" y="277"/>
                    </a:lnTo>
                    <a:lnTo>
                      <a:pt x="978" y="282"/>
                    </a:lnTo>
                    <a:lnTo>
                      <a:pt x="971" y="287"/>
                    </a:lnTo>
                    <a:lnTo>
                      <a:pt x="966" y="295"/>
                    </a:lnTo>
                    <a:lnTo>
                      <a:pt x="963" y="300"/>
                    </a:lnTo>
                    <a:lnTo>
                      <a:pt x="966" y="300"/>
                    </a:lnTo>
                    <a:close/>
                    <a:moveTo>
                      <a:pt x="1498" y="494"/>
                    </a:moveTo>
                    <a:lnTo>
                      <a:pt x="1498" y="494"/>
                    </a:lnTo>
                    <a:lnTo>
                      <a:pt x="1498" y="492"/>
                    </a:lnTo>
                    <a:lnTo>
                      <a:pt x="1498" y="489"/>
                    </a:lnTo>
                    <a:lnTo>
                      <a:pt x="1495" y="489"/>
                    </a:lnTo>
                    <a:lnTo>
                      <a:pt x="1495" y="492"/>
                    </a:lnTo>
                    <a:lnTo>
                      <a:pt x="1498" y="494"/>
                    </a:lnTo>
                    <a:close/>
                  </a:path>
                </a:pathLst>
              </a:custGeom>
              <a:gradFill flip="none" rotWithShape="1">
                <a:gsLst>
                  <a:gs pos="0">
                    <a:schemeClr val="tx2"/>
                  </a:gs>
                  <a:gs pos="50000">
                    <a:schemeClr val="tx2">
                      <a:lumMod val="75000"/>
                      <a:lumOff val="25000"/>
                    </a:schemeClr>
                  </a:gs>
                  <a:gs pos="100000">
                    <a:schemeClr val="tx2">
                      <a:lumMod val="50000"/>
                      <a:lumOff val="50000"/>
                    </a:schemeClr>
                  </a:gs>
                </a:gsLst>
                <a:lin ang="2700000" scaled="1"/>
                <a:tileRect/>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dirty="0">
                  <a:solidFill>
                    <a:prstClr val="black"/>
                  </a:solidFill>
                </a:endParaRPr>
              </a:p>
            </p:txBody>
          </p:sp>
          <p:sp>
            <p:nvSpPr>
              <p:cNvPr id="163" name="TextBox 162"/>
              <p:cNvSpPr txBox="1"/>
              <p:nvPr/>
            </p:nvSpPr>
            <p:spPr>
              <a:xfrm>
                <a:off x="460198" y="5968834"/>
                <a:ext cx="1964214" cy="666849"/>
              </a:xfrm>
              <a:prstGeom prst="rect">
                <a:avLst/>
              </a:prstGeom>
              <a:noFill/>
            </p:spPr>
            <p:txBody>
              <a:bodyPr wrap="none" rtlCol="0">
                <a:spAutoFit/>
              </a:bodyPr>
              <a:lstStyle/>
              <a:p>
                <a:pPr algn="ctr" fontAlgn="base">
                  <a:spcBef>
                    <a:spcPct val="0"/>
                  </a:spcBef>
                  <a:spcAft>
                    <a:spcPct val="0"/>
                  </a:spcAft>
                  <a:defRPr/>
                </a:pPr>
                <a:r>
                  <a:rPr lang="en-US" sz="1000" kern="0" dirty="0">
                    <a:solidFill>
                      <a:prstClr val="black"/>
                    </a:solidFill>
                    <a:latin typeface="Arial"/>
                    <a:ea typeface="ＭＳ Ｐゴシック" charset="0"/>
                  </a:rPr>
                  <a:t>Carrier Networks</a:t>
                </a:r>
              </a:p>
              <a:p>
                <a:pPr algn="ctr" fontAlgn="base">
                  <a:spcBef>
                    <a:spcPct val="0"/>
                  </a:spcBef>
                  <a:spcAft>
                    <a:spcPct val="0"/>
                  </a:spcAft>
                  <a:defRPr/>
                </a:pPr>
                <a:r>
                  <a:rPr lang="en-US" sz="1000" kern="0" dirty="0">
                    <a:solidFill>
                      <a:prstClr val="black"/>
                    </a:solidFill>
                    <a:latin typeface="Arial"/>
                    <a:ea typeface="ＭＳ Ｐゴシック" charset="0"/>
                  </a:rPr>
                  <a:t>Wired and Mobile</a:t>
                </a:r>
              </a:p>
            </p:txBody>
          </p:sp>
        </p:grpSp>
        <p:grpSp>
          <p:nvGrpSpPr>
            <p:cNvPr id="90" name="Group 89"/>
            <p:cNvGrpSpPr>
              <a:grpSpLocks noChangeAspect="1"/>
            </p:cNvGrpSpPr>
            <p:nvPr/>
          </p:nvGrpSpPr>
          <p:grpSpPr>
            <a:xfrm>
              <a:off x="149128" y="3610771"/>
              <a:ext cx="950901" cy="984976"/>
              <a:chOff x="326814" y="3986221"/>
              <a:chExt cx="1118707" cy="1158797"/>
            </a:xfrm>
          </p:grpSpPr>
          <p:grpSp>
            <p:nvGrpSpPr>
              <p:cNvPr id="155" name="Group 154"/>
              <p:cNvGrpSpPr/>
              <p:nvPr/>
            </p:nvGrpSpPr>
            <p:grpSpPr>
              <a:xfrm>
                <a:off x="534728" y="3986221"/>
                <a:ext cx="710366" cy="747744"/>
                <a:chOff x="534728" y="3986221"/>
                <a:chExt cx="710366" cy="747744"/>
              </a:xfrm>
            </p:grpSpPr>
            <p:pic>
              <p:nvPicPr>
                <p:cNvPr id="157" name="Picture 156" descr="Rack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418" y="3986221"/>
                  <a:ext cx="246579" cy="529068"/>
                </a:xfrm>
                <a:prstGeom prst="rect">
                  <a:avLst/>
                </a:prstGeom>
                <a:effectLst>
                  <a:outerShdw blurRad="50800" dist="38100" dir="10800000" algn="r" rotWithShape="0">
                    <a:prstClr val="black">
                      <a:alpha val="40000"/>
                    </a:prstClr>
                  </a:outerShdw>
                </a:effectLst>
              </p:spPr>
            </p:pic>
            <p:pic>
              <p:nvPicPr>
                <p:cNvPr id="158" name="Picture 157" descr="Rack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515" y="4084712"/>
                  <a:ext cx="246579" cy="529068"/>
                </a:xfrm>
                <a:prstGeom prst="rect">
                  <a:avLst/>
                </a:prstGeom>
                <a:effectLst>
                  <a:outerShdw blurRad="50800" dist="38100" dir="10800000" algn="r" rotWithShape="0">
                    <a:prstClr val="black">
                      <a:alpha val="40000"/>
                    </a:prstClr>
                  </a:outerShdw>
                </a:effectLst>
              </p:spPr>
            </p:pic>
            <p:pic>
              <p:nvPicPr>
                <p:cNvPr id="159" name="Picture 158" descr="Rack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728" y="4084712"/>
                  <a:ext cx="246579" cy="529068"/>
                </a:xfrm>
                <a:prstGeom prst="rect">
                  <a:avLst/>
                </a:prstGeom>
                <a:effectLst>
                  <a:outerShdw blurRad="50800" dist="38100" dir="10800000" algn="r" rotWithShape="0">
                    <a:prstClr val="black">
                      <a:alpha val="40000"/>
                    </a:prstClr>
                  </a:outerShdw>
                </a:effectLst>
              </p:spPr>
            </p:pic>
            <p:pic>
              <p:nvPicPr>
                <p:cNvPr id="160" name="Picture 159" descr="Rack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367" y="4204897"/>
                  <a:ext cx="246579" cy="529068"/>
                </a:xfrm>
                <a:prstGeom prst="rect">
                  <a:avLst/>
                </a:prstGeom>
                <a:effectLst>
                  <a:outerShdw blurRad="50800" dist="38100" dir="10800000" algn="r" rotWithShape="0">
                    <a:prstClr val="black">
                      <a:alpha val="40000"/>
                    </a:prstClr>
                  </a:outerShdw>
                </a:effectLst>
              </p:spPr>
            </p:pic>
          </p:grpSp>
          <p:sp>
            <p:nvSpPr>
              <p:cNvPr id="156" name="TextBox 155"/>
              <p:cNvSpPr txBox="1"/>
              <p:nvPr/>
            </p:nvSpPr>
            <p:spPr>
              <a:xfrm>
                <a:off x="326814" y="4674300"/>
                <a:ext cx="1118707" cy="470718"/>
              </a:xfrm>
              <a:prstGeom prst="rect">
                <a:avLst/>
              </a:prstGeom>
              <a:noFill/>
            </p:spPr>
            <p:txBody>
              <a:bodyPr wrap="none" rtlCol="0">
                <a:spAutoFit/>
              </a:bodyPr>
              <a:lstStyle/>
              <a:p>
                <a:pPr algn="ctr" fontAlgn="base">
                  <a:spcBef>
                    <a:spcPct val="0"/>
                  </a:spcBef>
                  <a:spcAft>
                    <a:spcPct val="0"/>
                  </a:spcAft>
                  <a:defRPr/>
                </a:pPr>
                <a:r>
                  <a:rPr lang="en-US" sz="1000" kern="0" dirty="0">
                    <a:solidFill>
                      <a:prstClr val="black"/>
                    </a:solidFill>
                    <a:latin typeface="Arial"/>
                    <a:ea typeface="ＭＳ Ｐゴシック" charset="0"/>
                  </a:rPr>
                  <a:t>Data Center</a:t>
                </a:r>
              </a:p>
              <a:p>
                <a:pPr algn="ctr" fontAlgn="base">
                  <a:spcBef>
                    <a:spcPct val="0"/>
                  </a:spcBef>
                  <a:spcAft>
                    <a:spcPct val="0"/>
                  </a:spcAft>
                  <a:defRPr/>
                </a:pPr>
                <a:r>
                  <a:rPr lang="en-US" sz="1000" kern="0" dirty="0">
                    <a:solidFill>
                      <a:prstClr val="black"/>
                    </a:solidFill>
                    <a:latin typeface="Arial"/>
                    <a:ea typeface="ＭＳ Ｐゴシック" charset="0"/>
                  </a:rPr>
                  <a:t>Private Cloud</a:t>
                </a:r>
              </a:p>
            </p:txBody>
          </p:sp>
        </p:grpSp>
        <p:grpSp>
          <p:nvGrpSpPr>
            <p:cNvPr id="91" name="Group 90"/>
            <p:cNvGrpSpPr>
              <a:grpSpLocks noChangeAspect="1"/>
            </p:cNvGrpSpPr>
            <p:nvPr/>
          </p:nvGrpSpPr>
          <p:grpSpPr>
            <a:xfrm>
              <a:off x="484681" y="4597808"/>
              <a:ext cx="915635" cy="711035"/>
              <a:chOff x="6333419" y="1000495"/>
              <a:chExt cx="2545132" cy="1976419"/>
            </a:xfrm>
          </p:grpSpPr>
          <p:pic>
            <p:nvPicPr>
              <p:cNvPr id="153" name="Picture 15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7374" y="1000495"/>
                <a:ext cx="1610185" cy="1397225"/>
              </a:xfrm>
              <a:prstGeom prst="rect">
                <a:avLst/>
              </a:prstGeom>
            </p:spPr>
          </p:pic>
          <p:sp>
            <p:nvSpPr>
              <p:cNvPr id="154" name="TextBox 153"/>
              <p:cNvSpPr txBox="1"/>
              <p:nvPr/>
            </p:nvSpPr>
            <p:spPr>
              <a:xfrm>
                <a:off x="6333419" y="2292509"/>
                <a:ext cx="2545132" cy="684405"/>
              </a:xfrm>
              <a:prstGeom prst="rect">
                <a:avLst/>
              </a:prstGeom>
              <a:noFill/>
            </p:spPr>
            <p:txBody>
              <a:bodyPr wrap="none" rtlCol="0">
                <a:spAutoFit/>
              </a:bodyPr>
              <a:lstStyle/>
              <a:p>
                <a:pPr fontAlgn="base">
                  <a:spcBef>
                    <a:spcPct val="0"/>
                  </a:spcBef>
                  <a:spcAft>
                    <a:spcPct val="0"/>
                  </a:spcAft>
                  <a:defRPr/>
                </a:pPr>
                <a:r>
                  <a:rPr lang="en-US" sz="1000" kern="0" dirty="0">
                    <a:solidFill>
                      <a:prstClr val="black"/>
                    </a:solidFill>
                    <a:latin typeface="Arial"/>
                    <a:ea typeface="ＭＳ Ｐゴシック" charset="0"/>
                  </a:rPr>
                  <a:t>Virtualization</a:t>
                </a:r>
              </a:p>
            </p:txBody>
          </p:sp>
        </p:grpSp>
        <p:grpSp>
          <p:nvGrpSpPr>
            <p:cNvPr id="92" name="Group 91"/>
            <p:cNvGrpSpPr>
              <a:grpSpLocks noChangeAspect="1"/>
            </p:cNvGrpSpPr>
            <p:nvPr/>
          </p:nvGrpSpPr>
          <p:grpSpPr>
            <a:xfrm>
              <a:off x="245903" y="2681377"/>
              <a:ext cx="757351" cy="921514"/>
              <a:chOff x="953904" y="2684898"/>
              <a:chExt cx="946689" cy="1151893"/>
            </a:xfrm>
          </p:grpSpPr>
          <p:pic>
            <p:nvPicPr>
              <p:cNvPr id="151" name="Picture 15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3904" y="2684898"/>
                <a:ext cx="946689" cy="867798"/>
              </a:xfrm>
              <a:prstGeom prst="rect">
                <a:avLst/>
              </a:prstGeom>
            </p:spPr>
          </p:pic>
          <p:sp>
            <p:nvSpPr>
              <p:cNvPr id="152" name="TextBox 151"/>
              <p:cNvSpPr txBox="1"/>
              <p:nvPr/>
            </p:nvSpPr>
            <p:spPr>
              <a:xfrm>
                <a:off x="1130804" y="3529015"/>
                <a:ext cx="577483" cy="307776"/>
              </a:xfrm>
              <a:prstGeom prst="rect">
                <a:avLst/>
              </a:prstGeom>
              <a:noFill/>
            </p:spPr>
            <p:txBody>
              <a:bodyPr wrap="none" rtlCol="0">
                <a:spAutoFit/>
              </a:bodyPr>
              <a:lstStyle/>
              <a:p>
                <a:pPr algn="ctr" fontAlgn="base">
                  <a:spcBef>
                    <a:spcPct val="0"/>
                  </a:spcBef>
                  <a:spcAft>
                    <a:spcPct val="0"/>
                  </a:spcAft>
                  <a:defRPr/>
                </a:pPr>
                <a:r>
                  <a:rPr lang="en-US" sz="1000" kern="0" dirty="0">
                    <a:solidFill>
                      <a:prstClr val="black"/>
                    </a:solidFill>
                    <a:latin typeface="Arial"/>
                    <a:ea typeface="ＭＳ Ｐゴシック" charset="0"/>
                  </a:rPr>
                  <a:t>Core</a:t>
                </a:r>
              </a:p>
            </p:txBody>
          </p:sp>
        </p:grpSp>
        <p:grpSp>
          <p:nvGrpSpPr>
            <p:cNvPr id="93" name="Group 92"/>
            <p:cNvGrpSpPr>
              <a:grpSpLocks noChangeAspect="1"/>
            </p:cNvGrpSpPr>
            <p:nvPr/>
          </p:nvGrpSpPr>
          <p:grpSpPr>
            <a:xfrm>
              <a:off x="778119" y="1207256"/>
              <a:ext cx="1000595" cy="678062"/>
              <a:chOff x="5895391" y="3924300"/>
              <a:chExt cx="3239680" cy="2195393"/>
            </a:xfrm>
          </p:grpSpPr>
          <p:pic>
            <p:nvPicPr>
              <p:cNvPr id="149" name="Picture 1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55079" y="3924300"/>
                <a:ext cx="2285364" cy="899936"/>
              </a:xfrm>
              <a:prstGeom prst="rect">
                <a:avLst/>
              </a:prstGeom>
            </p:spPr>
          </p:pic>
          <p:sp>
            <p:nvSpPr>
              <p:cNvPr id="150" name="TextBox 149"/>
              <p:cNvSpPr txBox="1"/>
              <p:nvPr/>
            </p:nvSpPr>
            <p:spPr>
              <a:xfrm>
                <a:off x="5895391" y="4824238"/>
                <a:ext cx="3239680" cy="1295455"/>
              </a:xfrm>
              <a:prstGeom prst="rect">
                <a:avLst/>
              </a:prstGeom>
              <a:noFill/>
            </p:spPr>
            <p:txBody>
              <a:bodyPr wrap="none" rtlCol="0">
                <a:spAutoFit/>
              </a:bodyPr>
              <a:lstStyle/>
              <a:p>
                <a:pPr algn="ctr" fontAlgn="base">
                  <a:spcBef>
                    <a:spcPct val="0"/>
                  </a:spcBef>
                  <a:spcAft>
                    <a:spcPct val="0"/>
                  </a:spcAft>
                  <a:defRPr/>
                </a:pPr>
                <a:r>
                  <a:rPr lang="en-US" sz="1000" kern="0" dirty="0">
                    <a:solidFill>
                      <a:prstClr val="black"/>
                    </a:solidFill>
                    <a:latin typeface="Arial"/>
                    <a:ea typeface="ＭＳ Ｐゴシック" charset="0"/>
                  </a:rPr>
                  <a:t>Remote Office</a:t>
                </a:r>
              </a:p>
              <a:p>
                <a:pPr algn="ctr" fontAlgn="base">
                  <a:spcBef>
                    <a:spcPct val="0"/>
                  </a:spcBef>
                  <a:spcAft>
                    <a:spcPct val="0"/>
                  </a:spcAft>
                  <a:defRPr/>
                </a:pPr>
                <a:r>
                  <a:rPr lang="en-US" sz="1000" kern="0" dirty="0">
                    <a:solidFill>
                      <a:prstClr val="black"/>
                    </a:solidFill>
                    <a:latin typeface="Arial"/>
                    <a:ea typeface="ＭＳ Ｐゴシック" charset="0"/>
                  </a:rPr>
                  <a:t>Branch Office</a:t>
                </a:r>
              </a:p>
            </p:txBody>
          </p:sp>
        </p:grpSp>
        <p:grpSp>
          <p:nvGrpSpPr>
            <p:cNvPr id="94" name="Group 93"/>
            <p:cNvGrpSpPr>
              <a:grpSpLocks noChangeAspect="1"/>
            </p:cNvGrpSpPr>
            <p:nvPr/>
          </p:nvGrpSpPr>
          <p:grpSpPr>
            <a:xfrm>
              <a:off x="490296" y="1934785"/>
              <a:ext cx="767826" cy="722582"/>
              <a:chOff x="507615" y="1513108"/>
              <a:chExt cx="853140" cy="802868"/>
            </a:xfrm>
          </p:grpSpPr>
          <p:pic>
            <p:nvPicPr>
              <p:cNvPr id="96" name="Content Placeholder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507615" y="1513108"/>
                <a:ext cx="853140" cy="51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148" name="TextBox 147"/>
              <p:cNvSpPr txBox="1"/>
              <p:nvPr/>
            </p:nvSpPr>
            <p:spPr>
              <a:xfrm>
                <a:off x="509129" y="2042398"/>
                <a:ext cx="734176" cy="273578"/>
              </a:xfrm>
              <a:prstGeom prst="rect">
                <a:avLst/>
              </a:prstGeom>
              <a:noFill/>
            </p:spPr>
            <p:txBody>
              <a:bodyPr wrap="none" rtlCol="0">
                <a:spAutoFit/>
              </a:bodyPr>
              <a:lstStyle/>
              <a:p>
                <a:pPr algn="ctr" fontAlgn="base">
                  <a:spcBef>
                    <a:spcPct val="0"/>
                  </a:spcBef>
                  <a:spcAft>
                    <a:spcPct val="0"/>
                  </a:spcAft>
                  <a:defRPr/>
                </a:pPr>
                <a:r>
                  <a:rPr lang="en-US" sz="1000" kern="0" dirty="0">
                    <a:solidFill>
                      <a:prstClr val="black"/>
                    </a:solidFill>
                    <a:latin typeface="Arial"/>
                    <a:ea typeface="ＭＳ Ｐゴシック" charset="0"/>
                  </a:rPr>
                  <a:t>Campus</a:t>
                </a:r>
              </a:p>
            </p:txBody>
          </p:sp>
        </p:grpSp>
        <p:sp>
          <p:nvSpPr>
            <p:cNvPr id="95" name="Oval 94"/>
            <p:cNvSpPr/>
            <p:nvPr/>
          </p:nvSpPr>
          <p:spPr>
            <a:xfrm rot="16200000">
              <a:off x="403127" y="2946742"/>
              <a:ext cx="3584946" cy="1357731"/>
            </a:xfrm>
            <a:prstGeom prst="ellipse">
              <a:avLst/>
            </a:prstGeom>
            <a:noFill/>
            <a:ln w="38100" cap="flat" cmpd="sng" algn="ctr">
              <a:noFill/>
              <a:prstDash val="solid"/>
            </a:ln>
            <a:effectLst/>
          </p:spPr>
          <p:txBody>
            <a:bodyPr rtlCol="0" anchor="ctr">
              <a:prstTxWarp prst="textArchUp">
                <a:avLst>
                  <a:gd name="adj" fmla="val 10955365"/>
                </a:avLst>
              </a:prstTxWarp>
            </a:bodyPr>
            <a:lstStyle/>
            <a:p>
              <a:pPr algn="ctr">
                <a:defRPr/>
              </a:pPr>
              <a:r>
                <a:rPr lang="en-US" b="1" kern="0" dirty="0">
                  <a:solidFill>
                    <a:prstClr val="black">
                      <a:lumMod val="65000"/>
                      <a:lumOff val="35000"/>
                    </a:prstClr>
                  </a:solidFill>
                </a:rPr>
                <a:t>Network Infrastructure</a:t>
              </a:r>
            </a:p>
          </p:txBody>
        </p:sp>
      </p:grpSp>
      <p:grpSp>
        <p:nvGrpSpPr>
          <p:cNvPr id="164" name="Group 163"/>
          <p:cNvGrpSpPr/>
          <p:nvPr/>
        </p:nvGrpSpPr>
        <p:grpSpPr>
          <a:xfrm>
            <a:off x="8144970" y="646403"/>
            <a:ext cx="2523031" cy="6085369"/>
            <a:chOff x="6620969" y="646402"/>
            <a:chExt cx="2523031" cy="6085369"/>
          </a:xfrm>
        </p:grpSpPr>
        <p:sp>
          <p:nvSpPr>
            <p:cNvPr id="165" name="Rectangle 164"/>
            <p:cNvSpPr/>
            <p:nvPr/>
          </p:nvSpPr>
          <p:spPr>
            <a:xfrm>
              <a:off x="7816606" y="6174566"/>
              <a:ext cx="1327394" cy="5400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66" name="Trapezoid 165"/>
            <p:cNvSpPr/>
            <p:nvPr/>
          </p:nvSpPr>
          <p:spPr>
            <a:xfrm rot="16200000" flipH="1">
              <a:off x="5052284" y="2650106"/>
              <a:ext cx="6085369" cy="2077962"/>
            </a:xfrm>
            <a:prstGeom prst="trapezoid">
              <a:avLst>
                <a:gd name="adj" fmla="val 30158"/>
              </a:avLst>
            </a:prstGeom>
            <a:gradFill flip="none" rotWithShape="1">
              <a:gsLst>
                <a:gs pos="0">
                  <a:sysClr val="window" lastClr="FFFFFF"/>
                </a:gs>
                <a:gs pos="100000">
                  <a:srgbClr val="B4AFAD"/>
                </a:gs>
              </a:gsLst>
              <a:lin ang="16200000" scaled="1"/>
              <a:tileRect/>
            </a:gradFill>
            <a:ln w="9525" cap="flat" cmpd="sng" algn="ctr">
              <a:noFill/>
              <a:prstDash val="solid"/>
            </a:ln>
            <a:effectLst/>
          </p:spPr>
          <p:txBody>
            <a:bodyPr rtlCol="0" anchor="ctr"/>
            <a:lstStyle/>
            <a:p>
              <a:pPr algn="ctr"/>
              <a:endParaRPr lang="en-US" kern="0" dirty="0">
                <a:solidFill>
                  <a:prstClr val="white"/>
                </a:solidFill>
              </a:endParaRPr>
            </a:p>
          </p:txBody>
        </p:sp>
        <p:grpSp>
          <p:nvGrpSpPr>
            <p:cNvPr id="167" name="Group 166"/>
            <p:cNvGrpSpPr/>
            <p:nvPr/>
          </p:nvGrpSpPr>
          <p:grpSpPr>
            <a:xfrm>
              <a:off x="7208491" y="1123304"/>
              <a:ext cx="1005841" cy="723806"/>
              <a:chOff x="7761201" y="1407465"/>
              <a:chExt cx="1005841" cy="723806"/>
            </a:xfrm>
          </p:grpSpPr>
          <p:sp>
            <p:nvSpPr>
              <p:cNvPr id="196" name="Rounded Rectangle 195"/>
              <p:cNvSpPr/>
              <p:nvPr/>
            </p:nvSpPr>
            <p:spPr>
              <a:xfrm>
                <a:off x="7761201" y="1828815"/>
                <a:ext cx="1005841" cy="302456"/>
              </a:xfrm>
              <a:prstGeom prst="roundRect">
                <a:avLst>
                  <a:gd name="adj" fmla="val 3447"/>
                </a:avLst>
              </a:prstGeom>
              <a:noFill/>
              <a:ln w="9525" cap="flat" cmpd="sng" algn="ctr">
                <a:noFill/>
                <a:prstDash val="solid"/>
              </a:ln>
              <a:effectLst/>
            </p:spPr>
            <p:txBody>
              <a:bodyPr lIns="91440" tIns="0" rIns="91440" bIns="0" anchor="t" anchorCtr="0"/>
              <a:lstStyle/>
              <a:p>
                <a:pPr algn="ctr" fontAlgn="base">
                  <a:spcBef>
                    <a:spcPct val="0"/>
                  </a:spcBef>
                  <a:spcAft>
                    <a:spcPct val="0"/>
                  </a:spcAft>
                  <a:defRPr/>
                </a:pPr>
                <a:r>
                  <a:rPr lang="en-US" sz="1100" kern="0" dirty="0">
                    <a:solidFill>
                      <a:srgbClr val="000000"/>
                    </a:solidFill>
                    <a:ea typeface="ＭＳ Ｐゴシック" panose="020B0600070205080204" pitchFamily="34" charset="-128"/>
                  </a:rPr>
                  <a:t>Network Operations</a:t>
                </a:r>
              </a:p>
            </p:txBody>
          </p:sp>
          <p:pic>
            <p:nvPicPr>
              <p:cNvPr id="197" name="Picture 66" descr="gears.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991071" y="1407465"/>
                <a:ext cx="5461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1" name="Group 170"/>
            <p:cNvGrpSpPr/>
            <p:nvPr/>
          </p:nvGrpSpPr>
          <p:grpSpPr>
            <a:xfrm>
              <a:off x="7760960" y="1913986"/>
              <a:ext cx="1005841" cy="708948"/>
              <a:chOff x="7803729" y="2259792"/>
              <a:chExt cx="1005841" cy="708948"/>
            </a:xfrm>
          </p:grpSpPr>
          <p:pic>
            <p:nvPicPr>
              <p:cNvPr id="194" name="Picture 67" descr="spedometer.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978371" y="2259792"/>
                <a:ext cx="5715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 name="Rounded Rectangle 194"/>
              <p:cNvSpPr/>
              <p:nvPr/>
            </p:nvSpPr>
            <p:spPr>
              <a:xfrm>
                <a:off x="7803729" y="2666284"/>
                <a:ext cx="1005841" cy="302456"/>
              </a:xfrm>
              <a:prstGeom prst="roundRect">
                <a:avLst>
                  <a:gd name="adj" fmla="val 3447"/>
                </a:avLst>
              </a:prstGeom>
              <a:noFill/>
              <a:ln w="9525" cap="flat" cmpd="sng" algn="ctr">
                <a:noFill/>
                <a:prstDash val="solid"/>
              </a:ln>
              <a:effectLst/>
            </p:spPr>
            <p:txBody>
              <a:bodyPr lIns="91440" tIns="0" rIns="91440" bIns="0" anchor="t" anchorCtr="0"/>
              <a:lstStyle/>
              <a:p>
                <a:pPr algn="ctr" fontAlgn="base">
                  <a:spcBef>
                    <a:spcPct val="0"/>
                  </a:spcBef>
                  <a:spcAft>
                    <a:spcPct val="0"/>
                  </a:spcAft>
                  <a:defRPr/>
                </a:pPr>
                <a:r>
                  <a:rPr lang="en-US" sz="1100" kern="0" dirty="0">
                    <a:solidFill>
                      <a:srgbClr val="000000"/>
                    </a:solidFill>
                    <a:ea typeface="ＭＳ Ｐゴシック" panose="020B0600070205080204" pitchFamily="34" charset="-128"/>
                  </a:rPr>
                  <a:t>Performance Management</a:t>
                </a:r>
              </a:p>
            </p:txBody>
          </p:sp>
        </p:grpSp>
        <p:grpSp>
          <p:nvGrpSpPr>
            <p:cNvPr id="172" name="Group 171"/>
            <p:cNvGrpSpPr/>
            <p:nvPr/>
          </p:nvGrpSpPr>
          <p:grpSpPr>
            <a:xfrm>
              <a:off x="8044214" y="2830019"/>
              <a:ext cx="1005841" cy="806846"/>
              <a:chOff x="7761201" y="2999363"/>
              <a:chExt cx="1005841" cy="806846"/>
            </a:xfrm>
          </p:grpSpPr>
          <p:pic>
            <p:nvPicPr>
              <p:cNvPr id="192" name="Picture 68" descr="lock.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933921" y="2999363"/>
                <a:ext cx="6604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 name="Rounded Rectangle 192"/>
              <p:cNvSpPr/>
              <p:nvPr/>
            </p:nvSpPr>
            <p:spPr>
              <a:xfrm>
                <a:off x="7761201" y="3503753"/>
                <a:ext cx="1005841" cy="302456"/>
              </a:xfrm>
              <a:prstGeom prst="roundRect">
                <a:avLst>
                  <a:gd name="adj" fmla="val 3447"/>
                </a:avLst>
              </a:prstGeom>
              <a:noFill/>
              <a:ln w="9525" cap="flat" cmpd="sng" algn="ctr">
                <a:noFill/>
                <a:prstDash val="solid"/>
              </a:ln>
              <a:effectLst/>
            </p:spPr>
            <p:txBody>
              <a:bodyPr lIns="91440" tIns="0" rIns="91440" bIns="0" anchor="t" anchorCtr="0"/>
              <a:lstStyle/>
              <a:p>
                <a:pPr algn="ctr" fontAlgn="base">
                  <a:spcBef>
                    <a:spcPct val="0"/>
                  </a:spcBef>
                  <a:spcAft>
                    <a:spcPct val="0"/>
                  </a:spcAft>
                  <a:defRPr/>
                </a:pPr>
                <a:r>
                  <a:rPr lang="en-US" sz="1100" kern="0" dirty="0">
                    <a:solidFill>
                      <a:srgbClr val="000000"/>
                    </a:solidFill>
                    <a:ea typeface="ＭＳ Ｐゴシック" panose="020B0600070205080204" pitchFamily="34" charset="-128"/>
                  </a:rPr>
                  <a:t>Security Admin</a:t>
                </a:r>
              </a:p>
            </p:txBody>
          </p:sp>
        </p:grpSp>
        <p:grpSp>
          <p:nvGrpSpPr>
            <p:cNvPr id="173" name="Group 172"/>
            <p:cNvGrpSpPr/>
            <p:nvPr/>
          </p:nvGrpSpPr>
          <p:grpSpPr>
            <a:xfrm>
              <a:off x="8075094" y="3762850"/>
              <a:ext cx="1005841" cy="767933"/>
              <a:chOff x="7761201" y="3875745"/>
              <a:chExt cx="1005841" cy="767933"/>
            </a:xfrm>
          </p:grpSpPr>
          <p:pic>
            <p:nvPicPr>
              <p:cNvPr id="190" name="Picture 69" descr="globe.pn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978371" y="3875745"/>
                <a:ext cx="5715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 name="Rounded Rectangle 190"/>
              <p:cNvSpPr/>
              <p:nvPr/>
            </p:nvSpPr>
            <p:spPr>
              <a:xfrm>
                <a:off x="7761201" y="4341222"/>
                <a:ext cx="1005841" cy="302456"/>
              </a:xfrm>
              <a:prstGeom prst="roundRect">
                <a:avLst>
                  <a:gd name="adj" fmla="val 3447"/>
                </a:avLst>
              </a:prstGeom>
              <a:noFill/>
              <a:ln w="9525" cap="flat" cmpd="sng" algn="ctr">
                <a:noFill/>
                <a:prstDash val="solid"/>
              </a:ln>
              <a:effectLst/>
            </p:spPr>
            <p:txBody>
              <a:bodyPr lIns="91440" tIns="0" rIns="91440" bIns="0" anchor="t" anchorCtr="0"/>
              <a:lstStyle/>
              <a:p>
                <a:pPr algn="ctr" fontAlgn="base">
                  <a:spcBef>
                    <a:spcPct val="0"/>
                  </a:spcBef>
                  <a:spcAft>
                    <a:spcPct val="0"/>
                  </a:spcAft>
                  <a:defRPr/>
                </a:pPr>
                <a:r>
                  <a:rPr lang="en-US" sz="1100" kern="0" dirty="0">
                    <a:solidFill>
                      <a:srgbClr val="000000"/>
                    </a:solidFill>
                    <a:ea typeface="ＭＳ Ｐゴシック" panose="020B0600070205080204" pitchFamily="34" charset="-128"/>
                  </a:rPr>
                  <a:t>Server Admin</a:t>
                </a:r>
              </a:p>
            </p:txBody>
          </p:sp>
        </p:grpSp>
        <p:grpSp>
          <p:nvGrpSpPr>
            <p:cNvPr id="174" name="Group 173"/>
            <p:cNvGrpSpPr/>
            <p:nvPr/>
          </p:nvGrpSpPr>
          <p:grpSpPr>
            <a:xfrm>
              <a:off x="7718432" y="4568516"/>
              <a:ext cx="1005841" cy="829555"/>
              <a:chOff x="7761201" y="4651592"/>
              <a:chExt cx="1005841" cy="829555"/>
            </a:xfrm>
          </p:grpSpPr>
          <p:pic>
            <p:nvPicPr>
              <p:cNvPr id="188" name="Picture 70" descr="paper_pencil.pn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936302" y="4651592"/>
                <a:ext cx="6556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 name="Rounded Rectangle 188"/>
              <p:cNvSpPr/>
              <p:nvPr/>
            </p:nvSpPr>
            <p:spPr>
              <a:xfrm>
                <a:off x="7761201" y="5178691"/>
                <a:ext cx="1005841" cy="302456"/>
              </a:xfrm>
              <a:prstGeom prst="roundRect">
                <a:avLst>
                  <a:gd name="adj" fmla="val 3447"/>
                </a:avLst>
              </a:prstGeom>
              <a:noFill/>
              <a:ln w="9525" cap="flat" cmpd="sng" algn="ctr">
                <a:noFill/>
                <a:prstDash val="solid"/>
              </a:ln>
              <a:effectLst/>
            </p:spPr>
            <p:txBody>
              <a:bodyPr lIns="91440" tIns="0" rIns="91440" bIns="0" anchor="t" anchorCtr="0"/>
              <a:lstStyle/>
              <a:p>
                <a:pPr algn="ctr" fontAlgn="base">
                  <a:spcBef>
                    <a:spcPct val="0"/>
                  </a:spcBef>
                  <a:spcAft>
                    <a:spcPct val="0"/>
                  </a:spcAft>
                  <a:defRPr/>
                </a:pPr>
                <a:r>
                  <a:rPr lang="en-US" sz="1100" kern="0" dirty="0">
                    <a:solidFill>
                      <a:srgbClr val="000000"/>
                    </a:solidFill>
                    <a:ea typeface="ＭＳ Ｐゴシック" panose="020B0600070205080204" pitchFamily="34" charset="-128"/>
                  </a:rPr>
                  <a:t>Audit &amp; Privacy</a:t>
                </a:r>
              </a:p>
            </p:txBody>
          </p:sp>
        </p:grpSp>
        <p:grpSp>
          <p:nvGrpSpPr>
            <p:cNvPr id="175" name="Group 174"/>
            <p:cNvGrpSpPr/>
            <p:nvPr/>
          </p:nvGrpSpPr>
          <p:grpSpPr>
            <a:xfrm>
              <a:off x="7202181" y="5552216"/>
              <a:ext cx="1005841" cy="745908"/>
              <a:chOff x="7761201" y="5572706"/>
              <a:chExt cx="1005841" cy="745908"/>
            </a:xfrm>
          </p:grpSpPr>
          <p:pic>
            <p:nvPicPr>
              <p:cNvPr id="186" name="Picture 71" descr="magnify.pn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964877" y="5572706"/>
                <a:ext cx="59848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 name="Rounded Rectangle 186"/>
              <p:cNvSpPr/>
              <p:nvPr/>
            </p:nvSpPr>
            <p:spPr>
              <a:xfrm>
                <a:off x="7761201" y="6016158"/>
                <a:ext cx="1005841" cy="302456"/>
              </a:xfrm>
              <a:prstGeom prst="roundRect">
                <a:avLst>
                  <a:gd name="adj" fmla="val 3447"/>
                </a:avLst>
              </a:prstGeom>
              <a:noFill/>
              <a:ln w="9525" cap="flat" cmpd="sng" algn="ctr">
                <a:noFill/>
                <a:prstDash val="solid"/>
              </a:ln>
              <a:effectLst/>
            </p:spPr>
            <p:txBody>
              <a:bodyPr lIns="91440" tIns="0" rIns="91440" bIns="0" anchor="t" anchorCtr="0"/>
              <a:lstStyle/>
              <a:p>
                <a:pPr algn="ctr" fontAlgn="base">
                  <a:spcBef>
                    <a:spcPct val="0"/>
                  </a:spcBef>
                  <a:spcAft>
                    <a:spcPct val="0"/>
                  </a:spcAft>
                  <a:defRPr/>
                </a:pPr>
                <a:r>
                  <a:rPr lang="en-US" sz="1100" kern="0" dirty="0">
                    <a:solidFill>
                      <a:srgbClr val="000000"/>
                    </a:solidFill>
                    <a:ea typeface="ＭＳ Ｐゴシック" panose="020B0600070205080204" pitchFamily="34" charset="-128"/>
                  </a:rPr>
                  <a:t>Forensics</a:t>
                </a:r>
              </a:p>
            </p:txBody>
          </p:sp>
        </p:grpSp>
        <p:sp>
          <p:nvSpPr>
            <p:cNvPr id="176" name="Oval 175"/>
            <p:cNvSpPr/>
            <p:nvPr/>
          </p:nvSpPr>
          <p:spPr>
            <a:xfrm rot="5400000">
              <a:off x="5507362" y="2958000"/>
              <a:ext cx="3584946" cy="1357731"/>
            </a:xfrm>
            <a:prstGeom prst="ellipse">
              <a:avLst/>
            </a:prstGeom>
            <a:noFill/>
            <a:ln w="38100" cap="flat" cmpd="sng" algn="ctr">
              <a:noFill/>
              <a:prstDash val="solid"/>
            </a:ln>
            <a:effectLst/>
          </p:spPr>
          <p:txBody>
            <a:bodyPr rtlCol="0" anchor="ctr">
              <a:prstTxWarp prst="textArchUp">
                <a:avLst>
                  <a:gd name="adj" fmla="val 10955365"/>
                </a:avLst>
              </a:prstTxWarp>
            </a:bodyPr>
            <a:lstStyle/>
            <a:p>
              <a:pPr algn="ctr">
                <a:defRPr/>
              </a:pPr>
              <a:r>
                <a:rPr lang="en-US" b="1" kern="0" dirty="0">
                  <a:solidFill>
                    <a:prstClr val="black">
                      <a:lumMod val="65000"/>
                      <a:lumOff val="35000"/>
                    </a:prstClr>
                  </a:solidFill>
                </a:rPr>
                <a:t>IT Management Groups</a:t>
              </a:r>
            </a:p>
          </p:txBody>
        </p:sp>
      </p:grpSp>
      <p:grpSp>
        <p:nvGrpSpPr>
          <p:cNvPr id="15" name="Group 14"/>
          <p:cNvGrpSpPr/>
          <p:nvPr/>
        </p:nvGrpSpPr>
        <p:grpSpPr>
          <a:xfrm>
            <a:off x="3722341" y="675161"/>
            <a:ext cx="1259154" cy="1399765"/>
            <a:chOff x="2263894" y="801558"/>
            <a:chExt cx="1504950" cy="1700123"/>
          </a:xfrm>
          <a:effectLst>
            <a:outerShdw blurRad="50800" dist="38100" dir="2700000" algn="tl" rotWithShape="0">
              <a:prstClr val="black">
                <a:alpha val="40000"/>
              </a:prstClr>
            </a:outerShdw>
          </a:effectLst>
        </p:grpSpPr>
        <p:grpSp>
          <p:nvGrpSpPr>
            <p:cNvPr id="11" name="Group 10"/>
            <p:cNvGrpSpPr/>
            <p:nvPr/>
          </p:nvGrpSpPr>
          <p:grpSpPr>
            <a:xfrm>
              <a:off x="2263894" y="801558"/>
              <a:ext cx="1504950" cy="1700123"/>
              <a:chOff x="3419475" y="2681377"/>
              <a:chExt cx="1504950" cy="1700123"/>
            </a:xfrm>
          </p:grpSpPr>
          <p:sp>
            <p:nvSpPr>
              <p:cNvPr id="8" name="Rectangle 7"/>
              <p:cNvSpPr/>
              <p:nvPr/>
            </p:nvSpPr>
            <p:spPr>
              <a:xfrm>
                <a:off x="3438525" y="2681377"/>
                <a:ext cx="1473636" cy="170012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dirty="0">
                    <a:solidFill>
                      <a:srgbClr val="17A5C3"/>
                    </a:solidFill>
                  </a:rPr>
                  <a:t>APM</a:t>
                </a:r>
              </a:p>
            </p:txBody>
          </p:sp>
          <p:cxnSp>
            <p:nvCxnSpPr>
              <p:cNvPr id="10" name="Straight Connector 9"/>
              <p:cNvCxnSpPr/>
              <p:nvPr/>
            </p:nvCxnSpPr>
            <p:spPr>
              <a:xfrm>
                <a:off x="3419475" y="3999558"/>
                <a:ext cx="150495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2" name="Picture 11"/>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366072" y="819269"/>
              <a:ext cx="1300593" cy="1300593"/>
            </a:xfrm>
            <a:prstGeom prst="rect">
              <a:avLst/>
            </a:prstGeom>
          </p:spPr>
        </p:pic>
      </p:grpSp>
      <p:grpSp>
        <p:nvGrpSpPr>
          <p:cNvPr id="14" name="Group 13"/>
          <p:cNvGrpSpPr/>
          <p:nvPr/>
        </p:nvGrpSpPr>
        <p:grpSpPr>
          <a:xfrm>
            <a:off x="4858377" y="3650696"/>
            <a:ext cx="1285831" cy="1588077"/>
            <a:chOff x="5378316" y="1634286"/>
            <a:chExt cx="1504950" cy="1700123"/>
          </a:xfrm>
          <a:effectLst>
            <a:outerShdw blurRad="50800" dist="38100" dir="2700000" algn="tl" rotWithShape="0">
              <a:prstClr val="black">
                <a:alpha val="40000"/>
              </a:prstClr>
            </a:outerShdw>
          </a:effectLst>
        </p:grpSpPr>
        <p:grpSp>
          <p:nvGrpSpPr>
            <p:cNvPr id="234" name="Group 233"/>
            <p:cNvGrpSpPr/>
            <p:nvPr/>
          </p:nvGrpSpPr>
          <p:grpSpPr>
            <a:xfrm>
              <a:off x="5378316" y="1634286"/>
              <a:ext cx="1504950" cy="1700123"/>
              <a:chOff x="3419475" y="2681377"/>
              <a:chExt cx="1504950" cy="1700123"/>
            </a:xfrm>
          </p:grpSpPr>
          <p:sp>
            <p:nvSpPr>
              <p:cNvPr id="235" name="Rectangle 234"/>
              <p:cNvSpPr/>
              <p:nvPr/>
            </p:nvSpPr>
            <p:spPr>
              <a:xfrm>
                <a:off x="3438525" y="2681377"/>
                <a:ext cx="1473636" cy="170012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600" dirty="0">
                    <a:solidFill>
                      <a:srgbClr val="17A5C3"/>
                    </a:solidFill>
                  </a:rPr>
                  <a:t>HW Monitor</a:t>
                </a:r>
              </a:p>
            </p:txBody>
          </p:sp>
          <p:cxnSp>
            <p:nvCxnSpPr>
              <p:cNvPr id="236" name="Straight Connector 235"/>
              <p:cNvCxnSpPr/>
              <p:nvPr/>
            </p:nvCxnSpPr>
            <p:spPr>
              <a:xfrm>
                <a:off x="3419475" y="3999558"/>
                <a:ext cx="150495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3" name="Picture 12"/>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590324" y="1708767"/>
              <a:ext cx="1160325" cy="1160325"/>
            </a:xfrm>
            <a:prstGeom prst="rect">
              <a:avLst/>
            </a:prstGeom>
          </p:spPr>
        </p:pic>
      </p:grpSp>
      <p:grpSp>
        <p:nvGrpSpPr>
          <p:cNvPr id="18" name="Group 17"/>
          <p:cNvGrpSpPr/>
          <p:nvPr/>
        </p:nvGrpSpPr>
        <p:grpSpPr>
          <a:xfrm>
            <a:off x="5870196" y="3077013"/>
            <a:ext cx="1187623" cy="1372036"/>
            <a:chOff x="5378316" y="4034446"/>
            <a:chExt cx="1504950" cy="1732759"/>
          </a:xfrm>
          <a:effectLst>
            <a:outerShdw blurRad="50800" dist="38100" dir="2700000" algn="tl" rotWithShape="0">
              <a:prstClr val="black">
                <a:alpha val="40000"/>
              </a:prstClr>
            </a:outerShdw>
          </a:effectLst>
        </p:grpSpPr>
        <p:grpSp>
          <p:nvGrpSpPr>
            <p:cNvPr id="244" name="Group 243"/>
            <p:cNvGrpSpPr/>
            <p:nvPr/>
          </p:nvGrpSpPr>
          <p:grpSpPr>
            <a:xfrm>
              <a:off x="5378316" y="4067082"/>
              <a:ext cx="1504950" cy="1700123"/>
              <a:chOff x="3419475" y="2681377"/>
              <a:chExt cx="1504950" cy="1700123"/>
            </a:xfrm>
          </p:grpSpPr>
          <p:sp>
            <p:nvSpPr>
              <p:cNvPr id="245" name="Rectangle 244"/>
              <p:cNvSpPr/>
              <p:nvPr/>
            </p:nvSpPr>
            <p:spPr>
              <a:xfrm>
                <a:off x="3438525" y="2681377"/>
                <a:ext cx="1473636" cy="170012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dirty="0">
                    <a:solidFill>
                      <a:srgbClr val="17A5C3"/>
                    </a:solidFill>
                  </a:rPr>
                  <a:t>NPM</a:t>
                </a:r>
              </a:p>
            </p:txBody>
          </p:sp>
          <p:cxnSp>
            <p:nvCxnSpPr>
              <p:cNvPr id="246" name="Straight Connector 245"/>
              <p:cNvCxnSpPr/>
              <p:nvPr/>
            </p:nvCxnSpPr>
            <p:spPr>
              <a:xfrm>
                <a:off x="3419475" y="3999558"/>
                <a:ext cx="150495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7" name="Picture 16"/>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5480494" y="4034446"/>
              <a:ext cx="1300593" cy="1300593"/>
            </a:xfrm>
            <a:prstGeom prst="rect">
              <a:avLst/>
            </a:prstGeom>
          </p:spPr>
        </p:pic>
      </p:grpSp>
      <p:grpSp>
        <p:nvGrpSpPr>
          <p:cNvPr id="20" name="Group 19"/>
          <p:cNvGrpSpPr/>
          <p:nvPr/>
        </p:nvGrpSpPr>
        <p:grpSpPr>
          <a:xfrm>
            <a:off x="4860831" y="1936518"/>
            <a:ext cx="1255732" cy="1457164"/>
            <a:chOff x="3018436" y="3896334"/>
            <a:chExt cx="1504950" cy="1700123"/>
          </a:xfrm>
          <a:effectLst>
            <a:outerShdw blurRad="50800" dist="38100" dir="2700000" algn="tl" rotWithShape="0">
              <a:prstClr val="black">
                <a:alpha val="40000"/>
              </a:prstClr>
            </a:outerShdw>
          </a:effectLst>
        </p:grpSpPr>
        <p:grpSp>
          <p:nvGrpSpPr>
            <p:cNvPr id="240" name="Group 239"/>
            <p:cNvGrpSpPr/>
            <p:nvPr/>
          </p:nvGrpSpPr>
          <p:grpSpPr>
            <a:xfrm>
              <a:off x="3018436" y="3896334"/>
              <a:ext cx="1504950" cy="1700123"/>
              <a:chOff x="3419475" y="2681377"/>
              <a:chExt cx="1504950" cy="1700123"/>
            </a:xfrm>
          </p:grpSpPr>
          <p:sp>
            <p:nvSpPr>
              <p:cNvPr id="241" name="Rectangle 240"/>
              <p:cNvSpPr/>
              <p:nvPr/>
            </p:nvSpPr>
            <p:spPr>
              <a:xfrm>
                <a:off x="3438525" y="2681377"/>
                <a:ext cx="1473636" cy="170012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600" dirty="0">
                    <a:solidFill>
                      <a:srgbClr val="17A5C3"/>
                    </a:solidFill>
                  </a:rPr>
                  <a:t>User Experience</a:t>
                </a:r>
              </a:p>
            </p:txBody>
          </p:sp>
          <p:cxnSp>
            <p:nvCxnSpPr>
              <p:cNvPr id="242" name="Straight Connector 241"/>
              <p:cNvCxnSpPr/>
              <p:nvPr/>
            </p:nvCxnSpPr>
            <p:spPr>
              <a:xfrm>
                <a:off x="3419475" y="3727192"/>
                <a:ext cx="150495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9" name="Picture 18"/>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3308136" y="3947586"/>
              <a:ext cx="945208" cy="945209"/>
            </a:xfrm>
            <a:prstGeom prst="rect">
              <a:avLst/>
            </a:prstGeom>
          </p:spPr>
        </p:pic>
      </p:grpSp>
      <p:grpSp>
        <p:nvGrpSpPr>
          <p:cNvPr id="21" name="Group 20"/>
          <p:cNvGrpSpPr/>
          <p:nvPr/>
        </p:nvGrpSpPr>
        <p:grpSpPr>
          <a:xfrm>
            <a:off x="3447988" y="1962730"/>
            <a:ext cx="1265763" cy="1512713"/>
            <a:chOff x="3271469" y="1682226"/>
            <a:chExt cx="1504950" cy="1761482"/>
          </a:xfrm>
          <a:effectLst>
            <a:outerShdw blurRad="50800" dist="38100" dir="2700000" algn="tl" rotWithShape="0">
              <a:prstClr val="black">
                <a:alpha val="40000"/>
              </a:prstClr>
            </a:outerShdw>
          </a:effectLst>
        </p:grpSpPr>
        <p:grpSp>
          <p:nvGrpSpPr>
            <p:cNvPr id="248" name="Group 247"/>
            <p:cNvGrpSpPr/>
            <p:nvPr/>
          </p:nvGrpSpPr>
          <p:grpSpPr>
            <a:xfrm>
              <a:off x="3271469" y="1743585"/>
              <a:ext cx="1504950" cy="1700123"/>
              <a:chOff x="3419475" y="2681377"/>
              <a:chExt cx="1504950" cy="1700123"/>
            </a:xfrm>
          </p:grpSpPr>
          <p:sp>
            <p:nvSpPr>
              <p:cNvPr id="249" name="Rectangle 248"/>
              <p:cNvSpPr/>
              <p:nvPr/>
            </p:nvSpPr>
            <p:spPr>
              <a:xfrm>
                <a:off x="3438525" y="2681377"/>
                <a:ext cx="1473636" cy="170012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dirty="0">
                    <a:solidFill>
                      <a:srgbClr val="17A5C3"/>
                    </a:solidFill>
                  </a:rPr>
                  <a:t>IPS / IDS</a:t>
                </a:r>
              </a:p>
            </p:txBody>
          </p:sp>
          <p:cxnSp>
            <p:nvCxnSpPr>
              <p:cNvPr id="250" name="Straight Connector 249"/>
              <p:cNvCxnSpPr/>
              <p:nvPr/>
            </p:nvCxnSpPr>
            <p:spPr>
              <a:xfrm>
                <a:off x="3419475" y="3999558"/>
                <a:ext cx="150495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6" name="Picture 15"/>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3369469" y="1682226"/>
              <a:ext cx="1300593" cy="1300593"/>
            </a:xfrm>
            <a:prstGeom prst="rect">
              <a:avLst/>
            </a:prstGeom>
          </p:spPr>
        </p:pic>
      </p:grpSp>
      <p:grpSp>
        <p:nvGrpSpPr>
          <p:cNvPr id="23" name="Group 22"/>
          <p:cNvGrpSpPr/>
          <p:nvPr/>
        </p:nvGrpSpPr>
        <p:grpSpPr>
          <a:xfrm>
            <a:off x="5695250" y="588397"/>
            <a:ext cx="1373851" cy="1452860"/>
            <a:chOff x="3682600" y="1994364"/>
            <a:chExt cx="1504950" cy="1700123"/>
          </a:xfrm>
          <a:effectLst>
            <a:outerShdw blurRad="50800" dist="38100" dir="2700000" algn="tl" rotWithShape="0">
              <a:prstClr val="black">
                <a:alpha val="40000"/>
              </a:prstClr>
            </a:outerShdw>
          </a:effectLst>
        </p:grpSpPr>
        <p:grpSp>
          <p:nvGrpSpPr>
            <p:cNvPr id="251" name="Group 250"/>
            <p:cNvGrpSpPr/>
            <p:nvPr/>
          </p:nvGrpSpPr>
          <p:grpSpPr>
            <a:xfrm>
              <a:off x="3682600" y="1994364"/>
              <a:ext cx="1504950" cy="1700123"/>
              <a:chOff x="3419475" y="2681377"/>
              <a:chExt cx="1504950" cy="1700123"/>
            </a:xfrm>
          </p:grpSpPr>
          <p:sp>
            <p:nvSpPr>
              <p:cNvPr id="252" name="Rectangle 251"/>
              <p:cNvSpPr/>
              <p:nvPr/>
            </p:nvSpPr>
            <p:spPr>
              <a:xfrm>
                <a:off x="3438525" y="2681377"/>
                <a:ext cx="1473636" cy="170012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sz="1600" dirty="0">
                    <a:solidFill>
                      <a:srgbClr val="17A5C3"/>
                    </a:solidFill>
                  </a:rPr>
                  <a:t>Cloud Monitor</a:t>
                </a:r>
              </a:p>
            </p:txBody>
          </p:sp>
          <p:cxnSp>
            <p:nvCxnSpPr>
              <p:cNvPr id="253" name="Straight Connector 252"/>
              <p:cNvCxnSpPr/>
              <p:nvPr/>
            </p:nvCxnSpPr>
            <p:spPr>
              <a:xfrm>
                <a:off x="3419475" y="3765491"/>
                <a:ext cx="150495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22" name="Picture 21"/>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3802021" y="2046326"/>
              <a:ext cx="1300593" cy="1300593"/>
            </a:xfrm>
            <a:prstGeom prst="rect">
              <a:avLst/>
            </a:prstGeom>
          </p:spPr>
        </p:pic>
      </p:grpSp>
      <p:grpSp>
        <p:nvGrpSpPr>
          <p:cNvPr id="257" name="Group 256"/>
          <p:cNvGrpSpPr/>
          <p:nvPr/>
        </p:nvGrpSpPr>
        <p:grpSpPr>
          <a:xfrm>
            <a:off x="7895155" y="1178565"/>
            <a:ext cx="1005840" cy="5025088"/>
            <a:chOff x="7755858" y="1310214"/>
            <a:chExt cx="1005840" cy="5025088"/>
          </a:xfrm>
          <a:solidFill>
            <a:schemeClr val="bg1">
              <a:lumMod val="95000"/>
            </a:schemeClr>
          </a:solidFill>
        </p:grpSpPr>
        <p:sp>
          <p:nvSpPr>
            <p:cNvPr id="258" name="Rounded Rectangle 257"/>
            <p:cNvSpPr/>
            <p:nvPr/>
          </p:nvSpPr>
          <p:spPr>
            <a:xfrm>
              <a:off x="7755858" y="1310214"/>
              <a:ext cx="1005840" cy="5025088"/>
            </a:xfrm>
            <a:prstGeom prst="roundRect">
              <a:avLst>
                <a:gd name="adj" fmla="val 3447"/>
              </a:avLst>
            </a:prstGeom>
            <a:grpFill/>
            <a:ln w="9525" cap="flat" cmpd="sng" algn="ctr">
              <a:noFill/>
              <a:prstDash val="solid"/>
            </a:ln>
            <a:effectLst/>
          </p:spPr>
          <p:txBody>
            <a:bodyPr rtlCol="0" anchor="t">
              <a:flatTx/>
            </a:bodyPr>
            <a:lstStyle/>
            <a:p>
              <a:pPr algn="ctr" fontAlgn="base">
                <a:spcBef>
                  <a:spcPct val="0"/>
                </a:spcBef>
                <a:spcAft>
                  <a:spcPct val="0"/>
                </a:spcAft>
              </a:pPr>
              <a:endParaRPr lang="en-US" sz="1200" kern="0" dirty="0">
                <a:solidFill>
                  <a:srgbClr val="6D6E71">
                    <a:lumMod val="50000"/>
                  </a:srgbClr>
                </a:solidFill>
                <a:latin typeface="Arial"/>
              </a:endParaRPr>
            </a:p>
          </p:txBody>
        </p:sp>
        <p:pic>
          <p:nvPicPr>
            <p:cNvPr id="259" name="Picture 258"/>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7906101" y="4064692"/>
              <a:ext cx="705354" cy="250328"/>
            </a:xfrm>
            <a:prstGeom prst="rect">
              <a:avLst/>
            </a:prstGeom>
            <a:grpFill/>
            <a:ln w="12700">
              <a:noFill/>
              <a:miter lim="800000"/>
              <a:headEnd/>
              <a:tailEnd/>
            </a:ln>
          </p:spPr>
        </p:pic>
        <p:pic>
          <p:nvPicPr>
            <p:cNvPr id="260" name="Picture 259"/>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940095" y="2140485"/>
              <a:ext cx="637367" cy="227631"/>
            </a:xfrm>
            <a:prstGeom prst="rect">
              <a:avLst/>
            </a:prstGeom>
            <a:grpFill/>
          </p:spPr>
        </p:pic>
        <p:pic>
          <p:nvPicPr>
            <p:cNvPr id="261" name="Picture 260"/>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7883103" y="3208661"/>
              <a:ext cx="751351" cy="169917"/>
            </a:xfrm>
            <a:prstGeom prst="rect">
              <a:avLst/>
            </a:prstGeom>
            <a:grpFill/>
            <a:ln w="12700">
              <a:noFill/>
              <a:miter lim="800000"/>
              <a:headEnd/>
              <a:tailEnd/>
            </a:ln>
          </p:spPr>
        </p:pic>
        <p:pic>
          <p:nvPicPr>
            <p:cNvPr id="262" name="Picture 261" descr="imperva.png"/>
            <p:cNvPicPr>
              <a:picLocks noChangeAspect="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7807437" y="3676239"/>
              <a:ext cx="902683" cy="123456"/>
            </a:xfrm>
            <a:prstGeom prst="rect">
              <a:avLst/>
            </a:prstGeom>
            <a:grpFill/>
            <a:ln>
              <a:noFill/>
            </a:ln>
          </p:spPr>
        </p:pic>
        <p:pic>
          <p:nvPicPr>
            <p:cNvPr id="263" name="Picture 262"/>
            <p:cNvPicPr>
              <a:picLocks noChangeAspect="1" noChangeArrowheads="1"/>
            </p:cNvPicPr>
            <p:nvPr/>
          </p:nvPicPr>
          <p:blipFill>
            <a:blip r:embed="rId24" cstate="screen">
              <a:extLst>
                <a:ext uri="{28A0092B-C50C-407E-A947-70E740481C1C}">
                  <a14:useLocalDpi xmlns:a14="http://schemas.microsoft.com/office/drawing/2010/main"/>
                </a:ext>
              </a:extLst>
            </a:blip>
            <a:stretch>
              <a:fillRect/>
            </a:stretch>
          </p:blipFill>
          <p:spPr bwMode="auto">
            <a:xfrm>
              <a:off x="7820317" y="3858257"/>
              <a:ext cx="876922" cy="147873"/>
            </a:xfrm>
            <a:prstGeom prst="rect">
              <a:avLst/>
            </a:prstGeom>
            <a:grpFill/>
            <a:ln w="12700">
              <a:noFill/>
              <a:miter lim="800000"/>
              <a:headEnd/>
              <a:tailEnd/>
            </a:ln>
          </p:spPr>
        </p:pic>
        <p:pic>
          <p:nvPicPr>
            <p:cNvPr id="264" name="Picture 263" descr="riverbed-logo.png"/>
            <p:cNvPicPr>
              <a:picLocks noChangeAspect="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7932836" y="2634320"/>
              <a:ext cx="651884" cy="199465"/>
            </a:xfrm>
            <a:prstGeom prst="rect">
              <a:avLst/>
            </a:prstGeom>
            <a:grpFill/>
            <a:ln w="9525">
              <a:noFill/>
              <a:miter lim="800000"/>
              <a:headEnd/>
              <a:tailEnd/>
            </a:ln>
          </p:spPr>
        </p:pic>
        <p:pic>
          <p:nvPicPr>
            <p:cNvPr id="265" name="Picture 264"/>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7979801" y="2892347"/>
              <a:ext cx="557954" cy="257752"/>
            </a:xfrm>
            <a:prstGeom prst="rect">
              <a:avLst/>
            </a:prstGeom>
            <a:grpFill/>
            <a:ln>
              <a:noFill/>
            </a:ln>
          </p:spPr>
        </p:pic>
        <p:pic>
          <p:nvPicPr>
            <p:cNvPr id="266" name="Picture 265"/>
            <p:cNvPicPr>
              <a:picLocks noChangeAspect="1" noChangeArrowheads="1"/>
            </p:cNvPicPr>
            <p:nvPr/>
          </p:nvPicPr>
          <p:blipFill>
            <a:blip r:embed="rId27" cstate="screen">
              <a:extLst>
                <a:ext uri="{28A0092B-C50C-407E-A947-70E740481C1C}">
                  <a14:useLocalDpi xmlns:a14="http://schemas.microsoft.com/office/drawing/2010/main"/>
                </a:ext>
              </a:extLst>
            </a:blip>
            <a:stretch>
              <a:fillRect/>
            </a:stretch>
          </p:blipFill>
          <p:spPr bwMode="auto">
            <a:xfrm>
              <a:off x="7823134" y="2426678"/>
              <a:ext cx="871289" cy="149080"/>
            </a:xfrm>
            <a:prstGeom prst="rect">
              <a:avLst/>
            </a:prstGeom>
            <a:grpFill/>
            <a:ln w="12700">
              <a:noFill/>
              <a:miter lim="800000"/>
              <a:headEnd/>
              <a:tailEnd/>
            </a:ln>
          </p:spPr>
        </p:pic>
        <p:pic>
          <p:nvPicPr>
            <p:cNvPr id="267" name="Picture 266" descr="paloaltonetworks.png"/>
            <p:cNvPicPr>
              <a:picLocks noChangeAspect="1"/>
            </p:cNvPicPr>
            <p:nvPr/>
          </p:nvPicPr>
          <p:blipFill>
            <a:blip r:embed="rId28" cstate="screen">
              <a:lum contrast="40000"/>
              <a:extLst>
                <a:ext uri="{28A0092B-C50C-407E-A947-70E740481C1C}">
                  <a14:useLocalDpi xmlns:a14="http://schemas.microsoft.com/office/drawing/2010/main"/>
                </a:ext>
              </a:extLst>
            </a:blip>
            <a:srcRect/>
            <a:stretch>
              <a:fillRect/>
            </a:stretch>
          </p:blipFill>
          <p:spPr bwMode="auto">
            <a:xfrm>
              <a:off x="7863854" y="3437140"/>
              <a:ext cx="789848" cy="180537"/>
            </a:xfrm>
            <a:prstGeom prst="rect">
              <a:avLst/>
            </a:prstGeom>
            <a:grpFill/>
            <a:ln w="9525">
              <a:noFill/>
              <a:miter lim="800000"/>
              <a:headEnd/>
              <a:tailEnd/>
            </a:ln>
          </p:spPr>
        </p:pic>
        <p:pic>
          <p:nvPicPr>
            <p:cNvPr id="268" name="Picture 5"/>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7907567" y="1414065"/>
              <a:ext cx="702422" cy="167303"/>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69" name="Picture 7"/>
            <p:cNvPicPr>
              <a:picLocks noChangeAspect="1" noChangeArrowheads="1"/>
            </p:cNvPicPr>
            <p:nvPr/>
          </p:nvPicPr>
          <p:blipFill>
            <a:blip r:embed="rId3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31238" y="5700214"/>
              <a:ext cx="855080" cy="285027"/>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70" name="Picture 2"/>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7827032" y="1639930"/>
              <a:ext cx="863492" cy="210654"/>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71" name="Picture 4"/>
            <p:cNvPicPr>
              <a:picLocks noChangeAspect="1" noChangeArrowheads="1"/>
            </p:cNvPicPr>
            <p:nvPr/>
          </p:nvPicPr>
          <p:blipFill>
            <a:blip r:embed="rId3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22302" y="1909146"/>
              <a:ext cx="672953" cy="172777"/>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72" name="Picture 6"/>
            <p:cNvPicPr>
              <a:picLocks noChangeAspect="1" noChangeArrowheads="1"/>
            </p:cNvPicPr>
            <p:nvPr/>
          </p:nvPicPr>
          <p:blipFill>
            <a:blip r:embed="rId3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241159" y="4309546"/>
              <a:ext cx="499297" cy="444738"/>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73" name="Picture 8"/>
            <p:cNvPicPr>
              <a:picLocks noChangeAspect="1" noChangeArrowheads="1"/>
            </p:cNvPicPr>
            <p:nvPr/>
          </p:nvPicPr>
          <p:blipFill>
            <a:blip r:embed="rId3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08705" y="5109327"/>
              <a:ext cx="900147" cy="202533"/>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74" name="Picture 11"/>
            <p:cNvPicPr>
              <a:picLocks noChangeAspect="1" noChangeArrowheads="1"/>
            </p:cNvPicPr>
            <p:nvPr/>
          </p:nvPicPr>
          <p:blipFill>
            <a:blip r:embed="rId3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24189" y="4777740"/>
              <a:ext cx="669179" cy="27302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75" name="Picture 274"/>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7865436" y="6043809"/>
              <a:ext cx="786685" cy="196671"/>
            </a:xfrm>
            <a:prstGeom prst="rect">
              <a:avLst/>
            </a:prstGeom>
            <a:grpFill/>
          </p:spPr>
        </p:pic>
        <p:pic>
          <p:nvPicPr>
            <p:cNvPr id="276" name="Picture 275"/>
            <p:cNvPicPr>
              <a:picLocks noChangeAspect="1"/>
            </p:cNvPicPr>
            <p:nvPr/>
          </p:nvPicPr>
          <p:blipFill>
            <a:blip r:embed="rId37" cstate="screen">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7908303" y="5370422"/>
              <a:ext cx="700951" cy="271230"/>
            </a:xfrm>
            <a:prstGeom prst="rect">
              <a:avLst/>
            </a:prstGeom>
            <a:grpFill/>
          </p:spPr>
        </p:pic>
        <p:pic>
          <p:nvPicPr>
            <p:cNvPr id="277" name="Picture 276"/>
            <p:cNvPicPr>
              <a:picLocks noChangeAspect="1"/>
            </p:cNvPicPr>
            <p:nvPr/>
          </p:nvPicPr>
          <p:blipFill>
            <a:blip r:embed="rId3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36331" y="4331190"/>
              <a:ext cx="453076" cy="453076"/>
            </a:xfrm>
            <a:prstGeom prst="rect">
              <a:avLst/>
            </a:prstGeom>
            <a:grpFill/>
          </p:spPr>
        </p:pic>
      </p:grpSp>
      <p:grpSp>
        <p:nvGrpSpPr>
          <p:cNvPr id="25" name="Group 24"/>
          <p:cNvGrpSpPr/>
          <p:nvPr/>
        </p:nvGrpSpPr>
        <p:grpSpPr>
          <a:xfrm>
            <a:off x="3525285" y="3571127"/>
            <a:ext cx="1137382" cy="1422752"/>
            <a:chOff x="1714541" y="4577588"/>
            <a:chExt cx="1504950" cy="1700123"/>
          </a:xfrm>
        </p:grpSpPr>
        <p:grpSp>
          <p:nvGrpSpPr>
            <p:cNvPr id="278" name="Group 277"/>
            <p:cNvGrpSpPr/>
            <p:nvPr/>
          </p:nvGrpSpPr>
          <p:grpSpPr>
            <a:xfrm>
              <a:off x="1714541" y="4577588"/>
              <a:ext cx="1504950" cy="1700123"/>
              <a:chOff x="3419475" y="2681377"/>
              <a:chExt cx="1504950" cy="1700123"/>
            </a:xfrm>
            <a:effectLst>
              <a:outerShdw blurRad="50800" dist="38100" dir="2700000" algn="tl" rotWithShape="0">
                <a:prstClr val="black">
                  <a:alpha val="40000"/>
                </a:prstClr>
              </a:outerShdw>
            </a:effectLst>
          </p:grpSpPr>
          <p:sp>
            <p:nvSpPr>
              <p:cNvPr id="279" name="Rectangle 278"/>
              <p:cNvSpPr/>
              <p:nvPr/>
            </p:nvSpPr>
            <p:spPr>
              <a:xfrm>
                <a:off x="3438525" y="2681377"/>
                <a:ext cx="1473636" cy="170012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dirty="0">
                    <a:solidFill>
                      <a:srgbClr val="17A5C3"/>
                    </a:solidFill>
                  </a:rPr>
                  <a:t>Firewalls</a:t>
                </a:r>
              </a:p>
            </p:txBody>
          </p:sp>
          <p:cxnSp>
            <p:nvCxnSpPr>
              <p:cNvPr id="280" name="Straight Connector 279"/>
              <p:cNvCxnSpPr/>
              <p:nvPr/>
            </p:nvCxnSpPr>
            <p:spPr>
              <a:xfrm>
                <a:off x="3419475" y="3999558"/>
                <a:ext cx="150495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24" name="Picture 23"/>
            <p:cNvPicPr>
              <a:picLocks noChangeAspect="1"/>
            </p:cNvPicPr>
            <p:nvPr/>
          </p:nvPicPr>
          <p:blipFill>
            <a:blip r:embed="rId39">
              <a:extLst>
                <a:ext uri="{28A0092B-C50C-407E-A947-70E740481C1C}">
                  <a14:useLocalDpi xmlns:a14="http://schemas.microsoft.com/office/drawing/2010/main"/>
                </a:ext>
              </a:extLst>
            </a:blip>
            <a:stretch>
              <a:fillRect/>
            </a:stretch>
          </p:blipFill>
          <p:spPr>
            <a:xfrm>
              <a:off x="1819304" y="4586382"/>
              <a:ext cx="1300593" cy="1300593"/>
            </a:xfrm>
            <a:prstGeom prst="rect">
              <a:avLst/>
            </a:prstGeom>
          </p:spPr>
        </p:pic>
      </p:grpSp>
      <p:grpSp>
        <p:nvGrpSpPr>
          <p:cNvPr id="27" name="Group 26"/>
          <p:cNvGrpSpPr/>
          <p:nvPr/>
        </p:nvGrpSpPr>
        <p:grpSpPr>
          <a:xfrm>
            <a:off x="6554522" y="1941901"/>
            <a:ext cx="1205006" cy="1460056"/>
            <a:chOff x="4264427" y="2427114"/>
            <a:chExt cx="1504950" cy="1700123"/>
          </a:xfrm>
        </p:grpSpPr>
        <p:grpSp>
          <p:nvGrpSpPr>
            <p:cNvPr id="254" name="Group 253"/>
            <p:cNvGrpSpPr/>
            <p:nvPr/>
          </p:nvGrpSpPr>
          <p:grpSpPr>
            <a:xfrm>
              <a:off x="4264427" y="2427114"/>
              <a:ext cx="1504950" cy="1700123"/>
              <a:chOff x="3419475" y="2681377"/>
              <a:chExt cx="1504950" cy="1700123"/>
            </a:xfrm>
            <a:effectLst>
              <a:outerShdw blurRad="50800" dist="38100" dir="2700000" algn="tl" rotWithShape="0">
                <a:prstClr val="black">
                  <a:alpha val="40000"/>
                </a:prstClr>
              </a:outerShdw>
            </a:effectLst>
          </p:grpSpPr>
          <p:sp>
            <p:nvSpPr>
              <p:cNvPr id="255" name="Rectangle 254"/>
              <p:cNvSpPr/>
              <p:nvPr/>
            </p:nvSpPr>
            <p:spPr>
              <a:xfrm>
                <a:off x="3438525" y="2681377"/>
                <a:ext cx="1473636" cy="170012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dirty="0">
                    <a:solidFill>
                      <a:srgbClr val="17A5C3"/>
                    </a:solidFill>
                  </a:rPr>
                  <a:t>Forensics</a:t>
                </a:r>
              </a:p>
            </p:txBody>
          </p:sp>
          <p:cxnSp>
            <p:nvCxnSpPr>
              <p:cNvPr id="256" name="Straight Connector 255"/>
              <p:cNvCxnSpPr/>
              <p:nvPr/>
            </p:nvCxnSpPr>
            <p:spPr>
              <a:xfrm>
                <a:off x="3419475" y="3999558"/>
                <a:ext cx="150495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26" name="Picture 25"/>
            <p:cNvPicPr>
              <a:picLocks noChangeAspect="1"/>
            </p:cNvPicPr>
            <p:nvPr/>
          </p:nvPicPr>
          <p:blipFill>
            <a:blip r:embed="rId40">
              <a:extLst>
                <a:ext uri="{28A0092B-C50C-407E-A947-70E740481C1C}">
                  <a14:useLocalDpi xmlns:a14="http://schemas.microsoft.com/office/drawing/2010/main"/>
                </a:ext>
              </a:extLst>
            </a:blip>
            <a:stretch>
              <a:fillRect/>
            </a:stretch>
          </p:blipFill>
          <p:spPr>
            <a:xfrm>
              <a:off x="4414267" y="2529195"/>
              <a:ext cx="1210990" cy="1210990"/>
            </a:xfrm>
            <a:prstGeom prst="rect">
              <a:avLst/>
            </a:prstGeom>
          </p:spPr>
        </p:pic>
      </p:grpSp>
      <p:sp>
        <p:nvSpPr>
          <p:cNvPr id="5" name="TextBox 4"/>
          <p:cNvSpPr txBox="1"/>
          <p:nvPr/>
        </p:nvSpPr>
        <p:spPr>
          <a:xfrm>
            <a:off x="3774407" y="5246109"/>
            <a:ext cx="3897657" cy="1200329"/>
          </a:xfrm>
          <a:prstGeom prst="rect">
            <a:avLst/>
          </a:prstGeom>
          <a:noFill/>
        </p:spPr>
        <p:txBody>
          <a:bodyPr wrap="square" rtlCol="0">
            <a:spAutoFit/>
          </a:bodyPr>
          <a:lstStyle/>
          <a:p>
            <a:pPr marL="285750" indent="-285750">
              <a:buFont typeface="Arial" panose="020B0604020202020204" pitchFamily="34" charset="0"/>
              <a:buChar char="•"/>
            </a:pPr>
            <a:r>
              <a:rPr lang="ru-RU" dirty="0">
                <a:solidFill>
                  <a:srgbClr val="E31837"/>
                </a:solidFill>
              </a:rPr>
              <a:t>Новая комплексность</a:t>
            </a:r>
            <a:endParaRPr lang="en-US" dirty="0">
              <a:solidFill>
                <a:srgbClr val="E31837"/>
              </a:solidFill>
            </a:endParaRPr>
          </a:p>
          <a:p>
            <a:pPr marL="285750" indent="-285750">
              <a:buFont typeface="Arial" panose="020B0604020202020204" pitchFamily="34" charset="0"/>
              <a:buChar char="•"/>
            </a:pPr>
            <a:r>
              <a:rPr lang="ru-RU" dirty="0">
                <a:solidFill>
                  <a:srgbClr val="E31837"/>
                </a:solidFill>
              </a:rPr>
              <a:t>Не соблюдение </a:t>
            </a:r>
            <a:r>
              <a:rPr lang="en-US" dirty="0">
                <a:solidFill>
                  <a:srgbClr val="E31837"/>
                </a:solidFill>
              </a:rPr>
              <a:t> SLA</a:t>
            </a:r>
          </a:p>
          <a:p>
            <a:pPr marL="285750" indent="-285750">
              <a:buFont typeface="Arial" panose="020B0604020202020204" pitchFamily="34" charset="0"/>
              <a:buChar char="•"/>
            </a:pPr>
            <a:r>
              <a:rPr lang="ru-RU" dirty="0">
                <a:solidFill>
                  <a:srgbClr val="E31837"/>
                </a:solidFill>
              </a:rPr>
              <a:t>Не масштабируемые затраты</a:t>
            </a:r>
            <a:endParaRPr lang="en-US" dirty="0">
              <a:solidFill>
                <a:srgbClr val="E31837"/>
              </a:solidFill>
            </a:endParaRPr>
          </a:p>
          <a:p>
            <a:pPr marL="285750" indent="-285750">
              <a:buFont typeface="Arial" panose="020B0604020202020204" pitchFamily="34" charset="0"/>
              <a:buChar char="•"/>
            </a:pPr>
            <a:r>
              <a:rPr lang="ru-RU" dirty="0">
                <a:solidFill>
                  <a:srgbClr val="E31837"/>
                </a:solidFill>
              </a:rPr>
              <a:t>Не прогнозируемые инвестиции</a:t>
            </a:r>
            <a:endParaRPr lang="en-US" dirty="0">
              <a:solidFill>
                <a:srgbClr val="E31837"/>
              </a:solidFill>
            </a:endParaRPr>
          </a:p>
        </p:txBody>
      </p:sp>
    </p:spTree>
    <p:extLst>
      <p:ext uri="{BB962C8B-B14F-4D97-AF65-F5344CB8AC3E}">
        <p14:creationId xmlns:p14="http://schemas.microsoft.com/office/powerpoint/2010/main" val="1804672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50"/>
                                        <p:tgtEl>
                                          <p:spTgt spid="14"/>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50"/>
                                        <p:tgtEl>
                                          <p:spTgt spid="23"/>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50"/>
                                        <p:tgtEl>
                                          <p:spTgt spid="20"/>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50"/>
                                        <p:tgtEl>
                                          <p:spTgt spid="18"/>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50"/>
                                        <p:tgtEl>
                                          <p:spTgt spid="21"/>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50"/>
                                        <p:tgtEl>
                                          <p:spTgt spid="25"/>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5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57"/>
                                        </p:tgtEl>
                                        <p:attrNameLst>
                                          <p:attrName>style.visibility</p:attrName>
                                        </p:attrNameLst>
                                      </p:cBhvr>
                                      <p:to>
                                        <p:strVal val="visible"/>
                                      </p:to>
                                    </p:set>
                                    <p:animEffect transition="in" filter="fade">
                                      <p:cBhvr>
                                        <p:cTn id="40" dur="500"/>
                                        <p:tgtEl>
                                          <p:spTgt spid="25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ctangle 145"/>
          <p:cNvSpPr/>
          <p:nvPr/>
        </p:nvSpPr>
        <p:spPr>
          <a:xfrm>
            <a:off x="9446302" y="6038582"/>
            <a:ext cx="1221698" cy="6822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0" name="TextBox 79"/>
          <p:cNvSpPr txBox="1"/>
          <p:nvPr/>
        </p:nvSpPr>
        <p:spPr>
          <a:xfrm>
            <a:off x="4289342" y="884549"/>
            <a:ext cx="3613316" cy="400110"/>
          </a:xfrm>
          <a:prstGeom prst="rect">
            <a:avLst/>
          </a:prstGeom>
          <a:solidFill>
            <a:schemeClr val="accent4"/>
          </a:solidFill>
        </p:spPr>
        <p:txBody>
          <a:bodyPr wrap="square" rtlCol="0">
            <a:spAutoFit/>
          </a:bodyPr>
          <a:lstStyle/>
          <a:p>
            <a:pPr algn="ctr">
              <a:defRPr/>
            </a:pPr>
            <a:r>
              <a:rPr lang="ru-RU" sz="2000" b="1" kern="0" dirty="0" smtClean="0">
                <a:solidFill>
                  <a:srgbClr val="FFFFFF"/>
                </a:solidFill>
                <a:latin typeface="Arial"/>
              </a:rPr>
              <a:t>Нужды Мониторинга:</a:t>
            </a:r>
            <a:endParaRPr lang="en-US" sz="2000" b="1" kern="0" dirty="0">
              <a:solidFill>
                <a:srgbClr val="FFFFFF"/>
              </a:solidFill>
              <a:latin typeface="Arial"/>
            </a:endParaRPr>
          </a:p>
        </p:txBody>
      </p:sp>
      <p:sp>
        <p:nvSpPr>
          <p:cNvPr id="81" name="Rectangle 80"/>
          <p:cNvSpPr/>
          <p:nvPr/>
        </p:nvSpPr>
        <p:spPr>
          <a:xfrm>
            <a:off x="4285633" y="1429788"/>
            <a:ext cx="3613316" cy="65094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600" dirty="0">
                <a:solidFill>
                  <a:srgbClr val="000000"/>
                </a:solidFill>
                <a:latin typeface="Arial"/>
              </a:rPr>
              <a:t>End-to-End Visibility</a:t>
            </a:r>
          </a:p>
          <a:p>
            <a:pPr>
              <a:defRPr/>
            </a:pPr>
            <a:r>
              <a:rPr lang="ru-RU" sz="1200" dirty="0">
                <a:solidFill>
                  <a:srgbClr val="000000"/>
                </a:solidFill>
                <a:latin typeface="Arial"/>
              </a:rPr>
              <a:t>Доступ инструментов к любой части сети</a:t>
            </a:r>
            <a:endParaRPr lang="en-US" sz="1200" dirty="0">
              <a:solidFill>
                <a:srgbClr val="000000"/>
              </a:solidFill>
              <a:latin typeface="Arial"/>
            </a:endParaRPr>
          </a:p>
        </p:txBody>
      </p:sp>
      <p:sp>
        <p:nvSpPr>
          <p:cNvPr id="82" name="Rectangle 81"/>
          <p:cNvSpPr/>
          <p:nvPr/>
        </p:nvSpPr>
        <p:spPr>
          <a:xfrm>
            <a:off x="4285633" y="3029326"/>
            <a:ext cx="3613316" cy="65094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600" dirty="0">
                <a:solidFill>
                  <a:srgbClr val="000000"/>
                </a:solidFill>
                <a:latin typeface="Arial"/>
              </a:rPr>
              <a:t>Scalability</a:t>
            </a:r>
          </a:p>
          <a:p>
            <a:pPr>
              <a:defRPr/>
            </a:pPr>
            <a:r>
              <a:rPr lang="ru-RU" sz="1200" dirty="0">
                <a:solidFill>
                  <a:srgbClr val="000000"/>
                </a:solidFill>
                <a:latin typeface="Arial"/>
              </a:rPr>
              <a:t>Масштабирование до необходимых размеров</a:t>
            </a:r>
            <a:endParaRPr lang="en-US" sz="1200" dirty="0">
              <a:solidFill>
                <a:srgbClr val="000000"/>
              </a:solidFill>
              <a:latin typeface="Arial"/>
            </a:endParaRPr>
          </a:p>
        </p:txBody>
      </p:sp>
      <p:sp>
        <p:nvSpPr>
          <p:cNvPr id="83" name="Rectangle 82"/>
          <p:cNvSpPr/>
          <p:nvPr/>
        </p:nvSpPr>
        <p:spPr>
          <a:xfrm>
            <a:off x="4285633" y="2229557"/>
            <a:ext cx="3613316" cy="65094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600" dirty="0">
                <a:solidFill>
                  <a:srgbClr val="000000"/>
                </a:solidFill>
                <a:latin typeface="Arial"/>
              </a:rPr>
              <a:t>Meet or Exceed SLAs</a:t>
            </a:r>
          </a:p>
          <a:p>
            <a:pPr>
              <a:defRPr/>
            </a:pPr>
            <a:r>
              <a:rPr lang="ru-RU" sz="1200" dirty="0">
                <a:solidFill>
                  <a:srgbClr val="000000"/>
                </a:solidFill>
                <a:latin typeface="Arial"/>
              </a:rPr>
              <a:t>Предсказуемое внедрение и эксплуатация</a:t>
            </a:r>
            <a:endParaRPr lang="en-US" sz="1200" dirty="0">
              <a:solidFill>
                <a:srgbClr val="000000"/>
              </a:solidFill>
              <a:latin typeface="Arial"/>
            </a:endParaRPr>
          </a:p>
        </p:txBody>
      </p:sp>
      <p:sp>
        <p:nvSpPr>
          <p:cNvPr id="84" name="Rectangle 83"/>
          <p:cNvSpPr/>
          <p:nvPr/>
        </p:nvSpPr>
        <p:spPr>
          <a:xfrm>
            <a:off x="4285633" y="3829095"/>
            <a:ext cx="3613316" cy="65094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600" dirty="0">
                <a:solidFill>
                  <a:srgbClr val="000000"/>
                </a:solidFill>
                <a:latin typeface="Arial"/>
              </a:rPr>
              <a:t>Manageability</a:t>
            </a:r>
          </a:p>
          <a:p>
            <a:pPr>
              <a:defRPr/>
            </a:pPr>
            <a:r>
              <a:rPr lang="ru-RU" sz="1200" dirty="0">
                <a:solidFill>
                  <a:srgbClr val="000000"/>
                </a:solidFill>
                <a:latin typeface="Arial"/>
              </a:rPr>
              <a:t>Удобство управления на макро-уровне</a:t>
            </a:r>
            <a:endParaRPr lang="en-US" sz="1200" dirty="0">
              <a:solidFill>
                <a:srgbClr val="000000"/>
              </a:solidFill>
              <a:latin typeface="Arial"/>
            </a:endParaRPr>
          </a:p>
        </p:txBody>
      </p:sp>
      <p:sp>
        <p:nvSpPr>
          <p:cNvPr id="85" name="Rectangle 84"/>
          <p:cNvSpPr/>
          <p:nvPr/>
        </p:nvSpPr>
        <p:spPr>
          <a:xfrm>
            <a:off x="4285633" y="4628864"/>
            <a:ext cx="3613316" cy="65094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600" dirty="0">
                <a:solidFill>
                  <a:srgbClr val="000000"/>
                </a:solidFill>
                <a:latin typeface="Arial"/>
              </a:rPr>
              <a:t>Traffic Control</a:t>
            </a:r>
          </a:p>
          <a:p>
            <a:pPr>
              <a:defRPr/>
            </a:pPr>
            <a:r>
              <a:rPr lang="ru-RU" sz="1200" dirty="0">
                <a:solidFill>
                  <a:srgbClr val="000000"/>
                </a:solidFill>
                <a:latin typeface="Arial"/>
              </a:rPr>
              <a:t>Видеть именно то что нужно</a:t>
            </a:r>
            <a:endParaRPr lang="en-US" sz="1200" dirty="0">
              <a:solidFill>
                <a:srgbClr val="000000"/>
              </a:solidFill>
              <a:latin typeface="Arial"/>
            </a:endParaRPr>
          </a:p>
        </p:txBody>
      </p:sp>
      <p:sp>
        <p:nvSpPr>
          <p:cNvPr id="86" name="Rectangle 85"/>
          <p:cNvSpPr/>
          <p:nvPr/>
        </p:nvSpPr>
        <p:spPr>
          <a:xfrm>
            <a:off x="4285633" y="5428635"/>
            <a:ext cx="3613316" cy="65094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600" dirty="0">
                <a:solidFill>
                  <a:srgbClr val="000000"/>
                </a:solidFill>
                <a:latin typeface="Arial"/>
              </a:rPr>
              <a:t>Reduce Costs</a:t>
            </a:r>
          </a:p>
          <a:p>
            <a:pPr>
              <a:defRPr/>
            </a:pPr>
            <a:r>
              <a:rPr lang="ru-RU" sz="1200" dirty="0">
                <a:solidFill>
                  <a:srgbClr val="000000"/>
                </a:solidFill>
                <a:latin typeface="Arial"/>
              </a:rPr>
              <a:t>Снижать стоимость средств мониторинга и защиты</a:t>
            </a:r>
            <a:endParaRPr lang="en-US" sz="1200" dirty="0">
              <a:solidFill>
                <a:srgbClr val="000000"/>
              </a:solidFill>
              <a:latin typeface="Arial"/>
            </a:endParaRPr>
          </a:p>
        </p:txBody>
      </p:sp>
      <p:grpSp>
        <p:nvGrpSpPr>
          <p:cNvPr id="79" name="Group 78"/>
          <p:cNvGrpSpPr/>
          <p:nvPr/>
        </p:nvGrpSpPr>
        <p:grpSpPr>
          <a:xfrm>
            <a:off x="1523999" y="651804"/>
            <a:ext cx="2874467" cy="6085369"/>
            <a:chOff x="-2" y="651803"/>
            <a:chExt cx="2874467" cy="6085369"/>
          </a:xfrm>
        </p:grpSpPr>
        <p:sp>
          <p:nvSpPr>
            <p:cNvPr id="87" name="Trapezoid 86"/>
            <p:cNvSpPr/>
            <p:nvPr/>
          </p:nvSpPr>
          <p:spPr>
            <a:xfrm rot="5400000">
              <a:off x="-1998060" y="2649861"/>
              <a:ext cx="6085369" cy="2089254"/>
            </a:xfrm>
            <a:prstGeom prst="trapezoid">
              <a:avLst>
                <a:gd name="adj" fmla="val 30158"/>
              </a:avLst>
            </a:prstGeom>
            <a:gradFill flip="none" rotWithShape="1">
              <a:gsLst>
                <a:gs pos="0">
                  <a:sysClr val="window" lastClr="FFFFFF"/>
                </a:gs>
                <a:gs pos="100000">
                  <a:srgbClr val="B4AFAD"/>
                </a:gs>
              </a:gsLst>
              <a:lin ang="16200000" scaled="1"/>
              <a:tileRect/>
            </a:gradFill>
            <a:ln w="9525" cap="flat" cmpd="sng" algn="ctr">
              <a:noFill/>
              <a:prstDash val="solid"/>
            </a:ln>
            <a:effectLst/>
          </p:spPr>
          <p:txBody>
            <a:bodyPr rtlCol="0" anchor="ctr"/>
            <a:lstStyle/>
            <a:p>
              <a:pPr algn="ctr"/>
              <a:endParaRPr lang="en-US" kern="0">
                <a:solidFill>
                  <a:prstClr val="white"/>
                </a:solidFill>
              </a:endParaRPr>
            </a:p>
          </p:txBody>
        </p:sp>
        <p:sp>
          <p:nvSpPr>
            <p:cNvPr id="88" name="Freeform 43"/>
            <p:cNvSpPr>
              <a:spLocks/>
            </p:cNvSpPr>
            <p:nvPr/>
          </p:nvSpPr>
          <p:spPr bwMode="auto">
            <a:xfrm>
              <a:off x="1559539" y="5536100"/>
              <a:ext cx="14026" cy="7709"/>
            </a:xfrm>
            <a:custGeom>
              <a:avLst/>
              <a:gdLst>
                <a:gd name="T0" fmla="*/ 0 w 46"/>
                <a:gd name="T1" fmla="*/ 15 h 28"/>
                <a:gd name="T2" fmla="*/ 3 w 46"/>
                <a:gd name="T3" fmla="*/ 17 h 28"/>
                <a:gd name="T4" fmla="*/ 12 w 46"/>
                <a:gd name="T5" fmla="*/ 14 h 28"/>
                <a:gd name="T6" fmla="*/ 13 w 46"/>
                <a:gd name="T7" fmla="*/ 8 h 28"/>
                <a:gd name="T8" fmla="*/ 27 w 46"/>
                <a:gd name="T9" fmla="*/ 9 h 28"/>
                <a:gd name="T10" fmla="*/ 46 w 46"/>
                <a:gd name="T11" fmla="*/ 0 h 28"/>
                <a:gd name="T12" fmla="*/ 46 w 46"/>
                <a:gd name="T13" fmla="*/ 1 h 28"/>
                <a:gd name="T14" fmla="*/ 33 w 46"/>
                <a:gd name="T15" fmla="*/ 11 h 28"/>
                <a:gd name="T16" fmla="*/ 36 w 46"/>
                <a:gd name="T17" fmla="*/ 18 h 28"/>
                <a:gd name="T18" fmla="*/ 27 w 46"/>
                <a:gd name="T19" fmla="*/ 21 h 28"/>
                <a:gd name="T20" fmla="*/ 15 w 46"/>
                <a:gd name="T21" fmla="*/ 28 h 28"/>
                <a:gd name="T22" fmla="*/ 13 w 46"/>
                <a:gd name="T23" fmla="*/ 28 h 28"/>
                <a:gd name="T24" fmla="*/ 8 w 46"/>
                <a:gd name="T25" fmla="*/ 26 h 28"/>
                <a:gd name="T26" fmla="*/ 2 w 46"/>
                <a:gd name="T27" fmla="*/ 23 h 28"/>
                <a:gd name="T28" fmla="*/ 0 w 46"/>
                <a:gd name="T29" fmla="*/ 15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28"/>
                <a:gd name="T47" fmla="*/ 46 w 46"/>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lin ang="16200000" scaled="1"/>
              <a:tileRect/>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dirty="0">
                <a:solidFill>
                  <a:prstClr val="black"/>
                </a:solidFill>
              </a:endParaRPr>
            </a:p>
          </p:txBody>
        </p:sp>
        <p:grpSp>
          <p:nvGrpSpPr>
            <p:cNvPr id="89" name="Group 88"/>
            <p:cNvGrpSpPr>
              <a:grpSpLocks noChangeAspect="1"/>
            </p:cNvGrpSpPr>
            <p:nvPr/>
          </p:nvGrpSpPr>
          <p:grpSpPr>
            <a:xfrm>
              <a:off x="692720" y="5342212"/>
              <a:ext cx="1178529" cy="863847"/>
              <a:chOff x="460198" y="5195940"/>
              <a:chExt cx="1964214" cy="1439743"/>
            </a:xfrm>
          </p:grpSpPr>
          <p:sp>
            <p:nvSpPr>
              <p:cNvPr id="161" name="Freeform 4"/>
              <p:cNvSpPr>
                <a:spLocks noChangeAspect="1" noEditPoints="1"/>
              </p:cNvSpPr>
              <p:nvPr/>
            </p:nvSpPr>
            <p:spPr bwMode="auto">
              <a:xfrm>
                <a:off x="1319276" y="5195940"/>
                <a:ext cx="975993" cy="793788"/>
              </a:xfrm>
              <a:custGeom>
                <a:avLst/>
                <a:gdLst>
                  <a:gd name="T0" fmla="*/ 2927 w 3062"/>
                  <a:gd name="T1" fmla="*/ 2669 h 2758"/>
                  <a:gd name="T2" fmla="*/ 2865 w 3062"/>
                  <a:gd name="T3" fmla="*/ 2545 h 2758"/>
                  <a:gd name="T4" fmla="*/ 2974 w 3062"/>
                  <a:gd name="T5" fmla="*/ 2469 h 2758"/>
                  <a:gd name="T6" fmla="*/ 2938 w 3062"/>
                  <a:gd name="T7" fmla="*/ 2350 h 2758"/>
                  <a:gd name="T8" fmla="*/ 3985 w 3062"/>
                  <a:gd name="T9" fmla="*/ 576 h 2758"/>
                  <a:gd name="T10" fmla="*/ 3375 w 3062"/>
                  <a:gd name="T11" fmla="*/ 391 h 2758"/>
                  <a:gd name="T12" fmla="*/ 3024 w 3062"/>
                  <a:gd name="T13" fmla="*/ 327 h 2758"/>
                  <a:gd name="T14" fmla="*/ 2742 w 3062"/>
                  <a:gd name="T15" fmla="*/ 197 h 2758"/>
                  <a:gd name="T16" fmla="*/ 2021 w 3062"/>
                  <a:gd name="T17" fmla="*/ 410 h 2758"/>
                  <a:gd name="T18" fmla="*/ 1795 w 3062"/>
                  <a:gd name="T19" fmla="*/ 597 h 2758"/>
                  <a:gd name="T20" fmla="*/ 1326 w 3062"/>
                  <a:gd name="T21" fmla="*/ 717 h 2758"/>
                  <a:gd name="T22" fmla="*/ 1150 w 3062"/>
                  <a:gd name="T23" fmla="*/ 862 h 2758"/>
                  <a:gd name="T24" fmla="*/ 1061 w 3062"/>
                  <a:gd name="T25" fmla="*/ 576 h 2758"/>
                  <a:gd name="T26" fmla="*/ 685 w 3062"/>
                  <a:gd name="T27" fmla="*/ 660 h 2758"/>
                  <a:gd name="T28" fmla="*/ 603 w 3062"/>
                  <a:gd name="T29" fmla="*/ 1085 h 2758"/>
                  <a:gd name="T30" fmla="*/ 731 w 3062"/>
                  <a:gd name="T31" fmla="*/ 1017 h 2758"/>
                  <a:gd name="T32" fmla="*/ 960 w 3062"/>
                  <a:gd name="T33" fmla="*/ 1044 h 2758"/>
                  <a:gd name="T34" fmla="*/ 704 w 3062"/>
                  <a:gd name="T35" fmla="*/ 1279 h 2758"/>
                  <a:gd name="T36" fmla="*/ 551 w 3062"/>
                  <a:gd name="T37" fmla="*/ 1286 h 2758"/>
                  <a:gd name="T38" fmla="*/ 308 w 3062"/>
                  <a:gd name="T39" fmla="*/ 1508 h 2758"/>
                  <a:gd name="T40" fmla="*/ 223 w 3062"/>
                  <a:gd name="T41" fmla="*/ 1803 h 2758"/>
                  <a:gd name="T42" fmla="*/ 693 w 3062"/>
                  <a:gd name="T43" fmla="*/ 1794 h 2758"/>
                  <a:gd name="T44" fmla="*/ 778 w 3062"/>
                  <a:gd name="T45" fmla="*/ 1717 h 2758"/>
                  <a:gd name="T46" fmla="*/ 1020 w 3062"/>
                  <a:gd name="T47" fmla="*/ 1814 h 2758"/>
                  <a:gd name="T48" fmla="*/ 728 w 3062"/>
                  <a:gd name="T49" fmla="*/ 1956 h 2758"/>
                  <a:gd name="T50" fmla="*/ 259 w 3062"/>
                  <a:gd name="T51" fmla="*/ 1846 h 2758"/>
                  <a:gd name="T52" fmla="*/ 44 w 3062"/>
                  <a:gd name="T53" fmla="*/ 2417 h 2758"/>
                  <a:gd name="T54" fmla="*/ 534 w 3062"/>
                  <a:gd name="T55" fmla="*/ 2561 h 2758"/>
                  <a:gd name="T56" fmla="*/ 660 w 3062"/>
                  <a:gd name="T57" fmla="*/ 3139 h 2758"/>
                  <a:gd name="T58" fmla="*/ 1143 w 3062"/>
                  <a:gd name="T59" fmla="*/ 3039 h 2758"/>
                  <a:gd name="T60" fmla="*/ 1438 w 3062"/>
                  <a:gd name="T61" fmla="*/ 2415 h 2758"/>
                  <a:gd name="T62" fmla="*/ 1227 w 3062"/>
                  <a:gd name="T63" fmla="*/ 2233 h 2758"/>
                  <a:gd name="T64" fmla="*/ 1443 w 3062"/>
                  <a:gd name="T65" fmla="*/ 2093 h 2758"/>
                  <a:gd name="T66" fmla="*/ 1892 w 3062"/>
                  <a:gd name="T67" fmla="*/ 2178 h 2758"/>
                  <a:gd name="T68" fmla="*/ 2358 w 3062"/>
                  <a:gd name="T69" fmla="*/ 2286 h 2758"/>
                  <a:gd name="T70" fmla="*/ 2523 w 3062"/>
                  <a:gd name="T71" fmla="*/ 2376 h 2758"/>
                  <a:gd name="T72" fmla="*/ 2834 w 3062"/>
                  <a:gd name="T73" fmla="*/ 2141 h 2758"/>
                  <a:gd name="T74" fmla="*/ 2944 w 3062"/>
                  <a:gd name="T75" fmla="*/ 1717 h 2758"/>
                  <a:gd name="T76" fmla="*/ 3157 w 3062"/>
                  <a:gd name="T77" fmla="*/ 1661 h 2758"/>
                  <a:gd name="T78" fmla="*/ 3516 w 3062"/>
                  <a:gd name="T79" fmla="*/ 1085 h 2758"/>
                  <a:gd name="T80" fmla="*/ 3686 w 3062"/>
                  <a:gd name="T81" fmla="*/ 1163 h 2758"/>
                  <a:gd name="T82" fmla="*/ 3968 w 3062"/>
                  <a:gd name="T83" fmla="*/ 1074 h 2758"/>
                  <a:gd name="T84" fmla="*/ 1179 w 3062"/>
                  <a:gd name="T85" fmla="*/ 1696 h 2758"/>
                  <a:gd name="T86" fmla="*/ 1185 w 3062"/>
                  <a:gd name="T87" fmla="*/ 1590 h 2758"/>
                  <a:gd name="T88" fmla="*/ 1337 w 3062"/>
                  <a:gd name="T89" fmla="*/ 1713 h 2758"/>
                  <a:gd name="T90" fmla="*/ 1557 w 3062"/>
                  <a:gd name="T91" fmla="*/ 358 h 2758"/>
                  <a:gd name="T92" fmla="*/ 1476 w 3062"/>
                  <a:gd name="T93" fmla="*/ 343 h 2758"/>
                  <a:gd name="T94" fmla="*/ 163 w 3062"/>
                  <a:gd name="T95" fmla="*/ 1343 h 2758"/>
                  <a:gd name="T96" fmla="*/ 2474 w 3062"/>
                  <a:gd name="T97" fmla="*/ 2649 h 2758"/>
                  <a:gd name="T98" fmla="*/ 1405 w 3062"/>
                  <a:gd name="T99" fmla="*/ 2919 h 2758"/>
                  <a:gd name="T100" fmla="*/ 283 w 3062"/>
                  <a:gd name="T101" fmla="*/ 1415 h 2758"/>
                  <a:gd name="T102" fmla="*/ 281 w 3062"/>
                  <a:gd name="T103" fmla="*/ 1148 h 2758"/>
                  <a:gd name="T104" fmla="*/ 4067 w 3062"/>
                  <a:gd name="T105" fmla="*/ 3599 h 2758"/>
                  <a:gd name="T106" fmla="*/ 3930 w 3062"/>
                  <a:gd name="T107" fmla="*/ 3760 h 2758"/>
                  <a:gd name="T108" fmla="*/ 3151 w 3062"/>
                  <a:gd name="T109" fmla="*/ 1900 h 2758"/>
                  <a:gd name="T110" fmla="*/ 3320 w 3062"/>
                  <a:gd name="T111" fmla="*/ 2820 h 2758"/>
                  <a:gd name="T112" fmla="*/ 3164 w 3062"/>
                  <a:gd name="T113" fmla="*/ 2655 h 2758"/>
                  <a:gd name="T114" fmla="*/ 3252 w 3062"/>
                  <a:gd name="T115" fmla="*/ 2916 h 2758"/>
                  <a:gd name="T116" fmla="*/ 2801 w 3062"/>
                  <a:gd name="T117" fmla="*/ 3338 h 2758"/>
                  <a:gd name="T118" fmla="*/ 3471 w 3062"/>
                  <a:gd name="T119" fmla="*/ 3534 h 2758"/>
                  <a:gd name="T120" fmla="*/ 3377 w 3062"/>
                  <a:gd name="T121" fmla="*/ 1300 h 2758"/>
                  <a:gd name="T122" fmla="*/ 3394 w 3062"/>
                  <a:gd name="T123" fmla="*/ 1671 h 2758"/>
                  <a:gd name="T124" fmla="*/ 3285 w 3062"/>
                  <a:gd name="T125" fmla="*/ 1854 h 27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62"/>
                  <a:gd name="T190" fmla="*/ 0 h 2758"/>
                  <a:gd name="T191" fmla="*/ 3062 w 3062"/>
                  <a:gd name="T192" fmla="*/ 2758 h 27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62" h="2758">
                    <a:moveTo>
                      <a:pt x="1982" y="1630"/>
                    </a:moveTo>
                    <a:lnTo>
                      <a:pt x="1982" y="1630"/>
                    </a:lnTo>
                    <a:lnTo>
                      <a:pt x="1976" y="1628"/>
                    </a:lnTo>
                    <a:lnTo>
                      <a:pt x="1972" y="1630"/>
                    </a:lnTo>
                    <a:lnTo>
                      <a:pt x="1962" y="1640"/>
                    </a:lnTo>
                    <a:lnTo>
                      <a:pt x="1960" y="1644"/>
                    </a:lnTo>
                    <a:lnTo>
                      <a:pt x="1962" y="1650"/>
                    </a:lnTo>
                    <a:lnTo>
                      <a:pt x="1966" y="1652"/>
                    </a:lnTo>
                    <a:lnTo>
                      <a:pt x="1972" y="1650"/>
                    </a:lnTo>
                    <a:lnTo>
                      <a:pt x="1982" y="1640"/>
                    </a:lnTo>
                    <a:lnTo>
                      <a:pt x="1984" y="1634"/>
                    </a:lnTo>
                    <a:lnTo>
                      <a:pt x="1982" y="1630"/>
                    </a:lnTo>
                    <a:close/>
                    <a:moveTo>
                      <a:pt x="2112" y="1982"/>
                    </a:moveTo>
                    <a:lnTo>
                      <a:pt x="2112" y="1982"/>
                    </a:lnTo>
                    <a:lnTo>
                      <a:pt x="2116" y="1994"/>
                    </a:lnTo>
                    <a:lnTo>
                      <a:pt x="2120" y="2000"/>
                    </a:lnTo>
                    <a:lnTo>
                      <a:pt x="2122" y="2006"/>
                    </a:lnTo>
                    <a:lnTo>
                      <a:pt x="2122" y="2014"/>
                    </a:lnTo>
                    <a:lnTo>
                      <a:pt x="2122" y="2018"/>
                    </a:lnTo>
                    <a:lnTo>
                      <a:pt x="2124" y="2022"/>
                    </a:lnTo>
                    <a:lnTo>
                      <a:pt x="2126" y="2024"/>
                    </a:lnTo>
                    <a:lnTo>
                      <a:pt x="2128" y="2026"/>
                    </a:lnTo>
                    <a:lnTo>
                      <a:pt x="2130" y="2026"/>
                    </a:lnTo>
                    <a:lnTo>
                      <a:pt x="2134" y="2026"/>
                    </a:lnTo>
                    <a:lnTo>
                      <a:pt x="2140" y="2024"/>
                    </a:lnTo>
                    <a:lnTo>
                      <a:pt x="2142" y="2022"/>
                    </a:lnTo>
                    <a:lnTo>
                      <a:pt x="2142" y="2008"/>
                    </a:lnTo>
                    <a:lnTo>
                      <a:pt x="2142" y="1996"/>
                    </a:lnTo>
                    <a:lnTo>
                      <a:pt x="2144" y="1992"/>
                    </a:lnTo>
                    <a:lnTo>
                      <a:pt x="2146" y="1994"/>
                    </a:lnTo>
                    <a:lnTo>
                      <a:pt x="2148" y="2000"/>
                    </a:lnTo>
                    <a:lnTo>
                      <a:pt x="2158" y="2012"/>
                    </a:lnTo>
                    <a:lnTo>
                      <a:pt x="2166" y="2020"/>
                    </a:lnTo>
                    <a:lnTo>
                      <a:pt x="2172" y="2024"/>
                    </a:lnTo>
                    <a:lnTo>
                      <a:pt x="2180" y="2026"/>
                    </a:lnTo>
                    <a:lnTo>
                      <a:pt x="2184" y="2026"/>
                    </a:lnTo>
                    <a:lnTo>
                      <a:pt x="2186" y="2026"/>
                    </a:lnTo>
                    <a:lnTo>
                      <a:pt x="2188" y="2024"/>
                    </a:lnTo>
                    <a:lnTo>
                      <a:pt x="2190" y="2022"/>
                    </a:lnTo>
                    <a:lnTo>
                      <a:pt x="2188" y="2020"/>
                    </a:lnTo>
                    <a:lnTo>
                      <a:pt x="2186" y="2014"/>
                    </a:lnTo>
                    <a:lnTo>
                      <a:pt x="2176" y="2002"/>
                    </a:lnTo>
                    <a:lnTo>
                      <a:pt x="2168" y="1992"/>
                    </a:lnTo>
                    <a:lnTo>
                      <a:pt x="2166" y="1988"/>
                    </a:lnTo>
                    <a:lnTo>
                      <a:pt x="2166" y="1984"/>
                    </a:lnTo>
                    <a:lnTo>
                      <a:pt x="2168" y="1982"/>
                    </a:lnTo>
                    <a:lnTo>
                      <a:pt x="2178" y="1972"/>
                    </a:lnTo>
                    <a:lnTo>
                      <a:pt x="2180" y="1968"/>
                    </a:lnTo>
                    <a:lnTo>
                      <a:pt x="2182" y="1962"/>
                    </a:lnTo>
                    <a:lnTo>
                      <a:pt x="2180" y="1960"/>
                    </a:lnTo>
                    <a:lnTo>
                      <a:pt x="2174" y="1958"/>
                    </a:lnTo>
                    <a:lnTo>
                      <a:pt x="2150" y="1958"/>
                    </a:lnTo>
                    <a:lnTo>
                      <a:pt x="2148" y="1958"/>
                    </a:lnTo>
                    <a:lnTo>
                      <a:pt x="2146" y="1956"/>
                    </a:lnTo>
                    <a:lnTo>
                      <a:pt x="2146" y="1954"/>
                    </a:lnTo>
                    <a:lnTo>
                      <a:pt x="2146" y="1950"/>
                    </a:lnTo>
                    <a:lnTo>
                      <a:pt x="2148" y="1946"/>
                    </a:lnTo>
                    <a:lnTo>
                      <a:pt x="2158" y="1934"/>
                    </a:lnTo>
                    <a:lnTo>
                      <a:pt x="2158" y="1932"/>
                    </a:lnTo>
                    <a:lnTo>
                      <a:pt x="2158" y="1930"/>
                    </a:lnTo>
                    <a:lnTo>
                      <a:pt x="2154" y="1928"/>
                    </a:lnTo>
                    <a:lnTo>
                      <a:pt x="2150" y="1928"/>
                    </a:lnTo>
                    <a:lnTo>
                      <a:pt x="2144" y="1930"/>
                    </a:lnTo>
                    <a:lnTo>
                      <a:pt x="2138" y="1934"/>
                    </a:lnTo>
                    <a:lnTo>
                      <a:pt x="2130" y="1946"/>
                    </a:lnTo>
                    <a:lnTo>
                      <a:pt x="2116" y="1970"/>
                    </a:lnTo>
                    <a:lnTo>
                      <a:pt x="2112" y="1982"/>
                    </a:lnTo>
                    <a:close/>
                    <a:moveTo>
                      <a:pt x="1966" y="1940"/>
                    </a:moveTo>
                    <a:lnTo>
                      <a:pt x="1966" y="1940"/>
                    </a:lnTo>
                    <a:lnTo>
                      <a:pt x="1968" y="1948"/>
                    </a:lnTo>
                    <a:lnTo>
                      <a:pt x="1970" y="1954"/>
                    </a:lnTo>
                    <a:lnTo>
                      <a:pt x="1972" y="1960"/>
                    </a:lnTo>
                    <a:lnTo>
                      <a:pt x="1980" y="1974"/>
                    </a:lnTo>
                    <a:lnTo>
                      <a:pt x="1982" y="1980"/>
                    </a:lnTo>
                    <a:lnTo>
                      <a:pt x="1988" y="1984"/>
                    </a:lnTo>
                    <a:lnTo>
                      <a:pt x="1994" y="1986"/>
                    </a:lnTo>
                    <a:lnTo>
                      <a:pt x="1998" y="1986"/>
                    </a:lnTo>
                    <a:lnTo>
                      <a:pt x="2014" y="1986"/>
                    </a:lnTo>
                    <a:lnTo>
                      <a:pt x="2018" y="1986"/>
                    </a:lnTo>
                    <a:lnTo>
                      <a:pt x="2024" y="1988"/>
                    </a:lnTo>
                    <a:lnTo>
                      <a:pt x="2032" y="1990"/>
                    </a:lnTo>
                    <a:lnTo>
                      <a:pt x="2038" y="1992"/>
                    </a:lnTo>
                    <a:lnTo>
                      <a:pt x="2044" y="1996"/>
                    </a:lnTo>
                    <a:lnTo>
                      <a:pt x="2052" y="1996"/>
                    </a:lnTo>
                    <a:lnTo>
                      <a:pt x="2056" y="1996"/>
                    </a:lnTo>
                    <a:lnTo>
                      <a:pt x="2062" y="1994"/>
                    </a:lnTo>
                    <a:lnTo>
                      <a:pt x="2066" y="1988"/>
                    </a:lnTo>
                    <a:lnTo>
                      <a:pt x="2072" y="1974"/>
                    </a:lnTo>
                    <a:lnTo>
                      <a:pt x="2074" y="1968"/>
                    </a:lnTo>
                    <a:lnTo>
                      <a:pt x="2078" y="1962"/>
                    </a:lnTo>
                    <a:lnTo>
                      <a:pt x="2088" y="1950"/>
                    </a:lnTo>
                    <a:lnTo>
                      <a:pt x="2090" y="1944"/>
                    </a:lnTo>
                    <a:lnTo>
                      <a:pt x="2094" y="1932"/>
                    </a:lnTo>
                    <a:lnTo>
                      <a:pt x="2096" y="1928"/>
                    </a:lnTo>
                    <a:lnTo>
                      <a:pt x="2100" y="1924"/>
                    </a:lnTo>
                    <a:lnTo>
                      <a:pt x="2106" y="1922"/>
                    </a:lnTo>
                    <a:lnTo>
                      <a:pt x="2108" y="1920"/>
                    </a:lnTo>
                    <a:lnTo>
                      <a:pt x="2108" y="1918"/>
                    </a:lnTo>
                    <a:lnTo>
                      <a:pt x="2108" y="1916"/>
                    </a:lnTo>
                    <a:lnTo>
                      <a:pt x="2106" y="1914"/>
                    </a:lnTo>
                    <a:lnTo>
                      <a:pt x="2100" y="1912"/>
                    </a:lnTo>
                    <a:lnTo>
                      <a:pt x="2096" y="1908"/>
                    </a:lnTo>
                    <a:lnTo>
                      <a:pt x="2094" y="1900"/>
                    </a:lnTo>
                    <a:lnTo>
                      <a:pt x="2094" y="1898"/>
                    </a:lnTo>
                    <a:lnTo>
                      <a:pt x="2094" y="1882"/>
                    </a:lnTo>
                    <a:lnTo>
                      <a:pt x="2094" y="1878"/>
                    </a:lnTo>
                    <a:lnTo>
                      <a:pt x="2096" y="1870"/>
                    </a:lnTo>
                    <a:lnTo>
                      <a:pt x="2100" y="1866"/>
                    </a:lnTo>
                    <a:lnTo>
                      <a:pt x="2106" y="1864"/>
                    </a:lnTo>
                    <a:lnTo>
                      <a:pt x="2108" y="1862"/>
                    </a:lnTo>
                    <a:lnTo>
                      <a:pt x="2110" y="1858"/>
                    </a:lnTo>
                    <a:lnTo>
                      <a:pt x="2110" y="1856"/>
                    </a:lnTo>
                    <a:lnTo>
                      <a:pt x="2110" y="1852"/>
                    </a:lnTo>
                    <a:lnTo>
                      <a:pt x="2106" y="1848"/>
                    </a:lnTo>
                    <a:lnTo>
                      <a:pt x="2102" y="1842"/>
                    </a:lnTo>
                    <a:lnTo>
                      <a:pt x="2096" y="1836"/>
                    </a:lnTo>
                    <a:lnTo>
                      <a:pt x="2090" y="1834"/>
                    </a:lnTo>
                    <a:lnTo>
                      <a:pt x="2084" y="1832"/>
                    </a:lnTo>
                    <a:lnTo>
                      <a:pt x="2076" y="1834"/>
                    </a:lnTo>
                    <a:lnTo>
                      <a:pt x="2052" y="1846"/>
                    </a:lnTo>
                    <a:lnTo>
                      <a:pt x="2046" y="1850"/>
                    </a:lnTo>
                    <a:lnTo>
                      <a:pt x="2040" y="1856"/>
                    </a:lnTo>
                    <a:lnTo>
                      <a:pt x="2020" y="1882"/>
                    </a:lnTo>
                    <a:lnTo>
                      <a:pt x="2014" y="1888"/>
                    </a:lnTo>
                    <a:lnTo>
                      <a:pt x="2008" y="1892"/>
                    </a:lnTo>
                    <a:lnTo>
                      <a:pt x="2004" y="1896"/>
                    </a:lnTo>
                    <a:lnTo>
                      <a:pt x="1988" y="1902"/>
                    </a:lnTo>
                    <a:lnTo>
                      <a:pt x="1984" y="1904"/>
                    </a:lnTo>
                    <a:lnTo>
                      <a:pt x="1972" y="1914"/>
                    </a:lnTo>
                    <a:lnTo>
                      <a:pt x="1968" y="1920"/>
                    </a:lnTo>
                    <a:lnTo>
                      <a:pt x="1966" y="1926"/>
                    </a:lnTo>
                    <a:lnTo>
                      <a:pt x="1966" y="1940"/>
                    </a:lnTo>
                    <a:close/>
                    <a:moveTo>
                      <a:pt x="2180" y="1810"/>
                    </a:moveTo>
                    <a:lnTo>
                      <a:pt x="2180" y="1810"/>
                    </a:lnTo>
                    <a:lnTo>
                      <a:pt x="2174" y="1814"/>
                    </a:lnTo>
                    <a:lnTo>
                      <a:pt x="2170" y="1818"/>
                    </a:lnTo>
                    <a:lnTo>
                      <a:pt x="2164" y="1832"/>
                    </a:lnTo>
                    <a:lnTo>
                      <a:pt x="2164" y="1834"/>
                    </a:lnTo>
                    <a:lnTo>
                      <a:pt x="2164" y="1836"/>
                    </a:lnTo>
                    <a:lnTo>
                      <a:pt x="2166" y="1838"/>
                    </a:lnTo>
                    <a:lnTo>
                      <a:pt x="2168" y="1836"/>
                    </a:lnTo>
                    <a:lnTo>
                      <a:pt x="2174" y="1834"/>
                    </a:lnTo>
                    <a:lnTo>
                      <a:pt x="2180" y="1832"/>
                    </a:lnTo>
                    <a:lnTo>
                      <a:pt x="2186" y="1834"/>
                    </a:lnTo>
                    <a:lnTo>
                      <a:pt x="2192" y="1838"/>
                    </a:lnTo>
                    <a:lnTo>
                      <a:pt x="2200" y="1840"/>
                    </a:lnTo>
                    <a:lnTo>
                      <a:pt x="2204" y="1840"/>
                    </a:lnTo>
                    <a:lnTo>
                      <a:pt x="2210" y="1840"/>
                    </a:lnTo>
                    <a:lnTo>
                      <a:pt x="2218" y="1844"/>
                    </a:lnTo>
                    <a:lnTo>
                      <a:pt x="2224" y="1846"/>
                    </a:lnTo>
                    <a:lnTo>
                      <a:pt x="2226" y="1846"/>
                    </a:lnTo>
                    <a:lnTo>
                      <a:pt x="2228" y="1846"/>
                    </a:lnTo>
                    <a:lnTo>
                      <a:pt x="2230" y="1844"/>
                    </a:lnTo>
                    <a:lnTo>
                      <a:pt x="2230" y="1842"/>
                    </a:lnTo>
                    <a:lnTo>
                      <a:pt x="2230" y="1818"/>
                    </a:lnTo>
                    <a:lnTo>
                      <a:pt x="2230" y="1812"/>
                    </a:lnTo>
                    <a:lnTo>
                      <a:pt x="2226" y="1806"/>
                    </a:lnTo>
                    <a:lnTo>
                      <a:pt x="2216" y="1798"/>
                    </a:lnTo>
                    <a:lnTo>
                      <a:pt x="2214" y="1796"/>
                    </a:lnTo>
                    <a:lnTo>
                      <a:pt x="2212" y="1794"/>
                    </a:lnTo>
                    <a:lnTo>
                      <a:pt x="2208" y="1796"/>
                    </a:lnTo>
                    <a:lnTo>
                      <a:pt x="2206" y="1798"/>
                    </a:lnTo>
                    <a:lnTo>
                      <a:pt x="2198" y="1806"/>
                    </a:lnTo>
                    <a:lnTo>
                      <a:pt x="2190" y="1810"/>
                    </a:lnTo>
                    <a:lnTo>
                      <a:pt x="2184" y="1810"/>
                    </a:lnTo>
                    <a:lnTo>
                      <a:pt x="2180" y="1810"/>
                    </a:lnTo>
                    <a:close/>
                    <a:moveTo>
                      <a:pt x="2152" y="1544"/>
                    </a:moveTo>
                    <a:lnTo>
                      <a:pt x="2152" y="1544"/>
                    </a:lnTo>
                    <a:lnTo>
                      <a:pt x="2152" y="1542"/>
                    </a:lnTo>
                    <a:lnTo>
                      <a:pt x="2152" y="1540"/>
                    </a:lnTo>
                    <a:lnTo>
                      <a:pt x="2150" y="1540"/>
                    </a:lnTo>
                    <a:lnTo>
                      <a:pt x="2148" y="1542"/>
                    </a:lnTo>
                    <a:lnTo>
                      <a:pt x="2138" y="1550"/>
                    </a:lnTo>
                    <a:lnTo>
                      <a:pt x="2134" y="1558"/>
                    </a:lnTo>
                    <a:lnTo>
                      <a:pt x="2132" y="1564"/>
                    </a:lnTo>
                    <a:lnTo>
                      <a:pt x="2132" y="1568"/>
                    </a:lnTo>
                    <a:lnTo>
                      <a:pt x="2134" y="1576"/>
                    </a:lnTo>
                    <a:lnTo>
                      <a:pt x="2136" y="1584"/>
                    </a:lnTo>
                    <a:lnTo>
                      <a:pt x="2140" y="1588"/>
                    </a:lnTo>
                    <a:lnTo>
                      <a:pt x="2140" y="1590"/>
                    </a:lnTo>
                    <a:lnTo>
                      <a:pt x="2142" y="1592"/>
                    </a:lnTo>
                    <a:lnTo>
                      <a:pt x="2144" y="1590"/>
                    </a:lnTo>
                    <a:lnTo>
                      <a:pt x="2144" y="1588"/>
                    </a:lnTo>
                    <a:lnTo>
                      <a:pt x="2150" y="1564"/>
                    </a:lnTo>
                    <a:lnTo>
                      <a:pt x="2152" y="1548"/>
                    </a:lnTo>
                    <a:lnTo>
                      <a:pt x="2152" y="1544"/>
                    </a:lnTo>
                    <a:close/>
                    <a:moveTo>
                      <a:pt x="2066" y="2082"/>
                    </a:moveTo>
                    <a:lnTo>
                      <a:pt x="2066" y="2082"/>
                    </a:lnTo>
                    <a:lnTo>
                      <a:pt x="2068" y="2082"/>
                    </a:lnTo>
                    <a:lnTo>
                      <a:pt x="2070" y="2082"/>
                    </a:lnTo>
                    <a:lnTo>
                      <a:pt x="2072" y="2080"/>
                    </a:lnTo>
                    <a:lnTo>
                      <a:pt x="2070" y="2078"/>
                    </a:lnTo>
                    <a:lnTo>
                      <a:pt x="2068" y="2072"/>
                    </a:lnTo>
                    <a:lnTo>
                      <a:pt x="2062" y="2066"/>
                    </a:lnTo>
                    <a:lnTo>
                      <a:pt x="2056" y="2062"/>
                    </a:lnTo>
                    <a:lnTo>
                      <a:pt x="2032" y="2058"/>
                    </a:lnTo>
                    <a:lnTo>
                      <a:pt x="2018" y="2052"/>
                    </a:lnTo>
                    <a:lnTo>
                      <a:pt x="2012" y="2048"/>
                    </a:lnTo>
                    <a:lnTo>
                      <a:pt x="2006" y="2046"/>
                    </a:lnTo>
                    <a:lnTo>
                      <a:pt x="1998" y="2046"/>
                    </a:lnTo>
                    <a:lnTo>
                      <a:pt x="1994" y="2046"/>
                    </a:lnTo>
                    <a:lnTo>
                      <a:pt x="1978" y="2046"/>
                    </a:lnTo>
                    <a:lnTo>
                      <a:pt x="1964" y="2046"/>
                    </a:lnTo>
                    <a:lnTo>
                      <a:pt x="1948" y="2046"/>
                    </a:lnTo>
                    <a:lnTo>
                      <a:pt x="1916" y="2046"/>
                    </a:lnTo>
                    <a:lnTo>
                      <a:pt x="1912" y="2046"/>
                    </a:lnTo>
                    <a:lnTo>
                      <a:pt x="1916" y="2048"/>
                    </a:lnTo>
                    <a:lnTo>
                      <a:pt x="1940" y="2062"/>
                    </a:lnTo>
                    <a:lnTo>
                      <a:pt x="1954" y="2066"/>
                    </a:lnTo>
                    <a:lnTo>
                      <a:pt x="1998" y="2074"/>
                    </a:lnTo>
                    <a:lnTo>
                      <a:pt x="2014" y="2074"/>
                    </a:lnTo>
                    <a:lnTo>
                      <a:pt x="2026" y="2074"/>
                    </a:lnTo>
                    <a:lnTo>
                      <a:pt x="2042" y="2076"/>
                    </a:lnTo>
                    <a:lnTo>
                      <a:pt x="2066" y="2082"/>
                    </a:lnTo>
                    <a:close/>
                    <a:moveTo>
                      <a:pt x="2126" y="1676"/>
                    </a:moveTo>
                    <a:lnTo>
                      <a:pt x="2126" y="1676"/>
                    </a:lnTo>
                    <a:lnTo>
                      <a:pt x="2124" y="1684"/>
                    </a:lnTo>
                    <a:lnTo>
                      <a:pt x="2126" y="1692"/>
                    </a:lnTo>
                    <a:lnTo>
                      <a:pt x="2130" y="1706"/>
                    </a:lnTo>
                    <a:lnTo>
                      <a:pt x="2134" y="1712"/>
                    </a:lnTo>
                    <a:lnTo>
                      <a:pt x="2138" y="1718"/>
                    </a:lnTo>
                    <a:lnTo>
                      <a:pt x="2142" y="1722"/>
                    </a:lnTo>
                    <a:lnTo>
                      <a:pt x="2148" y="1722"/>
                    </a:lnTo>
                    <a:lnTo>
                      <a:pt x="2152" y="1724"/>
                    </a:lnTo>
                    <a:lnTo>
                      <a:pt x="2158" y="1728"/>
                    </a:lnTo>
                    <a:lnTo>
                      <a:pt x="2174" y="1738"/>
                    </a:lnTo>
                    <a:lnTo>
                      <a:pt x="2180" y="1744"/>
                    </a:lnTo>
                    <a:lnTo>
                      <a:pt x="2186" y="1750"/>
                    </a:lnTo>
                    <a:lnTo>
                      <a:pt x="2188" y="1754"/>
                    </a:lnTo>
                    <a:lnTo>
                      <a:pt x="2192" y="1760"/>
                    </a:lnTo>
                    <a:lnTo>
                      <a:pt x="2198" y="1766"/>
                    </a:lnTo>
                    <a:lnTo>
                      <a:pt x="2204" y="1768"/>
                    </a:lnTo>
                    <a:lnTo>
                      <a:pt x="2206" y="1768"/>
                    </a:lnTo>
                    <a:lnTo>
                      <a:pt x="2208" y="1768"/>
                    </a:lnTo>
                    <a:lnTo>
                      <a:pt x="2210" y="1766"/>
                    </a:lnTo>
                    <a:lnTo>
                      <a:pt x="2210" y="1764"/>
                    </a:lnTo>
                    <a:lnTo>
                      <a:pt x="2210" y="1760"/>
                    </a:lnTo>
                    <a:lnTo>
                      <a:pt x="2210" y="1752"/>
                    </a:lnTo>
                    <a:lnTo>
                      <a:pt x="2206" y="1746"/>
                    </a:lnTo>
                    <a:lnTo>
                      <a:pt x="2196" y="1730"/>
                    </a:lnTo>
                    <a:lnTo>
                      <a:pt x="2190" y="1724"/>
                    </a:lnTo>
                    <a:lnTo>
                      <a:pt x="2184" y="1718"/>
                    </a:lnTo>
                    <a:lnTo>
                      <a:pt x="2168" y="1708"/>
                    </a:lnTo>
                    <a:lnTo>
                      <a:pt x="2164" y="1704"/>
                    </a:lnTo>
                    <a:lnTo>
                      <a:pt x="2162" y="1698"/>
                    </a:lnTo>
                    <a:lnTo>
                      <a:pt x="2164" y="1686"/>
                    </a:lnTo>
                    <a:lnTo>
                      <a:pt x="2170" y="1672"/>
                    </a:lnTo>
                    <a:lnTo>
                      <a:pt x="2168" y="1666"/>
                    </a:lnTo>
                    <a:lnTo>
                      <a:pt x="2164" y="1660"/>
                    </a:lnTo>
                    <a:lnTo>
                      <a:pt x="2160" y="1658"/>
                    </a:lnTo>
                    <a:lnTo>
                      <a:pt x="2152" y="1656"/>
                    </a:lnTo>
                    <a:lnTo>
                      <a:pt x="2146" y="1658"/>
                    </a:lnTo>
                    <a:lnTo>
                      <a:pt x="2140" y="1660"/>
                    </a:lnTo>
                    <a:lnTo>
                      <a:pt x="2134" y="1666"/>
                    </a:lnTo>
                    <a:lnTo>
                      <a:pt x="2130" y="1672"/>
                    </a:lnTo>
                    <a:lnTo>
                      <a:pt x="2126" y="1676"/>
                    </a:lnTo>
                    <a:close/>
                    <a:moveTo>
                      <a:pt x="3046" y="620"/>
                    </a:moveTo>
                    <a:lnTo>
                      <a:pt x="3046" y="620"/>
                    </a:lnTo>
                    <a:lnTo>
                      <a:pt x="3052" y="616"/>
                    </a:lnTo>
                    <a:lnTo>
                      <a:pt x="3054" y="610"/>
                    </a:lnTo>
                    <a:lnTo>
                      <a:pt x="3062" y="478"/>
                    </a:lnTo>
                    <a:lnTo>
                      <a:pt x="3060" y="472"/>
                    </a:lnTo>
                    <a:lnTo>
                      <a:pt x="3056" y="466"/>
                    </a:lnTo>
                    <a:lnTo>
                      <a:pt x="3050" y="464"/>
                    </a:lnTo>
                    <a:lnTo>
                      <a:pt x="3038" y="460"/>
                    </a:lnTo>
                    <a:lnTo>
                      <a:pt x="3034" y="458"/>
                    </a:lnTo>
                    <a:lnTo>
                      <a:pt x="3028" y="454"/>
                    </a:lnTo>
                    <a:lnTo>
                      <a:pt x="3020" y="446"/>
                    </a:lnTo>
                    <a:lnTo>
                      <a:pt x="3006" y="438"/>
                    </a:lnTo>
                    <a:lnTo>
                      <a:pt x="3002" y="434"/>
                    </a:lnTo>
                    <a:lnTo>
                      <a:pt x="2994" y="432"/>
                    </a:lnTo>
                    <a:lnTo>
                      <a:pt x="2986" y="432"/>
                    </a:lnTo>
                    <a:lnTo>
                      <a:pt x="2972" y="432"/>
                    </a:lnTo>
                    <a:lnTo>
                      <a:pt x="2966" y="430"/>
                    </a:lnTo>
                    <a:lnTo>
                      <a:pt x="2958" y="428"/>
                    </a:lnTo>
                    <a:lnTo>
                      <a:pt x="2952" y="424"/>
                    </a:lnTo>
                    <a:lnTo>
                      <a:pt x="2946" y="422"/>
                    </a:lnTo>
                    <a:lnTo>
                      <a:pt x="2938" y="422"/>
                    </a:lnTo>
                    <a:lnTo>
                      <a:pt x="2934" y="422"/>
                    </a:lnTo>
                    <a:lnTo>
                      <a:pt x="2920" y="422"/>
                    </a:lnTo>
                    <a:lnTo>
                      <a:pt x="2918" y="424"/>
                    </a:lnTo>
                    <a:lnTo>
                      <a:pt x="2918" y="430"/>
                    </a:lnTo>
                    <a:lnTo>
                      <a:pt x="2924" y="452"/>
                    </a:lnTo>
                    <a:lnTo>
                      <a:pt x="2922" y="460"/>
                    </a:lnTo>
                    <a:lnTo>
                      <a:pt x="2918" y="464"/>
                    </a:lnTo>
                    <a:lnTo>
                      <a:pt x="2914" y="466"/>
                    </a:lnTo>
                    <a:lnTo>
                      <a:pt x="2906" y="468"/>
                    </a:lnTo>
                    <a:lnTo>
                      <a:pt x="2900" y="466"/>
                    </a:lnTo>
                    <a:lnTo>
                      <a:pt x="2894" y="464"/>
                    </a:lnTo>
                    <a:lnTo>
                      <a:pt x="2888" y="460"/>
                    </a:lnTo>
                    <a:lnTo>
                      <a:pt x="2882" y="454"/>
                    </a:lnTo>
                    <a:lnTo>
                      <a:pt x="2880" y="448"/>
                    </a:lnTo>
                    <a:lnTo>
                      <a:pt x="2876" y="436"/>
                    </a:lnTo>
                    <a:lnTo>
                      <a:pt x="2874" y="432"/>
                    </a:lnTo>
                    <a:lnTo>
                      <a:pt x="2868" y="432"/>
                    </a:lnTo>
                    <a:lnTo>
                      <a:pt x="2856" y="432"/>
                    </a:lnTo>
                    <a:lnTo>
                      <a:pt x="2848" y="432"/>
                    </a:lnTo>
                    <a:lnTo>
                      <a:pt x="2842" y="436"/>
                    </a:lnTo>
                    <a:lnTo>
                      <a:pt x="2836" y="438"/>
                    </a:lnTo>
                    <a:lnTo>
                      <a:pt x="2830" y="438"/>
                    </a:lnTo>
                    <a:lnTo>
                      <a:pt x="2816" y="434"/>
                    </a:lnTo>
                    <a:lnTo>
                      <a:pt x="2800" y="432"/>
                    </a:lnTo>
                    <a:lnTo>
                      <a:pt x="2786" y="432"/>
                    </a:lnTo>
                    <a:lnTo>
                      <a:pt x="2780" y="432"/>
                    </a:lnTo>
                    <a:lnTo>
                      <a:pt x="2774" y="436"/>
                    </a:lnTo>
                    <a:lnTo>
                      <a:pt x="2772" y="438"/>
                    </a:lnTo>
                    <a:lnTo>
                      <a:pt x="2768" y="438"/>
                    </a:lnTo>
                    <a:lnTo>
                      <a:pt x="2764" y="436"/>
                    </a:lnTo>
                    <a:lnTo>
                      <a:pt x="2756" y="426"/>
                    </a:lnTo>
                    <a:lnTo>
                      <a:pt x="2752" y="420"/>
                    </a:lnTo>
                    <a:lnTo>
                      <a:pt x="2750" y="414"/>
                    </a:lnTo>
                    <a:lnTo>
                      <a:pt x="2750" y="400"/>
                    </a:lnTo>
                    <a:lnTo>
                      <a:pt x="2748" y="394"/>
                    </a:lnTo>
                    <a:lnTo>
                      <a:pt x="2742" y="388"/>
                    </a:lnTo>
                    <a:lnTo>
                      <a:pt x="2726" y="376"/>
                    </a:lnTo>
                    <a:lnTo>
                      <a:pt x="2720" y="374"/>
                    </a:lnTo>
                    <a:lnTo>
                      <a:pt x="2712" y="372"/>
                    </a:lnTo>
                    <a:lnTo>
                      <a:pt x="2680" y="372"/>
                    </a:lnTo>
                    <a:lnTo>
                      <a:pt x="2664" y="372"/>
                    </a:lnTo>
                    <a:lnTo>
                      <a:pt x="2630" y="372"/>
                    </a:lnTo>
                    <a:lnTo>
                      <a:pt x="2624" y="370"/>
                    </a:lnTo>
                    <a:lnTo>
                      <a:pt x="2622" y="368"/>
                    </a:lnTo>
                    <a:lnTo>
                      <a:pt x="2620" y="362"/>
                    </a:lnTo>
                    <a:lnTo>
                      <a:pt x="2618" y="358"/>
                    </a:lnTo>
                    <a:lnTo>
                      <a:pt x="2606" y="348"/>
                    </a:lnTo>
                    <a:lnTo>
                      <a:pt x="2590" y="338"/>
                    </a:lnTo>
                    <a:lnTo>
                      <a:pt x="2586" y="332"/>
                    </a:lnTo>
                    <a:lnTo>
                      <a:pt x="2584" y="326"/>
                    </a:lnTo>
                    <a:lnTo>
                      <a:pt x="2584" y="322"/>
                    </a:lnTo>
                    <a:lnTo>
                      <a:pt x="2580" y="316"/>
                    </a:lnTo>
                    <a:lnTo>
                      <a:pt x="2576" y="312"/>
                    </a:lnTo>
                    <a:lnTo>
                      <a:pt x="2474" y="286"/>
                    </a:lnTo>
                    <a:lnTo>
                      <a:pt x="2468" y="286"/>
                    </a:lnTo>
                    <a:lnTo>
                      <a:pt x="2466" y="288"/>
                    </a:lnTo>
                    <a:lnTo>
                      <a:pt x="2466" y="290"/>
                    </a:lnTo>
                    <a:lnTo>
                      <a:pt x="2464" y="294"/>
                    </a:lnTo>
                    <a:lnTo>
                      <a:pt x="2458" y="298"/>
                    </a:lnTo>
                    <a:lnTo>
                      <a:pt x="2442" y="310"/>
                    </a:lnTo>
                    <a:lnTo>
                      <a:pt x="2438" y="314"/>
                    </a:lnTo>
                    <a:lnTo>
                      <a:pt x="2438" y="322"/>
                    </a:lnTo>
                    <a:lnTo>
                      <a:pt x="2444" y="336"/>
                    </a:lnTo>
                    <a:lnTo>
                      <a:pt x="2444" y="338"/>
                    </a:lnTo>
                    <a:lnTo>
                      <a:pt x="2444" y="342"/>
                    </a:lnTo>
                    <a:lnTo>
                      <a:pt x="2442" y="344"/>
                    </a:lnTo>
                    <a:lnTo>
                      <a:pt x="2438" y="346"/>
                    </a:lnTo>
                    <a:lnTo>
                      <a:pt x="2424" y="350"/>
                    </a:lnTo>
                    <a:lnTo>
                      <a:pt x="2408" y="352"/>
                    </a:lnTo>
                    <a:lnTo>
                      <a:pt x="2406" y="352"/>
                    </a:lnTo>
                    <a:lnTo>
                      <a:pt x="2390" y="350"/>
                    </a:lnTo>
                    <a:lnTo>
                      <a:pt x="2376" y="346"/>
                    </a:lnTo>
                    <a:lnTo>
                      <a:pt x="2368" y="346"/>
                    </a:lnTo>
                    <a:lnTo>
                      <a:pt x="2362" y="348"/>
                    </a:lnTo>
                    <a:lnTo>
                      <a:pt x="2358" y="350"/>
                    </a:lnTo>
                    <a:lnTo>
                      <a:pt x="2350" y="350"/>
                    </a:lnTo>
                    <a:lnTo>
                      <a:pt x="2346" y="346"/>
                    </a:lnTo>
                    <a:lnTo>
                      <a:pt x="2332" y="340"/>
                    </a:lnTo>
                    <a:lnTo>
                      <a:pt x="2326" y="336"/>
                    </a:lnTo>
                    <a:lnTo>
                      <a:pt x="2324" y="336"/>
                    </a:lnTo>
                    <a:lnTo>
                      <a:pt x="2322" y="336"/>
                    </a:lnTo>
                    <a:lnTo>
                      <a:pt x="2320" y="338"/>
                    </a:lnTo>
                    <a:lnTo>
                      <a:pt x="2318" y="342"/>
                    </a:lnTo>
                    <a:lnTo>
                      <a:pt x="2318" y="354"/>
                    </a:lnTo>
                    <a:lnTo>
                      <a:pt x="2318" y="362"/>
                    </a:lnTo>
                    <a:lnTo>
                      <a:pt x="2314" y="368"/>
                    </a:lnTo>
                    <a:lnTo>
                      <a:pt x="2304" y="376"/>
                    </a:lnTo>
                    <a:lnTo>
                      <a:pt x="2302" y="378"/>
                    </a:lnTo>
                    <a:lnTo>
                      <a:pt x="2300" y="378"/>
                    </a:lnTo>
                    <a:lnTo>
                      <a:pt x="2298" y="378"/>
                    </a:lnTo>
                    <a:lnTo>
                      <a:pt x="2294" y="376"/>
                    </a:lnTo>
                    <a:lnTo>
                      <a:pt x="2284" y="360"/>
                    </a:lnTo>
                    <a:lnTo>
                      <a:pt x="2276" y="346"/>
                    </a:lnTo>
                    <a:lnTo>
                      <a:pt x="2264" y="330"/>
                    </a:lnTo>
                    <a:lnTo>
                      <a:pt x="2262" y="324"/>
                    </a:lnTo>
                    <a:lnTo>
                      <a:pt x="2264" y="316"/>
                    </a:lnTo>
                    <a:lnTo>
                      <a:pt x="2276" y="300"/>
                    </a:lnTo>
                    <a:lnTo>
                      <a:pt x="2278" y="294"/>
                    </a:lnTo>
                    <a:lnTo>
                      <a:pt x="2280" y="286"/>
                    </a:lnTo>
                    <a:lnTo>
                      <a:pt x="2280" y="282"/>
                    </a:lnTo>
                    <a:lnTo>
                      <a:pt x="2278" y="276"/>
                    </a:lnTo>
                    <a:lnTo>
                      <a:pt x="2274" y="268"/>
                    </a:lnTo>
                    <a:lnTo>
                      <a:pt x="2266" y="260"/>
                    </a:lnTo>
                    <a:lnTo>
                      <a:pt x="2252" y="252"/>
                    </a:lnTo>
                    <a:lnTo>
                      <a:pt x="2248" y="248"/>
                    </a:lnTo>
                    <a:lnTo>
                      <a:pt x="2240" y="246"/>
                    </a:lnTo>
                    <a:lnTo>
                      <a:pt x="2232" y="246"/>
                    </a:lnTo>
                    <a:lnTo>
                      <a:pt x="2230" y="246"/>
                    </a:lnTo>
                    <a:lnTo>
                      <a:pt x="2222" y="244"/>
                    </a:lnTo>
                    <a:lnTo>
                      <a:pt x="2216" y="240"/>
                    </a:lnTo>
                    <a:lnTo>
                      <a:pt x="2204" y="232"/>
                    </a:lnTo>
                    <a:lnTo>
                      <a:pt x="2198" y="230"/>
                    </a:lnTo>
                    <a:lnTo>
                      <a:pt x="2196" y="228"/>
                    </a:lnTo>
                    <a:lnTo>
                      <a:pt x="2192" y="228"/>
                    </a:lnTo>
                    <a:lnTo>
                      <a:pt x="2190" y="230"/>
                    </a:lnTo>
                    <a:lnTo>
                      <a:pt x="2188" y="232"/>
                    </a:lnTo>
                    <a:lnTo>
                      <a:pt x="2186" y="238"/>
                    </a:lnTo>
                    <a:lnTo>
                      <a:pt x="2178" y="252"/>
                    </a:lnTo>
                    <a:lnTo>
                      <a:pt x="2176" y="258"/>
                    </a:lnTo>
                    <a:lnTo>
                      <a:pt x="2170" y="262"/>
                    </a:lnTo>
                    <a:lnTo>
                      <a:pt x="2164" y="264"/>
                    </a:lnTo>
                    <a:lnTo>
                      <a:pt x="2132" y="264"/>
                    </a:lnTo>
                    <a:lnTo>
                      <a:pt x="2124" y="264"/>
                    </a:lnTo>
                    <a:lnTo>
                      <a:pt x="2116" y="262"/>
                    </a:lnTo>
                    <a:lnTo>
                      <a:pt x="2110" y="258"/>
                    </a:lnTo>
                    <a:lnTo>
                      <a:pt x="2104" y="254"/>
                    </a:lnTo>
                    <a:lnTo>
                      <a:pt x="2100" y="248"/>
                    </a:lnTo>
                    <a:lnTo>
                      <a:pt x="2098" y="242"/>
                    </a:lnTo>
                    <a:lnTo>
                      <a:pt x="2092" y="238"/>
                    </a:lnTo>
                    <a:lnTo>
                      <a:pt x="2086" y="236"/>
                    </a:lnTo>
                    <a:lnTo>
                      <a:pt x="2062" y="236"/>
                    </a:lnTo>
                    <a:lnTo>
                      <a:pt x="2054" y="236"/>
                    </a:lnTo>
                    <a:lnTo>
                      <a:pt x="2048" y="240"/>
                    </a:lnTo>
                    <a:lnTo>
                      <a:pt x="2032" y="250"/>
                    </a:lnTo>
                    <a:lnTo>
                      <a:pt x="2030" y="252"/>
                    </a:lnTo>
                    <a:lnTo>
                      <a:pt x="2028" y="252"/>
                    </a:lnTo>
                    <a:lnTo>
                      <a:pt x="2026" y="250"/>
                    </a:lnTo>
                    <a:lnTo>
                      <a:pt x="2026" y="246"/>
                    </a:lnTo>
                    <a:lnTo>
                      <a:pt x="2026" y="244"/>
                    </a:lnTo>
                    <a:lnTo>
                      <a:pt x="2024" y="236"/>
                    </a:lnTo>
                    <a:lnTo>
                      <a:pt x="2020" y="230"/>
                    </a:lnTo>
                    <a:lnTo>
                      <a:pt x="2012" y="222"/>
                    </a:lnTo>
                    <a:lnTo>
                      <a:pt x="2004" y="218"/>
                    </a:lnTo>
                    <a:lnTo>
                      <a:pt x="1998" y="216"/>
                    </a:lnTo>
                    <a:lnTo>
                      <a:pt x="1994" y="216"/>
                    </a:lnTo>
                    <a:lnTo>
                      <a:pt x="1986" y="218"/>
                    </a:lnTo>
                    <a:lnTo>
                      <a:pt x="1980" y="222"/>
                    </a:lnTo>
                    <a:lnTo>
                      <a:pt x="1972" y="230"/>
                    </a:lnTo>
                    <a:lnTo>
                      <a:pt x="1960" y="240"/>
                    </a:lnTo>
                    <a:lnTo>
                      <a:pt x="1944" y="250"/>
                    </a:lnTo>
                    <a:lnTo>
                      <a:pt x="1930" y="260"/>
                    </a:lnTo>
                    <a:lnTo>
                      <a:pt x="1914" y="270"/>
                    </a:lnTo>
                    <a:lnTo>
                      <a:pt x="1910" y="272"/>
                    </a:lnTo>
                    <a:lnTo>
                      <a:pt x="1912" y="268"/>
                    </a:lnTo>
                    <a:lnTo>
                      <a:pt x="1922" y="252"/>
                    </a:lnTo>
                    <a:lnTo>
                      <a:pt x="1928" y="246"/>
                    </a:lnTo>
                    <a:lnTo>
                      <a:pt x="1934" y="242"/>
                    </a:lnTo>
                    <a:lnTo>
                      <a:pt x="1940" y="238"/>
                    </a:lnTo>
                    <a:lnTo>
                      <a:pt x="1946" y="234"/>
                    </a:lnTo>
                    <a:lnTo>
                      <a:pt x="1952" y="228"/>
                    </a:lnTo>
                    <a:lnTo>
                      <a:pt x="1972" y="194"/>
                    </a:lnTo>
                    <a:lnTo>
                      <a:pt x="1982" y="180"/>
                    </a:lnTo>
                    <a:lnTo>
                      <a:pt x="1990" y="172"/>
                    </a:lnTo>
                    <a:lnTo>
                      <a:pt x="2000" y="160"/>
                    </a:lnTo>
                    <a:lnTo>
                      <a:pt x="2010" y="144"/>
                    </a:lnTo>
                    <a:lnTo>
                      <a:pt x="2014" y="138"/>
                    </a:lnTo>
                    <a:lnTo>
                      <a:pt x="2014" y="130"/>
                    </a:lnTo>
                    <a:lnTo>
                      <a:pt x="2008" y="96"/>
                    </a:lnTo>
                    <a:lnTo>
                      <a:pt x="2004" y="90"/>
                    </a:lnTo>
                    <a:lnTo>
                      <a:pt x="2000" y="84"/>
                    </a:lnTo>
                    <a:lnTo>
                      <a:pt x="1972" y="64"/>
                    </a:lnTo>
                    <a:lnTo>
                      <a:pt x="1958" y="56"/>
                    </a:lnTo>
                    <a:lnTo>
                      <a:pt x="1944" y="52"/>
                    </a:lnTo>
                    <a:lnTo>
                      <a:pt x="1940" y="48"/>
                    </a:lnTo>
                    <a:lnTo>
                      <a:pt x="1938" y="44"/>
                    </a:lnTo>
                    <a:lnTo>
                      <a:pt x="1934" y="32"/>
                    </a:lnTo>
                    <a:lnTo>
                      <a:pt x="1922" y="8"/>
                    </a:lnTo>
                    <a:lnTo>
                      <a:pt x="1916" y="2"/>
                    </a:lnTo>
                    <a:lnTo>
                      <a:pt x="1910" y="0"/>
                    </a:lnTo>
                    <a:lnTo>
                      <a:pt x="1886" y="0"/>
                    </a:lnTo>
                    <a:lnTo>
                      <a:pt x="1880" y="2"/>
                    </a:lnTo>
                    <a:lnTo>
                      <a:pt x="1872" y="6"/>
                    </a:lnTo>
                    <a:lnTo>
                      <a:pt x="1844" y="34"/>
                    </a:lnTo>
                    <a:lnTo>
                      <a:pt x="1840" y="40"/>
                    </a:lnTo>
                    <a:lnTo>
                      <a:pt x="1838" y="48"/>
                    </a:lnTo>
                    <a:lnTo>
                      <a:pt x="1832" y="70"/>
                    </a:lnTo>
                    <a:lnTo>
                      <a:pt x="1828" y="78"/>
                    </a:lnTo>
                    <a:lnTo>
                      <a:pt x="1822" y="82"/>
                    </a:lnTo>
                    <a:lnTo>
                      <a:pt x="1788" y="104"/>
                    </a:lnTo>
                    <a:lnTo>
                      <a:pt x="1780" y="106"/>
                    </a:lnTo>
                    <a:lnTo>
                      <a:pt x="1774" y="104"/>
                    </a:lnTo>
                    <a:lnTo>
                      <a:pt x="1758" y="92"/>
                    </a:lnTo>
                    <a:lnTo>
                      <a:pt x="1750" y="90"/>
                    </a:lnTo>
                    <a:lnTo>
                      <a:pt x="1744" y="92"/>
                    </a:lnTo>
                    <a:lnTo>
                      <a:pt x="1710" y="106"/>
                    </a:lnTo>
                    <a:lnTo>
                      <a:pt x="1696" y="112"/>
                    </a:lnTo>
                    <a:lnTo>
                      <a:pt x="1660" y="134"/>
                    </a:lnTo>
                    <a:lnTo>
                      <a:pt x="1648" y="144"/>
                    </a:lnTo>
                    <a:lnTo>
                      <a:pt x="1630" y="162"/>
                    </a:lnTo>
                    <a:lnTo>
                      <a:pt x="1626" y="168"/>
                    </a:lnTo>
                    <a:lnTo>
                      <a:pt x="1622" y="174"/>
                    </a:lnTo>
                    <a:lnTo>
                      <a:pt x="1616" y="218"/>
                    </a:lnTo>
                    <a:lnTo>
                      <a:pt x="1612" y="224"/>
                    </a:lnTo>
                    <a:lnTo>
                      <a:pt x="1606" y="228"/>
                    </a:lnTo>
                    <a:lnTo>
                      <a:pt x="1544" y="244"/>
                    </a:lnTo>
                    <a:lnTo>
                      <a:pt x="1536" y="246"/>
                    </a:lnTo>
                    <a:lnTo>
                      <a:pt x="1532" y="252"/>
                    </a:lnTo>
                    <a:lnTo>
                      <a:pt x="1530" y="258"/>
                    </a:lnTo>
                    <a:lnTo>
                      <a:pt x="1528" y="264"/>
                    </a:lnTo>
                    <a:lnTo>
                      <a:pt x="1526" y="272"/>
                    </a:lnTo>
                    <a:lnTo>
                      <a:pt x="1526" y="306"/>
                    </a:lnTo>
                    <a:lnTo>
                      <a:pt x="1524" y="310"/>
                    </a:lnTo>
                    <a:lnTo>
                      <a:pt x="1522" y="308"/>
                    </a:lnTo>
                    <a:lnTo>
                      <a:pt x="1516" y="304"/>
                    </a:lnTo>
                    <a:lnTo>
                      <a:pt x="1508" y="302"/>
                    </a:lnTo>
                    <a:lnTo>
                      <a:pt x="1494" y="296"/>
                    </a:lnTo>
                    <a:lnTo>
                      <a:pt x="1488" y="296"/>
                    </a:lnTo>
                    <a:lnTo>
                      <a:pt x="1482" y="300"/>
                    </a:lnTo>
                    <a:lnTo>
                      <a:pt x="1472" y="316"/>
                    </a:lnTo>
                    <a:lnTo>
                      <a:pt x="1468" y="320"/>
                    </a:lnTo>
                    <a:lnTo>
                      <a:pt x="1464" y="320"/>
                    </a:lnTo>
                    <a:lnTo>
                      <a:pt x="1462" y="318"/>
                    </a:lnTo>
                    <a:lnTo>
                      <a:pt x="1458" y="314"/>
                    </a:lnTo>
                    <a:lnTo>
                      <a:pt x="1458" y="308"/>
                    </a:lnTo>
                    <a:lnTo>
                      <a:pt x="1456" y="304"/>
                    </a:lnTo>
                    <a:lnTo>
                      <a:pt x="1452" y="298"/>
                    </a:lnTo>
                    <a:lnTo>
                      <a:pt x="1444" y="290"/>
                    </a:lnTo>
                    <a:lnTo>
                      <a:pt x="1438" y="286"/>
                    </a:lnTo>
                    <a:lnTo>
                      <a:pt x="1434" y="284"/>
                    </a:lnTo>
                    <a:lnTo>
                      <a:pt x="1428" y="286"/>
                    </a:lnTo>
                    <a:lnTo>
                      <a:pt x="1426" y="292"/>
                    </a:lnTo>
                    <a:lnTo>
                      <a:pt x="1420" y="306"/>
                    </a:lnTo>
                    <a:lnTo>
                      <a:pt x="1418" y="322"/>
                    </a:lnTo>
                    <a:lnTo>
                      <a:pt x="1418" y="336"/>
                    </a:lnTo>
                    <a:lnTo>
                      <a:pt x="1418" y="352"/>
                    </a:lnTo>
                    <a:lnTo>
                      <a:pt x="1418" y="374"/>
                    </a:lnTo>
                    <a:lnTo>
                      <a:pt x="1416" y="382"/>
                    </a:lnTo>
                    <a:lnTo>
                      <a:pt x="1414" y="388"/>
                    </a:lnTo>
                    <a:lnTo>
                      <a:pt x="1412" y="388"/>
                    </a:lnTo>
                    <a:lnTo>
                      <a:pt x="1408" y="388"/>
                    </a:lnTo>
                    <a:lnTo>
                      <a:pt x="1404" y="384"/>
                    </a:lnTo>
                    <a:lnTo>
                      <a:pt x="1402" y="380"/>
                    </a:lnTo>
                    <a:lnTo>
                      <a:pt x="1400" y="372"/>
                    </a:lnTo>
                    <a:lnTo>
                      <a:pt x="1400" y="364"/>
                    </a:lnTo>
                    <a:lnTo>
                      <a:pt x="1406" y="340"/>
                    </a:lnTo>
                    <a:lnTo>
                      <a:pt x="1408" y="334"/>
                    </a:lnTo>
                    <a:lnTo>
                      <a:pt x="1406" y="326"/>
                    </a:lnTo>
                    <a:lnTo>
                      <a:pt x="1402" y="312"/>
                    </a:lnTo>
                    <a:lnTo>
                      <a:pt x="1398" y="296"/>
                    </a:lnTo>
                    <a:lnTo>
                      <a:pt x="1398" y="292"/>
                    </a:lnTo>
                    <a:lnTo>
                      <a:pt x="1396" y="286"/>
                    </a:lnTo>
                    <a:lnTo>
                      <a:pt x="1392" y="282"/>
                    </a:lnTo>
                    <a:lnTo>
                      <a:pt x="1376" y="278"/>
                    </a:lnTo>
                    <a:lnTo>
                      <a:pt x="1362" y="274"/>
                    </a:lnTo>
                    <a:lnTo>
                      <a:pt x="1348" y="274"/>
                    </a:lnTo>
                    <a:lnTo>
                      <a:pt x="1342" y="276"/>
                    </a:lnTo>
                    <a:lnTo>
                      <a:pt x="1338" y="282"/>
                    </a:lnTo>
                    <a:lnTo>
                      <a:pt x="1322" y="336"/>
                    </a:lnTo>
                    <a:lnTo>
                      <a:pt x="1320" y="342"/>
                    </a:lnTo>
                    <a:lnTo>
                      <a:pt x="1316" y="348"/>
                    </a:lnTo>
                    <a:lnTo>
                      <a:pt x="1308" y="360"/>
                    </a:lnTo>
                    <a:lnTo>
                      <a:pt x="1304" y="366"/>
                    </a:lnTo>
                    <a:lnTo>
                      <a:pt x="1304" y="372"/>
                    </a:lnTo>
                    <a:lnTo>
                      <a:pt x="1304" y="380"/>
                    </a:lnTo>
                    <a:lnTo>
                      <a:pt x="1308" y="384"/>
                    </a:lnTo>
                    <a:lnTo>
                      <a:pt x="1310" y="392"/>
                    </a:lnTo>
                    <a:lnTo>
                      <a:pt x="1310" y="400"/>
                    </a:lnTo>
                    <a:lnTo>
                      <a:pt x="1310" y="414"/>
                    </a:lnTo>
                    <a:lnTo>
                      <a:pt x="1310" y="426"/>
                    </a:lnTo>
                    <a:lnTo>
                      <a:pt x="1312" y="432"/>
                    </a:lnTo>
                    <a:lnTo>
                      <a:pt x="1316" y="436"/>
                    </a:lnTo>
                    <a:lnTo>
                      <a:pt x="1334" y="454"/>
                    </a:lnTo>
                    <a:lnTo>
                      <a:pt x="1338" y="460"/>
                    </a:lnTo>
                    <a:lnTo>
                      <a:pt x="1336" y="468"/>
                    </a:lnTo>
                    <a:lnTo>
                      <a:pt x="1324" y="484"/>
                    </a:lnTo>
                    <a:lnTo>
                      <a:pt x="1322" y="486"/>
                    </a:lnTo>
                    <a:lnTo>
                      <a:pt x="1320" y="486"/>
                    </a:lnTo>
                    <a:lnTo>
                      <a:pt x="1318" y="486"/>
                    </a:lnTo>
                    <a:lnTo>
                      <a:pt x="1314" y="484"/>
                    </a:lnTo>
                    <a:lnTo>
                      <a:pt x="1296" y="466"/>
                    </a:lnTo>
                    <a:lnTo>
                      <a:pt x="1284" y="456"/>
                    </a:lnTo>
                    <a:lnTo>
                      <a:pt x="1258" y="436"/>
                    </a:lnTo>
                    <a:lnTo>
                      <a:pt x="1252" y="432"/>
                    </a:lnTo>
                    <a:lnTo>
                      <a:pt x="1244" y="432"/>
                    </a:lnTo>
                    <a:lnTo>
                      <a:pt x="1230" y="432"/>
                    </a:lnTo>
                    <a:lnTo>
                      <a:pt x="1214" y="432"/>
                    </a:lnTo>
                    <a:lnTo>
                      <a:pt x="1212" y="432"/>
                    </a:lnTo>
                    <a:lnTo>
                      <a:pt x="1208" y="432"/>
                    </a:lnTo>
                    <a:lnTo>
                      <a:pt x="1206" y="434"/>
                    </a:lnTo>
                    <a:lnTo>
                      <a:pt x="1204" y="436"/>
                    </a:lnTo>
                    <a:lnTo>
                      <a:pt x="1204" y="440"/>
                    </a:lnTo>
                    <a:lnTo>
                      <a:pt x="1204" y="452"/>
                    </a:lnTo>
                    <a:lnTo>
                      <a:pt x="1202" y="460"/>
                    </a:lnTo>
                    <a:lnTo>
                      <a:pt x="1198" y="466"/>
                    </a:lnTo>
                    <a:lnTo>
                      <a:pt x="1192" y="468"/>
                    </a:lnTo>
                    <a:lnTo>
                      <a:pt x="1186" y="466"/>
                    </a:lnTo>
                    <a:lnTo>
                      <a:pt x="1180" y="464"/>
                    </a:lnTo>
                    <a:lnTo>
                      <a:pt x="1174" y="462"/>
                    </a:lnTo>
                    <a:lnTo>
                      <a:pt x="1166" y="464"/>
                    </a:lnTo>
                    <a:lnTo>
                      <a:pt x="1162" y="466"/>
                    </a:lnTo>
                    <a:lnTo>
                      <a:pt x="1146" y="474"/>
                    </a:lnTo>
                    <a:lnTo>
                      <a:pt x="1142" y="476"/>
                    </a:lnTo>
                    <a:lnTo>
                      <a:pt x="1134" y="478"/>
                    </a:lnTo>
                    <a:lnTo>
                      <a:pt x="1126" y="480"/>
                    </a:lnTo>
                    <a:lnTo>
                      <a:pt x="1124" y="480"/>
                    </a:lnTo>
                    <a:lnTo>
                      <a:pt x="1116" y="478"/>
                    </a:lnTo>
                    <a:lnTo>
                      <a:pt x="1110" y="476"/>
                    </a:lnTo>
                    <a:lnTo>
                      <a:pt x="1104" y="472"/>
                    </a:lnTo>
                    <a:lnTo>
                      <a:pt x="1098" y="474"/>
                    </a:lnTo>
                    <a:lnTo>
                      <a:pt x="1092" y="476"/>
                    </a:lnTo>
                    <a:lnTo>
                      <a:pt x="1078" y="484"/>
                    </a:lnTo>
                    <a:lnTo>
                      <a:pt x="1062" y="496"/>
                    </a:lnTo>
                    <a:lnTo>
                      <a:pt x="1050" y="504"/>
                    </a:lnTo>
                    <a:lnTo>
                      <a:pt x="1024" y="516"/>
                    </a:lnTo>
                    <a:lnTo>
                      <a:pt x="1012" y="520"/>
                    </a:lnTo>
                    <a:lnTo>
                      <a:pt x="1008" y="522"/>
                    </a:lnTo>
                    <a:lnTo>
                      <a:pt x="1004" y="526"/>
                    </a:lnTo>
                    <a:lnTo>
                      <a:pt x="1000" y="540"/>
                    </a:lnTo>
                    <a:lnTo>
                      <a:pt x="996" y="546"/>
                    </a:lnTo>
                    <a:lnTo>
                      <a:pt x="992" y="548"/>
                    </a:lnTo>
                    <a:lnTo>
                      <a:pt x="988" y="546"/>
                    </a:lnTo>
                    <a:lnTo>
                      <a:pt x="982" y="542"/>
                    </a:lnTo>
                    <a:lnTo>
                      <a:pt x="974" y="534"/>
                    </a:lnTo>
                    <a:lnTo>
                      <a:pt x="972" y="530"/>
                    </a:lnTo>
                    <a:lnTo>
                      <a:pt x="972" y="526"/>
                    </a:lnTo>
                    <a:lnTo>
                      <a:pt x="974" y="524"/>
                    </a:lnTo>
                    <a:lnTo>
                      <a:pt x="982" y="514"/>
                    </a:lnTo>
                    <a:lnTo>
                      <a:pt x="986" y="508"/>
                    </a:lnTo>
                    <a:lnTo>
                      <a:pt x="988" y="502"/>
                    </a:lnTo>
                    <a:lnTo>
                      <a:pt x="988" y="498"/>
                    </a:lnTo>
                    <a:lnTo>
                      <a:pt x="986" y="492"/>
                    </a:lnTo>
                    <a:lnTo>
                      <a:pt x="980" y="486"/>
                    </a:lnTo>
                    <a:lnTo>
                      <a:pt x="976" y="484"/>
                    </a:lnTo>
                    <a:lnTo>
                      <a:pt x="964" y="480"/>
                    </a:lnTo>
                    <a:lnTo>
                      <a:pt x="950" y="480"/>
                    </a:lnTo>
                    <a:lnTo>
                      <a:pt x="946" y="480"/>
                    </a:lnTo>
                    <a:lnTo>
                      <a:pt x="944" y="480"/>
                    </a:lnTo>
                    <a:lnTo>
                      <a:pt x="942" y="482"/>
                    </a:lnTo>
                    <a:lnTo>
                      <a:pt x="942" y="484"/>
                    </a:lnTo>
                    <a:lnTo>
                      <a:pt x="942" y="488"/>
                    </a:lnTo>
                    <a:lnTo>
                      <a:pt x="944" y="492"/>
                    </a:lnTo>
                    <a:lnTo>
                      <a:pt x="948" y="500"/>
                    </a:lnTo>
                    <a:lnTo>
                      <a:pt x="948" y="508"/>
                    </a:lnTo>
                    <a:lnTo>
                      <a:pt x="948" y="520"/>
                    </a:lnTo>
                    <a:lnTo>
                      <a:pt x="950" y="528"/>
                    </a:lnTo>
                    <a:lnTo>
                      <a:pt x="952" y="536"/>
                    </a:lnTo>
                    <a:lnTo>
                      <a:pt x="954" y="542"/>
                    </a:lnTo>
                    <a:lnTo>
                      <a:pt x="956" y="548"/>
                    </a:lnTo>
                    <a:lnTo>
                      <a:pt x="956" y="556"/>
                    </a:lnTo>
                    <a:lnTo>
                      <a:pt x="952" y="570"/>
                    </a:lnTo>
                    <a:lnTo>
                      <a:pt x="948" y="574"/>
                    </a:lnTo>
                    <a:lnTo>
                      <a:pt x="946" y="574"/>
                    </a:lnTo>
                    <a:lnTo>
                      <a:pt x="944" y="572"/>
                    </a:lnTo>
                    <a:lnTo>
                      <a:pt x="938" y="570"/>
                    </a:lnTo>
                    <a:lnTo>
                      <a:pt x="930" y="568"/>
                    </a:lnTo>
                    <a:lnTo>
                      <a:pt x="928" y="568"/>
                    </a:lnTo>
                    <a:lnTo>
                      <a:pt x="920" y="570"/>
                    </a:lnTo>
                    <a:lnTo>
                      <a:pt x="914" y="572"/>
                    </a:lnTo>
                    <a:lnTo>
                      <a:pt x="902" y="582"/>
                    </a:lnTo>
                    <a:lnTo>
                      <a:pt x="896" y="584"/>
                    </a:lnTo>
                    <a:lnTo>
                      <a:pt x="884" y="592"/>
                    </a:lnTo>
                    <a:lnTo>
                      <a:pt x="882" y="598"/>
                    </a:lnTo>
                    <a:lnTo>
                      <a:pt x="884" y="604"/>
                    </a:lnTo>
                    <a:lnTo>
                      <a:pt x="896" y="630"/>
                    </a:lnTo>
                    <a:lnTo>
                      <a:pt x="898" y="634"/>
                    </a:lnTo>
                    <a:lnTo>
                      <a:pt x="894" y="632"/>
                    </a:lnTo>
                    <a:lnTo>
                      <a:pt x="888" y="628"/>
                    </a:lnTo>
                    <a:lnTo>
                      <a:pt x="882" y="626"/>
                    </a:lnTo>
                    <a:lnTo>
                      <a:pt x="868" y="626"/>
                    </a:lnTo>
                    <a:lnTo>
                      <a:pt x="860" y="626"/>
                    </a:lnTo>
                    <a:lnTo>
                      <a:pt x="854" y="624"/>
                    </a:lnTo>
                    <a:lnTo>
                      <a:pt x="848" y="620"/>
                    </a:lnTo>
                    <a:lnTo>
                      <a:pt x="842" y="620"/>
                    </a:lnTo>
                    <a:lnTo>
                      <a:pt x="840" y="622"/>
                    </a:lnTo>
                    <a:lnTo>
                      <a:pt x="842" y="630"/>
                    </a:lnTo>
                    <a:lnTo>
                      <a:pt x="842" y="632"/>
                    </a:lnTo>
                    <a:lnTo>
                      <a:pt x="836" y="630"/>
                    </a:lnTo>
                    <a:lnTo>
                      <a:pt x="818" y="624"/>
                    </a:lnTo>
                    <a:lnTo>
                      <a:pt x="812" y="622"/>
                    </a:lnTo>
                    <a:lnTo>
                      <a:pt x="808" y="616"/>
                    </a:lnTo>
                    <a:lnTo>
                      <a:pt x="804" y="604"/>
                    </a:lnTo>
                    <a:lnTo>
                      <a:pt x="804" y="598"/>
                    </a:lnTo>
                    <a:lnTo>
                      <a:pt x="806" y="592"/>
                    </a:lnTo>
                    <a:lnTo>
                      <a:pt x="810" y="588"/>
                    </a:lnTo>
                    <a:lnTo>
                      <a:pt x="812" y="582"/>
                    </a:lnTo>
                    <a:lnTo>
                      <a:pt x="810" y="578"/>
                    </a:lnTo>
                    <a:lnTo>
                      <a:pt x="804" y="574"/>
                    </a:lnTo>
                    <a:lnTo>
                      <a:pt x="800" y="572"/>
                    </a:lnTo>
                    <a:lnTo>
                      <a:pt x="786" y="562"/>
                    </a:lnTo>
                    <a:lnTo>
                      <a:pt x="778" y="554"/>
                    </a:lnTo>
                    <a:lnTo>
                      <a:pt x="768" y="544"/>
                    </a:lnTo>
                    <a:lnTo>
                      <a:pt x="766" y="540"/>
                    </a:lnTo>
                    <a:lnTo>
                      <a:pt x="768" y="538"/>
                    </a:lnTo>
                    <a:lnTo>
                      <a:pt x="772" y="540"/>
                    </a:lnTo>
                    <a:lnTo>
                      <a:pt x="778" y="544"/>
                    </a:lnTo>
                    <a:lnTo>
                      <a:pt x="784" y="546"/>
                    </a:lnTo>
                    <a:lnTo>
                      <a:pt x="790" y="548"/>
                    </a:lnTo>
                    <a:lnTo>
                      <a:pt x="794" y="548"/>
                    </a:lnTo>
                    <a:lnTo>
                      <a:pt x="800" y="550"/>
                    </a:lnTo>
                    <a:lnTo>
                      <a:pt x="806" y="556"/>
                    </a:lnTo>
                    <a:lnTo>
                      <a:pt x="808" y="560"/>
                    </a:lnTo>
                    <a:lnTo>
                      <a:pt x="812" y="566"/>
                    </a:lnTo>
                    <a:lnTo>
                      <a:pt x="820" y="570"/>
                    </a:lnTo>
                    <a:lnTo>
                      <a:pt x="842" y="576"/>
                    </a:lnTo>
                    <a:lnTo>
                      <a:pt x="850" y="576"/>
                    </a:lnTo>
                    <a:lnTo>
                      <a:pt x="858" y="576"/>
                    </a:lnTo>
                    <a:lnTo>
                      <a:pt x="872" y="570"/>
                    </a:lnTo>
                    <a:lnTo>
                      <a:pt x="888" y="564"/>
                    </a:lnTo>
                    <a:lnTo>
                      <a:pt x="892" y="562"/>
                    </a:lnTo>
                    <a:lnTo>
                      <a:pt x="898" y="558"/>
                    </a:lnTo>
                    <a:lnTo>
                      <a:pt x="902" y="550"/>
                    </a:lnTo>
                    <a:lnTo>
                      <a:pt x="906" y="536"/>
                    </a:lnTo>
                    <a:lnTo>
                      <a:pt x="906" y="530"/>
                    </a:lnTo>
                    <a:lnTo>
                      <a:pt x="904" y="524"/>
                    </a:lnTo>
                    <a:lnTo>
                      <a:pt x="876" y="496"/>
                    </a:lnTo>
                    <a:lnTo>
                      <a:pt x="864" y="486"/>
                    </a:lnTo>
                    <a:lnTo>
                      <a:pt x="848" y="474"/>
                    </a:lnTo>
                    <a:lnTo>
                      <a:pt x="836" y="464"/>
                    </a:lnTo>
                    <a:lnTo>
                      <a:pt x="826" y="456"/>
                    </a:lnTo>
                    <a:lnTo>
                      <a:pt x="820" y="452"/>
                    </a:lnTo>
                    <a:lnTo>
                      <a:pt x="814" y="448"/>
                    </a:lnTo>
                    <a:lnTo>
                      <a:pt x="800" y="444"/>
                    </a:lnTo>
                    <a:lnTo>
                      <a:pt x="788" y="440"/>
                    </a:lnTo>
                    <a:lnTo>
                      <a:pt x="784" y="438"/>
                    </a:lnTo>
                    <a:lnTo>
                      <a:pt x="782" y="432"/>
                    </a:lnTo>
                    <a:lnTo>
                      <a:pt x="782" y="430"/>
                    </a:lnTo>
                    <a:lnTo>
                      <a:pt x="782" y="426"/>
                    </a:lnTo>
                    <a:lnTo>
                      <a:pt x="780" y="424"/>
                    </a:lnTo>
                    <a:lnTo>
                      <a:pt x="778" y="422"/>
                    </a:lnTo>
                    <a:lnTo>
                      <a:pt x="774" y="422"/>
                    </a:lnTo>
                    <a:lnTo>
                      <a:pt x="770" y="422"/>
                    </a:lnTo>
                    <a:lnTo>
                      <a:pt x="754" y="422"/>
                    </a:lnTo>
                    <a:lnTo>
                      <a:pt x="752" y="422"/>
                    </a:lnTo>
                    <a:lnTo>
                      <a:pt x="742" y="422"/>
                    </a:lnTo>
                    <a:lnTo>
                      <a:pt x="738" y="416"/>
                    </a:lnTo>
                    <a:lnTo>
                      <a:pt x="734" y="412"/>
                    </a:lnTo>
                    <a:lnTo>
                      <a:pt x="734" y="406"/>
                    </a:lnTo>
                    <a:lnTo>
                      <a:pt x="736" y="394"/>
                    </a:lnTo>
                    <a:lnTo>
                      <a:pt x="740" y="390"/>
                    </a:lnTo>
                    <a:lnTo>
                      <a:pt x="740" y="384"/>
                    </a:lnTo>
                    <a:lnTo>
                      <a:pt x="738" y="378"/>
                    </a:lnTo>
                    <a:lnTo>
                      <a:pt x="728" y="368"/>
                    </a:lnTo>
                    <a:lnTo>
                      <a:pt x="720" y="358"/>
                    </a:lnTo>
                    <a:lnTo>
                      <a:pt x="716" y="358"/>
                    </a:lnTo>
                    <a:lnTo>
                      <a:pt x="714" y="356"/>
                    </a:lnTo>
                    <a:lnTo>
                      <a:pt x="710" y="358"/>
                    </a:lnTo>
                    <a:lnTo>
                      <a:pt x="708" y="358"/>
                    </a:lnTo>
                    <a:lnTo>
                      <a:pt x="700" y="368"/>
                    </a:lnTo>
                    <a:lnTo>
                      <a:pt x="694" y="370"/>
                    </a:lnTo>
                    <a:lnTo>
                      <a:pt x="686" y="370"/>
                    </a:lnTo>
                    <a:lnTo>
                      <a:pt x="682" y="366"/>
                    </a:lnTo>
                    <a:lnTo>
                      <a:pt x="670" y="362"/>
                    </a:lnTo>
                    <a:lnTo>
                      <a:pt x="656" y="362"/>
                    </a:lnTo>
                    <a:lnTo>
                      <a:pt x="654" y="362"/>
                    </a:lnTo>
                    <a:lnTo>
                      <a:pt x="646" y="364"/>
                    </a:lnTo>
                    <a:lnTo>
                      <a:pt x="640" y="368"/>
                    </a:lnTo>
                    <a:lnTo>
                      <a:pt x="632" y="376"/>
                    </a:lnTo>
                    <a:lnTo>
                      <a:pt x="626" y="380"/>
                    </a:lnTo>
                    <a:lnTo>
                      <a:pt x="620" y="382"/>
                    </a:lnTo>
                    <a:lnTo>
                      <a:pt x="610" y="382"/>
                    </a:lnTo>
                    <a:lnTo>
                      <a:pt x="606" y="384"/>
                    </a:lnTo>
                    <a:lnTo>
                      <a:pt x="600" y="388"/>
                    </a:lnTo>
                    <a:lnTo>
                      <a:pt x="596" y="390"/>
                    </a:lnTo>
                    <a:lnTo>
                      <a:pt x="592" y="392"/>
                    </a:lnTo>
                    <a:lnTo>
                      <a:pt x="586" y="394"/>
                    </a:lnTo>
                    <a:lnTo>
                      <a:pt x="584" y="400"/>
                    </a:lnTo>
                    <a:lnTo>
                      <a:pt x="578" y="414"/>
                    </a:lnTo>
                    <a:lnTo>
                      <a:pt x="574" y="420"/>
                    </a:lnTo>
                    <a:lnTo>
                      <a:pt x="568" y="422"/>
                    </a:lnTo>
                    <a:lnTo>
                      <a:pt x="556" y="422"/>
                    </a:lnTo>
                    <a:lnTo>
                      <a:pt x="548" y="424"/>
                    </a:lnTo>
                    <a:lnTo>
                      <a:pt x="544" y="430"/>
                    </a:lnTo>
                    <a:lnTo>
                      <a:pt x="540" y="444"/>
                    </a:lnTo>
                    <a:lnTo>
                      <a:pt x="538" y="456"/>
                    </a:lnTo>
                    <a:lnTo>
                      <a:pt x="534" y="460"/>
                    </a:lnTo>
                    <a:lnTo>
                      <a:pt x="530" y="460"/>
                    </a:lnTo>
                    <a:lnTo>
                      <a:pt x="526" y="460"/>
                    </a:lnTo>
                    <a:lnTo>
                      <a:pt x="518" y="462"/>
                    </a:lnTo>
                    <a:lnTo>
                      <a:pt x="514" y="468"/>
                    </a:lnTo>
                    <a:lnTo>
                      <a:pt x="502" y="484"/>
                    </a:lnTo>
                    <a:lnTo>
                      <a:pt x="500" y="490"/>
                    </a:lnTo>
                    <a:lnTo>
                      <a:pt x="498" y="498"/>
                    </a:lnTo>
                    <a:lnTo>
                      <a:pt x="498" y="502"/>
                    </a:lnTo>
                    <a:lnTo>
                      <a:pt x="496" y="510"/>
                    </a:lnTo>
                    <a:lnTo>
                      <a:pt x="494" y="516"/>
                    </a:lnTo>
                    <a:lnTo>
                      <a:pt x="482" y="532"/>
                    </a:lnTo>
                    <a:lnTo>
                      <a:pt x="474" y="546"/>
                    </a:lnTo>
                    <a:lnTo>
                      <a:pt x="472" y="552"/>
                    </a:lnTo>
                    <a:lnTo>
                      <a:pt x="466" y="566"/>
                    </a:lnTo>
                    <a:lnTo>
                      <a:pt x="462" y="570"/>
                    </a:lnTo>
                    <a:lnTo>
                      <a:pt x="456" y="586"/>
                    </a:lnTo>
                    <a:lnTo>
                      <a:pt x="452" y="590"/>
                    </a:lnTo>
                    <a:lnTo>
                      <a:pt x="444" y="604"/>
                    </a:lnTo>
                    <a:lnTo>
                      <a:pt x="424" y="640"/>
                    </a:lnTo>
                    <a:lnTo>
                      <a:pt x="414" y="652"/>
                    </a:lnTo>
                    <a:lnTo>
                      <a:pt x="406" y="660"/>
                    </a:lnTo>
                    <a:lnTo>
                      <a:pt x="392" y="670"/>
                    </a:lnTo>
                    <a:lnTo>
                      <a:pt x="388" y="672"/>
                    </a:lnTo>
                    <a:lnTo>
                      <a:pt x="382" y="676"/>
                    </a:lnTo>
                    <a:lnTo>
                      <a:pt x="376" y="682"/>
                    </a:lnTo>
                    <a:lnTo>
                      <a:pt x="374" y="688"/>
                    </a:lnTo>
                    <a:lnTo>
                      <a:pt x="366" y="700"/>
                    </a:lnTo>
                    <a:lnTo>
                      <a:pt x="356" y="710"/>
                    </a:lnTo>
                    <a:lnTo>
                      <a:pt x="352" y="714"/>
                    </a:lnTo>
                    <a:lnTo>
                      <a:pt x="350" y="720"/>
                    </a:lnTo>
                    <a:lnTo>
                      <a:pt x="346" y="732"/>
                    </a:lnTo>
                    <a:lnTo>
                      <a:pt x="344" y="736"/>
                    </a:lnTo>
                    <a:lnTo>
                      <a:pt x="342" y="744"/>
                    </a:lnTo>
                    <a:lnTo>
                      <a:pt x="340" y="752"/>
                    </a:lnTo>
                    <a:lnTo>
                      <a:pt x="340" y="756"/>
                    </a:lnTo>
                    <a:lnTo>
                      <a:pt x="342" y="764"/>
                    </a:lnTo>
                    <a:lnTo>
                      <a:pt x="344" y="770"/>
                    </a:lnTo>
                    <a:lnTo>
                      <a:pt x="346" y="776"/>
                    </a:lnTo>
                    <a:lnTo>
                      <a:pt x="348" y="784"/>
                    </a:lnTo>
                    <a:lnTo>
                      <a:pt x="350" y="792"/>
                    </a:lnTo>
                    <a:lnTo>
                      <a:pt x="350" y="794"/>
                    </a:lnTo>
                    <a:lnTo>
                      <a:pt x="350" y="810"/>
                    </a:lnTo>
                    <a:lnTo>
                      <a:pt x="350" y="814"/>
                    </a:lnTo>
                    <a:lnTo>
                      <a:pt x="352" y="820"/>
                    </a:lnTo>
                    <a:lnTo>
                      <a:pt x="356" y="826"/>
                    </a:lnTo>
                    <a:lnTo>
                      <a:pt x="364" y="828"/>
                    </a:lnTo>
                    <a:lnTo>
                      <a:pt x="370" y="830"/>
                    </a:lnTo>
                    <a:lnTo>
                      <a:pt x="378" y="832"/>
                    </a:lnTo>
                    <a:lnTo>
                      <a:pt x="382" y="832"/>
                    </a:lnTo>
                    <a:lnTo>
                      <a:pt x="390" y="830"/>
                    </a:lnTo>
                    <a:lnTo>
                      <a:pt x="396" y="828"/>
                    </a:lnTo>
                    <a:lnTo>
                      <a:pt x="412" y="816"/>
                    </a:lnTo>
                    <a:lnTo>
                      <a:pt x="424" y="808"/>
                    </a:lnTo>
                    <a:lnTo>
                      <a:pt x="430" y="804"/>
                    </a:lnTo>
                    <a:lnTo>
                      <a:pt x="434" y="802"/>
                    </a:lnTo>
                    <a:lnTo>
                      <a:pt x="438" y="800"/>
                    </a:lnTo>
                    <a:lnTo>
                      <a:pt x="442" y="796"/>
                    </a:lnTo>
                    <a:lnTo>
                      <a:pt x="446" y="790"/>
                    </a:lnTo>
                    <a:lnTo>
                      <a:pt x="454" y="778"/>
                    </a:lnTo>
                    <a:lnTo>
                      <a:pt x="458" y="774"/>
                    </a:lnTo>
                    <a:lnTo>
                      <a:pt x="454" y="778"/>
                    </a:lnTo>
                    <a:lnTo>
                      <a:pt x="446" y="790"/>
                    </a:lnTo>
                    <a:lnTo>
                      <a:pt x="442" y="796"/>
                    </a:lnTo>
                    <a:lnTo>
                      <a:pt x="440" y="808"/>
                    </a:lnTo>
                    <a:lnTo>
                      <a:pt x="442" y="820"/>
                    </a:lnTo>
                    <a:lnTo>
                      <a:pt x="446" y="826"/>
                    </a:lnTo>
                    <a:lnTo>
                      <a:pt x="448" y="832"/>
                    </a:lnTo>
                    <a:lnTo>
                      <a:pt x="448" y="840"/>
                    </a:lnTo>
                    <a:lnTo>
                      <a:pt x="448" y="844"/>
                    </a:lnTo>
                    <a:lnTo>
                      <a:pt x="452" y="860"/>
                    </a:lnTo>
                    <a:lnTo>
                      <a:pt x="456" y="874"/>
                    </a:lnTo>
                    <a:lnTo>
                      <a:pt x="458" y="886"/>
                    </a:lnTo>
                    <a:lnTo>
                      <a:pt x="460" y="892"/>
                    </a:lnTo>
                    <a:lnTo>
                      <a:pt x="464" y="896"/>
                    </a:lnTo>
                    <a:lnTo>
                      <a:pt x="466" y="902"/>
                    </a:lnTo>
                    <a:lnTo>
                      <a:pt x="468" y="906"/>
                    </a:lnTo>
                    <a:lnTo>
                      <a:pt x="470" y="910"/>
                    </a:lnTo>
                    <a:lnTo>
                      <a:pt x="476" y="910"/>
                    </a:lnTo>
                    <a:lnTo>
                      <a:pt x="480" y="910"/>
                    </a:lnTo>
                    <a:lnTo>
                      <a:pt x="486" y="910"/>
                    </a:lnTo>
                    <a:lnTo>
                      <a:pt x="488" y="906"/>
                    </a:lnTo>
                    <a:lnTo>
                      <a:pt x="490" y="902"/>
                    </a:lnTo>
                    <a:lnTo>
                      <a:pt x="492" y="896"/>
                    </a:lnTo>
                    <a:lnTo>
                      <a:pt x="498" y="892"/>
                    </a:lnTo>
                    <a:lnTo>
                      <a:pt x="506" y="892"/>
                    </a:lnTo>
                    <a:lnTo>
                      <a:pt x="510" y="892"/>
                    </a:lnTo>
                    <a:lnTo>
                      <a:pt x="516" y="890"/>
                    </a:lnTo>
                    <a:lnTo>
                      <a:pt x="520" y="884"/>
                    </a:lnTo>
                    <a:lnTo>
                      <a:pt x="524" y="878"/>
                    </a:lnTo>
                    <a:lnTo>
                      <a:pt x="526" y="872"/>
                    </a:lnTo>
                    <a:lnTo>
                      <a:pt x="528" y="864"/>
                    </a:lnTo>
                    <a:lnTo>
                      <a:pt x="528" y="840"/>
                    </a:lnTo>
                    <a:lnTo>
                      <a:pt x="528" y="824"/>
                    </a:lnTo>
                    <a:lnTo>
                      <a:pt x="528" y="822"/>
                    </a:lnTo>
                    <a:lnTo>
                      <a:pt x="528" y="816"/>
                    </a:lnTo>
                    <a:lnTo>
                      <a:pt x="532" y="814"/>
                    </a:lnTo>
                    <a:lnTo>
                      <a:pt x="544" y="810"/>
                    </a:lnTo>
                    <a:lnTo>
                      <a:pt x="550" y="806"/>
                    </a:lnTo>
                    <a:lnTo>
                      <a:pt x="554" y="802"/>
                    </a:lnTo>
                    <a:lnTo>
                      <a:pt x="556" y="796"/>
                    </a:lnTo>
                    <a:lnTo>
                      <a:pt x="556" y="792"/>
                    </a:lnTo>
                    <a:lnTo>
                      <a:pt x="556" y="784"/>
                    </a:lnTo>
                    <a:lnTo>
                      <a:pt x="554" y="776"/>
                    </a:lnTo>
                    <a:lnTo>
                      <a:pt x="550" y="772"/>
                    </a:lnTo>
                    <a:lnTo>
                      <a:pt x="542" y="760"/>
                    </a:lnTo>
                    <a:lnTo>
                      <a:pt x="538" y="754"/>
                    </a:lnTo>
                    <a:lnTo>
                      <a:pt x="536" y="746"/>
                    </a:lnTo>
                    <a:lnTo>
                      <a:pt x="536" y="732"/>
                    </a:lnTo>
                    <a:lnTo>
                      <a:pt x="536" y="716"/>
                    </a:lnTo>
                    <a:lnTo>
                      <a:pt x="536" y="704"/>
                    </a:lnTo>
                    <a:lnTo>
                      <a:pt x="538" y="696"/>
                    </a:lnTo>
                    <a:lnTo>
                      <a:pt x="542" y="690"/>
                    </a:lnTo>
                    <a:lnTo>
                      <a:pt x="550" y="682"/>
                    </a:lnTo>
                    <a:lnTo>
                      <a:pt x="562" y="672"/>
                    </a:lnTo>
                    <a:lnTo>
                      <a:pt x="572" y="662"/>
                    </a:lnTo>
                    <a:lnTo>
                      <a:pt x="590" y="652"/>
                    </a:lnTo>
                    <a:lnTo>
                      <a:pt x="594" y="646"/>
                    </a:lnTo>
                    <a:lnTo>
                      <a:pt x="600" y="640"/>
                    </a:lnTo>
                    <a:lnTo>
                      <a:pt x="602" y="634"/>
                    </a:lnTo>
                    <a:lnTo>
                      <a:pt x="604" y="628"/>
                    </a:lnTo>
                    <a:lnTo>
                      <a:pt x="600" y="622"/>
                    </a:lnTo>
                    <a:lnTo>
                      <a:pt x="598" y="616"/>
                    </a:lnTo>
                    <a:lnTo>
                      <a:pt x="600" y="610"/>
                    </a:lnTo>
                    <a:lnTo>
                      <a:pt x="602" y="604"/>
                    </a:lnTo>
                    <a:lnTo>
                      <a:pt x="612" y="592"/>
                    </a:lnTo>
                    <a:lnTo>
                      <a:pt x="620" y="584"/>
                    </a:lnTo>
                    <a:lnTo>
                      <a:pt x="624" y="580"/>
                    </a:lnTo>
                    <a:lnTo>
                      <a:pt x="630" y="576"/>
                    </a:lnTo>
                    <a:lnTo>
                      <a:pt x="634" y="578"/>
                    </a:lnTo>
                    <a:lnTo>
                      <a:pt x="640" y="582"/>
                    </a:lnTo>
                    <a:lnTo>
                      <a:pt x="648" y="594"/>
                    </a:lnTo>
                    <a:lnTo>
                      <a:pt x="652" y="600"/>
                    </a:lnTo>
                    <a:lnTo>
                      <a:pt x="652" y="608"/>
                    </a:lnTo>
                    <a:lnTo>
                      <a:pt x="652" y="614"/>
                    </a:lnTo>
                    <a:lnTo>
                      <a:pt x="638" y="640"/>
                    </a:lnTo>
                    <a:lnTo>
                      <a:pt x="634" y="646"/>
                    </a:lnTo>
                    <a:lnTo>
                      <a:pt x="628" y="650"/>
                    </a:lnTo>
                    <a:lnTo>
                      <a:pt x="612" y="662"/>
                    </a:lnTo>
                    <a:lnTo>
                      <a:pt x="606" y="666"/>
                    </a:lnTo>
                    <a:lnTo>
                      <a:pt x="604" y="674"/>
                    </a:lnTo>
                    <a:lnTo>
                      <a:pt x="598" y="688"/>
                    </a:lnTo>
                    <a:lnTo>
                      <a:pt x="596" y="704"/>
                    </a:lnTo>
                    <a:lnTo>
                      <a:pt x="596" y="726"/>
                    </a:lnTo>
                    <a:lnTo>
                      <a:pt x="596" y="734"/>
                    </a:lnTo>
                    <a:lnTo>
                      <a:pt x="600" y="742"/>
                    </a:lnTo>
                    <a:lnTo>
                      <a:pt x="602" y="748"/>
                    </a:lnTo>
                    <a:lnTo>
                      <a:pt x="610" y="760"/>
                    </a:lnTo>
                    <a:lnTo>
                      <a:pt x="620" y="770"/>
                    </a:lnTo>
                    <a:lnTo>
                      <a:pt x="626" y="772"/>
                    </a:lnTo>
                    <a:lnTo>
                      <a:pt x="634" y="774"/>
                    </a:lnTo>
                    <a:lnTo>
                      <a:pt x="636" y="774"/>
                    </a:lnTo>
                    <a:lnTo>
                      <a:pt x="652" y="772"/>
                    </a:lnTo>
                    <a:lnTo>
                      <a:pt x="676" y="766"/>
                    </a:lnTo>
                    <a:lnTo>
                      <a:pt x="690" y="764"/>
                    </a:lnTo>
                    <a:lnTo>
                      <a:pt x="694" y="764"/>
                    </a:lnTo>
                    <a:lnTo>
                      <a:pt x="700" y="764"/>
                    </a:lnTo>
                    <a:lnTo>
                      <a:pt x="704" y="766"/>
                    </a:lnTo>
                    <a:lnTo>
                      <a:pt x="708" y="768"/>
                    </a:lnTo>
                    <a:lnTo>
                      <a:pt x="712" y="774"/>
                    </a:lnTo>
                    <a:lnTo>
                      <a:pt x="714" y="782"/>
                    </a:lnTo>
                    <a:lnTo>
                      <a:pt x="714" y="786"/>
                    </a:lnTo>
                    <a:lnTo>
                      <a:pt x="712" y="790"/>
                    </a:lnTo>
                    <a:lnTo>
                      <a:pt x="708" y="794"/>
                    </a:lnTo>
                    <a:lnTo>
                      <a:pt x="704" y="794"/>
                    </a:lnTo>
                    <a:lnTo>
                      <a:pt x="700" y="792"/>
                    </a:lnTo>
                    <a:lnTo>
                      <a:pt x="686" y="792"/>
                    </a:lnTo>
                    <a:lnTo>
                      <a:pt x="672" y="792"/>
                    </a:lnTo>
                    <a:lnTo>
                      <a:pt x="658" y="796"/>
                    </a:lnTo>
                    <a:lnTo>
                      <a:pt x="642" y="800"/>
                    </a:lnTo>
                    <a:lnTo>
                      <a:pt x="638" y="804"/>
                    </a:lnTo>
                    <a:lnTo>
                      <a:pt x="634" y="808"/>
                    </a:lnTo>
                    <a:lnTo>
                      <a:pt x="634" y="818"/>
                    </a:lnTo>
                    <a:lnTo>
                      <a:pt x="636" y="822"/>
                    </a:lnTo>
                    <a:lnTo>
                      <a:pt x="640" y="828"/>
                    </a:lnTo>
                    <a:lnTo>
                      <a:pt x="644" y="832"/>
                    </a:lnTo>
                    <a:lnTo>
                      <a:pt x="644" y="838"/>
                    </a:lnTo>
                    <a:lnTo>
                      <a:pt x="644" y="842"/>
                    </a:lnTo>
                    <a:lnTo>
                      <a:pt x="642" y="850"/>
                    </a:lnTo>
                    <a:lnTo>
                      <a:pt x="638" y="854"/>
                    </a:lnTo>
                    <a:lnTo>
                      <a:pt x="636" y="856"/>
                    </a:lnTo>
                    <a:lnTo>
                      <a:pt x="634" y="858"/>
                    </a:lnTo>
                    <a:lnTo>
                      <a:pt x="632" y="858"/>
                    </a:lnTo>
                    <a:lnTo>
                      <a:pt x="628" y="858"/>
                    </a:lnTo>
                    <a:lnTo>
                      <a:pt x="622" y="856"/>
                    </a:lnTo>
                    <a:lnTo>
                      <a:pt x="610" y="852"/>
                    </a:lnTo>
                    <a:lnTo>
                      <a:pt x="606" y="854"/>
                    </a:lnTo>
                    <a:lnTo>
                      <a:pt x="602" y="858"/>
                    </a:lnTo>
                    <a:lnTo>
                      <a:pt x="600" y="864"/>
                    </a:lnTo>
                    <a:lnTo>
                      <a:pt x="598" y="872"/>
                    </a:lnTo>
                    <a:lnTo>
                      <a:pt x="596" y="880"/>
                    </a:lnTo>
                    <a:lnTo>
                      <a:pt x="596" y="882"/>
                    </a:lnTo>
                    <a:lnTo>
                      <a:pt x="596" y="890"/>
                    </a:lnTo>
                    <a:lnTo>
                      <a:pt x="596" y="898"/>
                    </a:lnTo>
                    <a:lnTo>
                      <a:pt x="596" y="902"/>
                    </a:lnTo>
                    <a:lnTo>
                      <a:pt x="596" y="910"/>
                    </a:lnTo>
                    <a:lnTo>
                      <a:pt x="592" y="910"/>
                    </a:lnTo>
                    <a:lnTo>
                      <a:pt x="586" y="912"/>
                    </a:lnTo>
                    <a:lnTo>
                      <a:pt x="582" y="916"/>
                    </a:lnTo>
                    <a:lnTo>
                      <a:pt x="578" y="920"/>
                    </a:lnTo>
                    <a:lnTo>
                      <a:pt x="576" y="926"/>
                    </a:lnTo>
                    <a:lnTo>
                      <a:pt x="574" y="928"/>
                    </a:lnTo>
                    <a:lnTo>
                      <a:pt x="568" y="930"/>
                    </a:lnTo>
                    <a:lnTo>
                      <a:pt x="564" y="930"/>
                    </a:lnTo>
                    <a:lnTo>
                      <a:pt x="552" y="930"/>
                    </a:lnTo>
                    <a:lnTo>
                      <a:pt x="540" y="932"/>
                    </a:lnTo>
                    <a:lnTo>
                      <a:pt x="516" y="938"/>
                    </a:lnTo>
                    <a:lnTo>
                      <a:pt x="500" y="944"/>
                    </a:lnTo>
                    <a:lnTo>
                      <a:pt x="496" y="946"/>
                    </a:lnTo>
                    <a:lnTo>
                      <a:pt x="488" y="950"/>
                    </a:lnTo>
                    <a:lnTo>
                      <a:pt x="482" y="946"/>
                    </a:lnTo>
                    <a:lnTo>
                      <a:pt x="476" y="944"/>
                    </a:lnTo>
                    <a:lnTo>
                      <a:pt x="468" y="942"/>
                    </a:lnTo>
                    <a:lnTo>
                      <a:pt x="462" y="944"/>
                    </a:lnTo>
                    <a:lnTo>
                      <a:pt x="456" y="946"/>
                    </a:lnTo>
                    <a:lnTo>
                      <a:pt x="450" y="946"/>
                    </a:lnTo>
                    <a:lnTo>
                      <a:pt x="444" y="944"/>
                    </a:lnTo>
                    <a:lnTo>
                      <a:pt x="440" y="940"/>
                    </a:lnTo>
                    <a:lnTo>
                      <a:pt x="440" y="934"/>
                    </a:lnTo>
                    <a:lnTo>
                      <a:pt x="436" y="932"/>
                    </a:lnTo>
                    <a:lnTo>
                      <a:pt x="432" y="930"/>
                    </a:lnTo>
                    <a:lnTo>
                      <a:pt x="428" y="930"/>
                    </a:lnTo>
                    <a:lnTo>
                      <a:pt x="424" y="930"/>
                    </a:lnTo>
                    <a:lnTo>
                      <a:pt x="422" y="928"/>
                    </a:lnTo>
                    <a:lnTo>
                      <a:pt x="420" y="924"/>
                    </a:lnTo>
                    <a:lnTo>
                      <a:pt x="420" y="922"/>
                    </a:lnTo>
                    <a:lnTo>
                      <a:pt x="420" y="918"/>
                    </a:lnTo>
                    <a:lnTo>
                      <a:pt x="420" y="902"/>
                    </a:lnTo>
                    <a:lnTo>
                      <a:pt x="420" y="898"/>
                    </a:lnTo>
                    <a:lnTo>
                      <a:pt x="422" y="894"/>
                    </a:lnTo>
                    <a:lnTo>
                      <a:pt x="424" y="890"/>
                    </a:lnTo>
                    <a:lnTo>
                      <a:pt x="430" y="890"/>
                    </a:lnTo>
                    <a:lnTo>
                      <a:pt x="434" y="886"/>
                    </a:lnTo>
                    <a:lnTo>
                      <a:pt x="436" y="882"/>
                    </a:lnTo>
                    <a:lnTo>
                      <a:pt x="434" y="882"/>
                    </a:lnTo>
                    <a:lnTo>
                      <a:pt x="430" y="880"/>
                    </a:lnTo>
                    <a:lnTo>
                      <a:pt x="430" y="876"/>
                    </a:lnTo>
                    <a:lnTo>
                      <a:pt x="430" y="864"/>
                    </a:lnTo>
                    <a:lnTo>
                      <a:pt x="430" y="860"/>
                    </a:lnTo>
                    <a:lnTo>
                      <a:pt x="428" y="858"/>
                    </a:lnTo>
                    <a:lnTo>
                      <a:pt x="428" y="856"/>
                    </a:lnTo>
                    <a:lnTo>
                      <a:pt x="426" y="854"/>
                    </a:lnTo>
                    <a:lnTo>
                      <a:pt x="422" y="856"/>
                    </a:lnTo>
                    <a:lnTo>
                      <a:pt x="418" y="858"/>
                    </a:lnTo>
                    <a:lnTo>
                      <a:pt x="406" y="862"/>
                    </a:lnTo>
                    <a:lnTo>
                      <a:pt x="400" y="864"/>
                    </a:lnTo>
                    <a:lnTo>
                      <a:pt x="398" y="868"/>
                    </a:lnTo>
                    <a:lnTo>
                      <a:pt x="394" y="874"/>
                    </a:lnTo>
                    <a:lnTo>
                      <a:pt x="392" y="882"/>
                    </a:lnTo>
                    <a:lnTo>
                      <a:pt x="392" y="890"/>
                    </a:lnTo>
                    <a:lnTo>
                      <a:pt x="392" y="892"/>
                    </a:lnTo>
                    <a:lnTo>
                      <a:pt x="392" y="900"/>
                    </a:lnTo>
                    <a:lnTo>
                      <a:pt x="396" y="906"/>
                    </a:lnTo>
                    <a:lnTo>
                      <a:pt x="404" y="918"/>
                    </a:lnTo>
                    <a:lnTo>
                      <a:pt x="406" y="922"/>
                    </a:lnTo>
                    <a:lnTo>
                      <a:pt x="410" y="930"/>
                    </a:lnTo>
                    <a:lnTo>
                      <a:pt x="406" y="936"/>
                    </a:lnTo>
                    <a:lnTo>
                      <a:pt x="404" y="942"/>
                    </a:lnTo>
                    <a:lnTo>
                      <a:pt x="400" y="954"/>
                    </a:lnTo>
                    <a:lnTo>
                      <a:pt x="398" y="958"/>
                    </a:lnTo>
                    <a:lnTo>
                      <a:pt x="396" y="958"/>
                    </a:lnTo>
                    <a:lnTo>
                      <a:pt x="386" y="958"/>
                    </a:lnTo>
                    <a:lnTo>
                      <a:pt x="380" y="960"/>
                    </a:lnTo>
                    <a:lnTo>
                      <a:pt x="376" y="960"/>
                    </a:lnTo>
                    <a:lnTo>
                      <a:pt x="364" y="964"/>
                    </a:lnTo>
                    <a:lnTo>
                      <a:pt x="358" y="966"/>
                    </a:lnTo>
                    <a:lnTo>
                      <a:pt x="352" y="970"/>
                    </a:lnTo>
                    <a:lnTo>
                      <a:pt x="346" y="976"/>
                    </a:lnTo>
                    <a:lnTo>
                      <a:pt x="336" y="992"/>
                    </a:lnTo>
                    <a:lnTo>
                      <a:pt x="326" y="1004"/>
                    </a:lnTo>
                    <a:lnTo>
                      <a:pt x="320" y="1008"/>
                    </a:lnTo>
                    <a:lnTo>
                      <a:pt x="316" y="1012"/>
                    </a:lnTo>
                    <a:lnTo>
                      <a:pt x="312" y="1018"/>
                    </a:lnTo>
                    <a:lnTo>
                      <a:pt x="306" y="1024"/>
                    </a:lnTo>
                    <a:lnTo>
                      <a:pt x="298" y="1034"/>
                    </a:lnTo>
                    <a:lnTo>
                      <a:pt x="296" y="1040"/>
                    </a:lnTo>
                    <a:lnTo>
                      <a:pt x="292" y="1046"/>
                    </a:lnTo>
                    <a:lnTo>
                      <a:pt x="288" y="1048"/>
                    </a:lnTo>
                    <a:lnTo>
                      <a:pt x="282" y="1050"/>
                    </a:lnTo>
                    <a:lnTo>
                      <a:pt x="278" y="1054"/>
                    </a:lnTo>
                    <a:lnTo>
                      <a:pt x="276" y="1060"/>
                    </a:lnTo>
                    <a:lnTo>
                      <a:pt x="272" y="1064"/>
                    </a:lnTo>
                    <a:lnTo>
                      <a:pt x="264" y="1066"/>
                    </a:lnTo>
                    <a:lnTo>
                      <a:pt x="260" y="1066"/>
                    </a:lnTo>
                    <a:lnTo>
                      <a:pt x="256" y="1066"/>
                    </a:lnTo>
                    <a:lnTo>
                      <a:pt x="252" y="1062"/>
                    </a:lnTo>
                    <a:lnTo>
                      <a:pt x="252" y="1058"/>
                    </a:lnTo>
                    <a:lnTo>
                      <a:pt x="248" y="1058"/>
                    </a:lnTo>
                    <a:lnTo>
                      <a:pt x="244" y="1058"/>
                    </a:lnTo>
                    <a:lnTo>
                      <a:pt x="242" y="1062"/>
                    </a:lnTo>
                    <a:lnTo>
                      <a:pt x="242" y="1072"/>
                    </a:lnTo>
                    <a:lnTo>
                      <a:pt x="242" y="1076"/>
                    </a:lnTo>
                    <a:lnTo>
                      <a:pt x="238" y="1076"/>
                    </a:lnTo>
                    <a:lnTo>
                      <a:pt x="228" y="1076"/>
                    </a:lnTo>
                    <a:lnTo>
                      <a:pt x="218" y="1076"/>
                    </a:lnTo>
                    <a:lnTo>
                      <a:pt x="206" y="1080"/>
                    </a:lnTo>
                    <a:lnTo>
                      <a:pt x="202" y="1082"/>
                    </a:lnTo>
                    <a:lnTo>
                      <a:pt x="196" y="1086"/>
                    </a:lnTo>
                    <a:lnTo>
                      <a:pt x="194" y="1092"/>
                    </a:lnTo>
                    <a:lnTo>
                      <a:pt x="196" y="1096"/>
                    </a:lnTo>
                    <a:lnTo>
                      <a:pt x="202" y="1100"/>
                    </a:lnTo>
                    <a:lnTo>
                      <a:pt x="206" y="1102"/>
                    </a:lnTo>
                    <a:lnTo>
                      <a:pt x="214" y="1106"/>
                    </a:lnTo>
                    <a:lnTo>
                      <a:pt x="222" y="1106"/>
                    </a:lnTo>
                    <a:lnTo>
                      <a:pt x="226" y="1106"/>
                    </a:lnTo>
                    <a:lnTo>
                      <a:pt x="230" y="1108"/>
                    </a:lnTo>
                    <a:lnTo>
                      <a:pt x="234" y="1110"/>
                    </a:lnTo>
                    <a:lnTo>
                      <a:pt x="234" y="1116"/>
                    </a:lnTo>
                    <a:lnTo>
                      <a:pt x="238" y="1120"/>
                    </a:lnTo>
                    <a:lnTo>
                      <a:pt x="242" y="1126"/>
                    </a:lnTo>
                    <a:lnTo>
                      <a:pt x="242" y="1134"/>
                    </a:lnTo>
                    <a:lnTo>
                      <a:pt x="242" y="1138"/>
                    </a:lnTo>
                    <a:lnTo>
                      <a:pt x="244" y="1142"/>
                    </a:lnTo>
                    <a:lnTo>
                      <a:pt x="248" y="1146"/>
                    </a:lnTo>
                    <a:lnTo>
                      <a:pt x="252" y="1148"/>
                    </a:lnTo>
                    <a:lnTo>
                      <a:pt x="252" y="1154"/>
                    </a:lnTo>
                    <a:lnTo>
                      <a:pt x="252" y="1156"/>
                    </a:lnTo>
                    <a:lnTo>
                      <a:pt x="250" y="1172"/>
                    </a:lnTo>
                    <a:lnTo>
                      <a:pt x="244" y="1196"/>
                    </a:lnTo>
                    <a:lnTo>
                      <a:pt x="242" y="1204"/>
                    </a:lnTo>
                    <a:lnTo>
                      <a:pt x="234" y="1202"/>
                    </a:lnTo>
                    <a:lnTo>
                      <a:pt x="192" y="1194"/>
                    </a:lnTo>
                    <a:lnTo>
                      <a:pt x="176" y="1194"/>
                    </a:lnTo>
                    <a:lnTo>
                      <a:pt x="162" y="1194"/>
                    </a:lnTo>
                    <a:lnTo>
                      <a:pt x="150" y="1194"/>
                    </a:lnTo>
                    <a:lnTo>
                      <a:pt x="140" y="1194"/>
                    </a:lnTo>
                    <a:lnTo>
                      <a:pt x="134" y="1196"/>
                    </a:lnTo>
                    <a:lnTo>
                      <a:pt x="130" y="1198"/>
                    </a:lnTo>
                    <a:lnTo>
                      <a:pt x="128" y="1204"/>
                    </a:lnTo>
                    <a:lnTo>
                      <a:pt x="128" y="1212"/>
                    </a:lnTo>
                    <a:lnTo>
                      <a:pt x="132" y="1226"/>
                    </a:lnTo>
                    <a:lnTo>
                      <a:pt x="134" y="1234"/>
                    </a:lnTo>
                    <a:lnTo>
                      <a:pt x="130" y="1234"/>
                    </a:lnTo>
                    <a:lnTo>
                      <a:pt x="128" y="1234"/>
                    </a:lnTo>
                    <a:lnTo>
                      <a:pt x="128" y="1236"/>
                    </a:lnTo>
                    <a:lnTo>
                      <a:pt x="128" y="1240"/>
                    </a:lnTo>
                    <a:lnTo>
                      <a:pt x="132" y="1246"/>
                    </a:lnTo>
                    <a:lnTo>
                      <a:pt x="134" y="1254"/>
                    </a:lnTo>
                    <a:lnTo>
                      <a:pt x="134" y="1262"/>
                    </a:lnTo>
                    <a:lnTo>
                      <a:pt x="134" y="1264"/>
                    </a:lnTo>
                    <a:lnTo>
                      <a:pt x="134" y="1272"/>
                    </a:lnTo>
                    <a:lnTo>
                      <a:pt x="132" y="1280"/>
                    </a:lnTo>
                    <a:lnTo>
                      <a:pt x="128" y="1286"/>
                    </a:lnTo>
                    <a:lnTo>
                      <a:pt x="128" y="1292"/>
                    </a:lnTo>
                    <a:lnTo>
                      <a:pt x="130" y="1298"/>
                    </a:lnTo>
                    <a:lnTo>
                      <a:pt x="134" y="1304"/>
                    </a:lnTo>
                    <a:lnTo>
                      <a:pt x="134" y="1310"/>
                    </a:lnTo>
                    <a:lnTo>
                      <a:pt x="134" y="1314"/>
                    </a:lnTo>
                    <a:lnTo>
                      <a:pt x="136" y="1316"/>
                    </a:lnTo>
                    <a:lnTo>
                      <a:pt x="138" y="1320"/>
                    </a:lnTo>
                    <a:lnTo>
                      <a:pt x="140" y="1322"/>
                    </a:lnTo>
                    <a:lnTo>
                      <a:pt x="142" y="1322"/>
                    </a:lnTo>
                    <a:lnTo>
                      <a:pt x="146" y="1322"/>
                    </a:lnTo>
                    <a:lnTo>
                      <a:pt x="154" y="1322"/>
                    </a:lnTo>
                    <a:lnTo>
                      <a:pt x="160" y="1322"/>
                    </a:lnTo>
                    <a:lnTo>
                      <a:pt x="164" y="1322"/>
                    </a:lnTo>
                    <a:lnTo>
                      <a:pt x="170" y="1326"/>
                    </a:lnTo>
                    <a:lnTo>
                      <a:pt x="178" y="1334"/>
                    </a:lnTo>
                    <a:lnTo>
                      <a:pt x="184" y="1338"/>
                    </a:lnTo>
                    <a:lnTo>
                      <a:pt x="192" y="1338"/>
                    </a:lnTo>
                    <a:lnTo>
                      <a:pt x="206" y="1334"/>
                    </a:lnTo>
                    <a:lnTo>
                      <a:pt x="220" y="1328"/>
                    </a:lnTo>
                    <a:lnTo>
                      <a:pt x="234" y="1324"/>
                    </a:lnTo>
                    <a:lnTo>
                      <a:pt x="242" y="1320"/>
                    </a:lnTo>
                    <a:lnTo>
                      <a:pt x="246" y="1314"/>
                    </a:lnTo>
                    <a:lnTo>
                      <a:pt x="248" y="1308"/>
                    </a:lnTo>
                    <a:lnTo>
                      <a:pt x="258" y="1296"/>
                    </a:lnTo>
                    <a:lnTo>
                      <a:pt x="266" y="1288"/>
                    </a:lnTo>
                    <a:lnTo>
                      <a:pt x="270" y="1282"/>
                    </a:lnTo>
                    <a:lnTo>
                      <a:pt x="272" y="1276"/>
                    </a:lnTo>
                    <a:lnTo>
                      <a:pt x="274" y="1264"/>
                    </a:lnTo>
                    <a:lnTo>
                      <a:pt x="280" y="1250"/>
                    </a:lnTo>
                    <a:lnTo>
                      <a:pt x="282" y="1244"/>
                    </a:lnTo>
                    <a:lnTo>
                      <a:pt x="288" y="1238"/>
                    </a:lnTo>
                    <a:lnTo>
                      <a:pt x="304" y="1228"/>
                    </a:lnTo>
                    <a:lnTo>
                      <a:pt x="310" y="1224"/>
                    </a:lnTo>
                    <a:lnTo>
                      <a:pt x="316" y="1216"/>
                    </a:lnTo>
                    <a:lnTo>
                      <a:pt x="318" y="1212"/>
                    </a:lnTo>
                    <a:lnTo>
                      <a:pt x="322" y="1206"/>
                    </a:lnTo>
                    <a:lnTo>
                      <a:pt x="326" y="1204"/>
                    </a:lnTo>
                    <a:lnTo>
                      <a:pt x="340" y="1204"/>
                    </a:lnTo>
                    <a:lnTo>
                      <a:pt x="342" y="1204"/>
                    </a:lnTo>
                    <a:lnTo>
                      <a:pt x="350" y="1202"/>
                    </a:lnTo>
                    <a:lnTo>
                      <a:pt x="358" y="1200"/>
                    </a:lnTo>
                    <a:lnTo>
                      <a:pt x="374" y="1188"/>
                    </a:lnTo>
                    <a:lnTo>
                      <a:pt x="380" y="1186"/>
                    </a:lnTo>
                    <a:lnTo>
                      <a:pt x="386" y="1184"/>
                    </a:lnTo>
                    <a:lnTo>
                      <a:pt x="390" y="1182"/>
                    </a:lnTo>
                    <a:lnTo>
                      <a:pt x="396" y="1180"/>
                    </a:lnTo>
                    <a:lnTo>
                      <a:pt x="402" y="1178"/>
                    </a:lnTo>
                    <a:lnTo>
                      <a:pt x="408" y="1178"/>
                    </a:lnTo>
                    <a:lnTo>
                      <a:pt x="412" y="1180"/>
                    </a:lnTo>
                    <a:lnTo>
                      <a:pt x="420" y="1186"/>
                    </a:lnTo>
                    <a:lnTo>
                      <a:pt x="424" y="1192"/>
                    </a:lnTo>
                    <a:lnTo>
                      <a:pt x="436" y="1208"/>
                    </a:lnTo>
                    <a:lnTo>
                      <a:pt x="444" y="1220"/>
                    </a:lnTo>
                    <a:lnTo>
                      <a:pt x="446" y="1226"/>
                    </a:lnTo>
                    <a:lnTo>
                      <a:pt x="450" y="1232"/>
                    </a:lnTo>
                    <a:lnTo>
                      <a:pt x="456" y="1236"/>
                    </a:lnTo>
                    <a:lnTo>
                      <a:pt x="482" y="1250"/>
                    </a:lnTo>
                    <a:lnTo>
                      <a:pt x="488" y="1254"/>
                    </a:lnTo>
                    <a:lnTo>
                      <a:pt x="492" y="1260"/>
                    </a:lnTo>
                    <a:lnTo>
                      <a:pt x="502" y="1274"/>
                    </a:lnTo>
                    <a:lnTo>
                      <a:pt x="506" y="1282"/>
                    </a:lnTo>
                    <a:lnTo>
                      <a:pt x="506" y="1290"/>
                    </a:lnTo>
                    <a:lnTo>
                      <a:pt x="506" y="1304"/>
                    </a:lnTo>
                    <a:lnTo>
                      <a:pt x="506" y="1312"/>
                    </a:lnTo>
                    <a:lnTo>
                      <a:pt x="508" y="1316"/>
                    </a:lnTo>
                    <a:lnTo>
                      <a:pt x="510" y="1316"/>
                    </a:lnTo>
                    <a:lnTo>
                      <a:pt x="512" y="1316"/>
                    </a:lnTo>
                    <a:lnTo>
                      <a:pt x="514" y="1312"/>
                    </a:lnTo>
                    <a:lnTo>
                      <a:pt x="518" y="1302"/>
                    </a:lnTo>
                    <a:lnTo>
                      <a:pt x="522" y="1294"/>
                    </a:lnTo>
                    <a:lnTo>
                      <a:pt x="524" y="1288"/>
                    </a:lnTo>
                    <a:lnTo>
                      <a:pt x="526" y="1282"/>
                    </a:lnTo>
                    <a:lnTo>
                      <a:pt x="528" y="1274"/>
                    </a:lnTo>
                    <a:lnTo>
                      <a:pt x="528" y="1270"/>
                    </a:lnTo>
                    <a:lnTo>
                      <a:pt x="528" y="1268"/>
                    </a:lnTo>
                    <a:lnTo>
                      <a:pt x="530" y="1266"/>
                    </a:lnTo>
                    <a:lnTo>
                      <a:pt x="532" y="1266"/>
                    </a:lnTo>
                    <a:lnTo>
                      <a:pt x="534" y="1266"/>
                    </a:lnTo>
                    <a:lnTo>
                      <a:pt x="540" y="1268"/>
                    </a:lnTo>
                    <a:lnTo>
                      <a:pt x="552" y="1272"/>
                    </a:lnTo>
                    <a:lnTo>
                      <a:pt x="554" y="1272"/>
                    </a:lnTo>
                    <a:lnTo>
                      <a:pt x="554" y="1270"/>
                    </a:lnTo>
                    <a:lnTo>
                      <a:pt x="552" y="1266"/>
                    </a:lnTo>
                    <a:lnTo>
                      <a:pt x="534" y="1248"/>
                    </a:lnTo>
                    <a:lnTo>
                      <a:pt x="520" y="1240"/>
                    </a:lnTo>
                    <a:lnTo>
                      <a:pt x="516" y="1236"/>
                    </a:lnTo>
                    <a:lnTo>
                      <a:pt x="504" y="1228"/>
                    </a:lnTo>
                    <a:lnTo>
                      <a:pt x="494" y="1216"/>
                    </a:lnTo>
                    <a:lnTo>
                      <a:pt x="484" y="1200"/>
                    </a:lnTo>
                    <a:lnTo>
                      <a:pt x="476" y="1188"/>
                    </a:lnTo>
                    <a:lnTo>
                      <a:pt x="472" y="1182"/>
                    </a:lnTo>
                    <a:lnTo>
                      <a:pt x="470" y="1174"/>
                    </a:lnTo>
                    <a:lnTo>
                      <a:pt x="468" y="1166"/>
                    </a:lnTo>
                    <a:lnTo>
                      <a:pt x="468" y="1164"/>
                    </a:lnTo>
                    <a:lnTo>
                      <a:pt x="470" y="1158"/>
                    </a:lnTo>
                    <a:lnTo>
                      <a:pt x="474" y="1156"/>
                    </a:lnTo>
                    <a:lnTo>
                      <a:pt x="478" y="1154"/>
                    </a:lnTo>
                    <a:lnTo>
                      <a:pt x="482" y="1156"/>
                    </a:lnTo>
                    <a:lnTo>
                      <a:pt x="488" y="1156"/>
                    </a:lnTo>
                    <a:lnTo>
                      <a:pt x="496" y="1162"/>
                    </a:lnTo>
                    <a:lnTo>
                      <a:pt x="502" y="1168"/>
                    </a:lnTo>
                    <a:lnTo>
                      <a:pt x="508" y="1176"/>
                    </a:lnTo>
                    <a:lnTo>
                      <a:pt x="510" y="1182"/>
                    </a:lnTo>
                    <a:lnTo>
                      <a:pt x="516" y="1196"/>
                    </a:lnTo>
                    <a:lnTo>
                      <a:pt x="520" y="1204"/>
                    </a:lnTo>
                    <a:lnTo>
                      <a:pt x="524" y="1208"/>
                    </a:lnTo>
                    <a:lnTo>
                      <a:pt x="540" y="1220"/>
                    </a:lnTo>
                    <a:lnTo>
                      <a:pt x="548" y="1224"/>
                    </a:lnTo>
                    <a:lnTo>
                      <a:pt x="552" y="1230"/>
                    </a:lnTo>
                    <a:lnTo>
                      <a:pt x="560" y="1238"/>
                    </a:lnTo>
                    <a:lnTo>
                      <a:pt x="564" y="1244"/>
                    </a:lnTo>
                    <a:lnTo>
                      <a:pt x="566" y="1248"/>
                    </a:lnTo>
                    <a:lnTo>
                      <a:pt x="570" y="1260"/>
                    </a:lnTo>
                    <a:lnTo>
                      <a:pt x="572" y="1266"/>
                    </a:lnTo>
                    <a:lnTo>
                      <a:pt x="576" y="1272"/>
                    </a:lnTo>
                    <a:lnTo>
                      <a:pt x="580" y="1280"/>
                    </a:lnTo>
                    <a:lnTo>
                      <a:pt x="584" y="1286"/>
                    </a:lnTo>
                    <a:lnTo>
                      <a:pt x="588" y="1290"/>
                    </a:lnTo>
                    <a:lnTo>
                      <a:pt x="594" y="1292"/>
                    </a:lnTo>
                    <a:lnTo>
                      <a:pt x="598" y="1292"/>
                    </a:lnTo>
                    <a:lnTo>
                      <a:pt x="602" y="1294"/>
                    </a:lnTo>
                    <a:lnTo>
                      <a:pt x="602" y="1296"/>
                    </a:lnTo>
                    <a:lnTo>
                      <a:pt x="602" y="1298"/>
                    </a:lnTo>
                    <a:lnTo>
                      <a:pt x="598" y="1304"/>
                    </a:lnTo>
                    <a:lnTo>
                      <a:pt x="596" y="1310"/>
                    </a:lnTo>
                    <a:lnTo>
                      <a:pt x="596" y="1314"/>
                    </a:lnTo>
                    <a:lnTo>
                      <a:pt x="598" y="1320"/>
                    </a:lnTo>
                    <a:lnTo>
                      <a:pt x="604" y="1326"/>
                    </a:lnTo>
                    <a:lnTo>
                      <a:pt x="608" y="1328"/>
                    </a:lnTo>
                    <a:lnTo>
                      <a:pt x="616" y="1330"/>
                    </a:lnTo>
                    <a:lnTo>
                      <a:pt x="620" y="1326"/>
                    </a:lnTo>
                    <a:lnTo>
                      <a:pt x="624" y="1322"/>
                    </a:lnTo>
                    <a:lnTo>
                      <a:pt x="626" y="1316"/>
                    </a:lnTo>
                    <a:lnTo>
                      <a:pt x="628" y="1312"/>
                    </a:lnTo>
                    <a:lnTo>
                      <a:pt x="632" y="1308"/>
                    </a:lnTo>
                    <a:lnTo>
                      <a:pt x="638" y="1306"/>
                    </a:lnTo>
                    <a:lnTo>
                      <a:pt x="640" y="1304"/>
                    </a:lnTo>
                    <a:lnTo>
                      <a:pt x="642" y="1302"/>
                    </a:lnTo>
                    <a:lnTo>
                      <a:pt x="640" y="1300"/>
                    </a:lnTo>
                    <a:lnTo>
                      <a:pt x="640" y="1296"/>
                    </a:lnTo>
                    <a:lnTo>
                      <a:pt x="632" y="1288"/>
                    </a:lnTo>
                    <a:lnTo>
                      <a:pt x="628" y="1282"/>
                    </a:lnTo>
                    <a:lnTo>
                      <a:pt x="626" y="1278"/>
                    </a:lnTo>
                    <a:lnTo>
                      <a:pt x="624" y="1272"/>
                    </a:lnTo>
                    <a:lnTo>
                      <a:pt x="620" y="1268"/>
                    </a:lnTo>
                    <a:lnTo>
                      <a:pt x="620" y="1266"/>
                    </a:lnTo>
                    <a:lnTo>
                      <a:pt x="620" y="1264"/>
                    </a:lnTo>
                    <a:lnTo>
                      <a:pt x="624" y="1260"/>
                    </a:lnTo>
                    <a:lnTo>
                      <a:pt x="638" y="1256"/>
                    </a:lnTo>
                    <a:lnTo>
                      <a:pt x="652" y="1254"/>
                    </a:lnTo>
                    <a:lnTo>
                      <a:pt x="656" y="1254"/>
                    </a:lnTo>
                    <a:lnTo>
                      <a:pt x="664" y="1254"/>
                    </a:lnTo>
                    <a:lnTo>
                      <a:pt x="668" y="1260"/>
                    </a:lnTo>
                    <a:lnTo>
                      <a:pt x="670" y="1266"/>
                    </a:lnTo>
                    <a:lnTo>
                      <a:pt x="674" y="1272"/>
                    </a:lnTo>
                    <a:lnTo>
                      <a:pt x="678" y="1280"/>
                    </a:lnTo>
                    <a:lnTo>
                      <a:pt x="680" y="1284"/>
                    </a:lnTo>
                    <a:lnTo>
                      <a:pt x="688" y="1300"/>
                    </a:lnTo>
                    <a:lnTo>
                      <a:pt x="690" y="1304"/>
                    </a:lnTo>
                    <a:lnTo>
                      <a:pt x="698" y="1318"/>
                    </a:lnTo>
                    <a:lnTo>
                      <a:pt x="700" y="1324"/>
                    </a:lnTo>
                    <a:lnTo>
                      <a:pt x="704" y="1328"/>
                    </a:lnTo>
                    <a:lnTo>
                      <a:pt x="712" y="1330"/>
                    </a:lnTo>
                    <a:lnTo>
                      <a:pt x="734" y="1330"/>
                    </a:lnTo>
                    <a:lnTo>
                      <a:pt x="748" y="1330"/>
                    </a:lnTo>
                    <a:lnTo>
                      <a:pt x="760" y="1334"/>
                    </a:lnTo>
                    <a:lnTo>
                      <a:pt x="774" y="1338"/>
                    </a:lnTo>
                    <a:lnTo>
                      <a:pt x="782" y="1338"/>
                    </a:lnTo>
                    <a:lnTo>
                      <a:pt x="788" y="1338"/>
                    </a:lnTo>
                    <a:lnTo>
                      <a:pt x="794" y="1334"/>
                    </a:lnTo>
                    <a:lnTo>
                      <a:pt x="802" y="1332"/>
                    </a:lnTo>
                    <a:lnTo>
                      <a:pt x="808" y="1334"/>
                    </a:lnTo>
                    <a:lnTo>
                      <a:pt x="814" y="1338"/>
                    </a:lnTo>
                    <a:lnTo>
                      <a:pt x="820" y="1340"/>
                    </a:lnTo>
                    <a:lnTo>
                      <a:pt x="824" y="1348"/>
                    </a:lnTo>
                    <a:lnTo>
                      <a:pt x="826" y="1354"/>
                    </a:lnTo>
                    <a:lnTo>
                      <a:pt x="828" y="1360"/>
                    </a:lnTo>
                    <a:lnTo>
                      <a:pt x="828" y="1368"/>
                    </a:lnTo>
                    <a:lnTo>
                      <a:pt x="814" y="1402"/>
                    </a:lnTo>
                    <a:lnTo>
                      <a:pt x="810" y="1408"/>
                    </a:lnTo>
                    <a:lnTo>
                      <a:pt x="806" y="1410"/>
                    </a:lnTo>
                    <a:lnTo>
                      <a:pt x="802" y="1412"/>
                    </a:lnTo>
                    <a:lnTo>
                      <a:pt x="798" y="1416"/>
                    </a:lnTo>
                    <a:lnTo>
                      <a:pt x="796" y="1422"/>
                    </a:lnTo>
                    <a:lnTo>
                      <a:pt x="792" y="1428"/>
                    </a:lnTo>
                    <a:lnTo>
                      <a:pt x="786" y="1434"/>
                    </a:lnTo>
                    <a:lnTo>
                      <a:pt x="780" y="1438"/>
                    </a:lnTo>
                    <a:lnTo>
                      <a:pt x="774" y="1438"/>
                    </a:lnTo>
                    <a:lnTo>
                      <a:pt x="760" y="1438"/>
                    </a:lnTo>
                    <a:lnTo>
                      <a:pt x="754" y="1438"/>
                    </a:lnTo>
                    <a:lnTo>
                      <a:pt x="748" y="1434"/>
                    </a:lnTo>
                    <a:lnTo>
                      <a:pt x="742" y="1430"/>
                    </a:lnTo>
                    <a:lnTo>
                      <a:pt x="734" y="1430"/>
                    </a:lnTo>
                    <a:lnTo>
                      <a:pt x="712" y="1436"/>
                    </a:lnTo>
                    <a:lnTo>
                      <a:pt x="704" y="1438"/>
                    </a:lnTo>
                    <a:lnTo>
                      <a:pt x="696" y="1436"/>
                    </a:lnTo>
                    <a:lnTo>
                      <a:pt x="682" y="1432"/>
                    </a:lnTo>
                    <a:lnTo>
                      <a:pt x="666" y="1428"/>
                    </a:lnTo>
                    <a:lnTo>
                      <a:pt x="662" y="1428"/>
                    </a:lnTo>
                    <a:lnTo>
                      <a:pt x="656" y="1428"/>
                    </a:lnTo>
                    <a:lnTo>
                      <a:pt x="650" y="1424"/>
                    </a:lnTo>
                    <a:lnTo>
                      <a:pt x="638" y="1416"/>
                    </a:lnTo>
                    <a:lnTo>
                      <a:pt x="632" y="1412"/>
                    </a:lnTo>
                    <a:lnTo>
                      <a:pt x="626" y="1410"/>
                    </a:lnTo>
                    <a:lnTo>
                      <a:pt x="618" y="1410"/>
                    </a:lnTo>
                    <a:lnTo>
                      <a:pt x="614" y="1410"/>
                    </a:lnTo>
                    <a:lnTo>
                      <a:pt x="598" y="1412"/>
                    </a:lnTo>
                    <a:lnTo>
                      <a:pt x="584" y="1416"/>
                    </a:lnTo>
                    <a:lnTo>
                      <a:pt x="578" y="1420"/>
                    </a:lnTo>
                    <a:lnTo>
                      <a:pt x="576" y="1428"/>
                    </a:lnTo>
                    <a:lnTo>
                      <a:pt x="576" y="1430"/>
                    </a:lnTo>
                    <a:lnTo>
                      <a:pt x="574" y="1438"/>
                    </a:lnTo>
                    <a:lnTo>
                      <a:pt x="570" y="1442"/>
                    </a:lnTo>
                    <a:lnTo>
                      <a:pt x="554" y="1446"/>
                    </a:lnTo>
                    <a:lnTo>
                      <a:pt x="548" y="1446"/>
                    </a:lnTo>
                    <a:lnTo>
                      <a:pt x="542" y="1442"/>
                    </a:lnTo>
                    <a:lnTo>
                      <a:pt x="534" y="1434"/>
                    </a:lnTo>
                    <a:lnTo>
                      <a:pt x="522" y="1424"/>
                    </a:lnTo>
                    <a:lnTo>
                      <a:pt x="512" y="1414"/>
                    </a:lnTo>
                    <a:lnTo>
                      <a:pt x="508" y="1410"/>
                    </a:lnTo>
                    <a:lnTo>
                      <a:pt x="500" y="1410"/>
                    </a:lnTo>
                    <a:lnTo>
                      <a:pt x="476" y="1410"/>
                    </a:lnTo>
                    <a:lnTo>
                      <a:pt x="470" y="1408"/>
                    </a:lnTo>
                    <a:lnTo>
                      <a:pt x="462" y="1406"/>
                    </a:lnTo>
                    <a:lnTo>
                      <a:pt x="456" y="1404"/>
                    </a:lnTo>
                    <a:lnTo>
                      <a:pt x="442" y="1396"/>
                    </a:lnTo>
                    <a:lnTo>
                      <a:pt x="436" y="1394"/>
                    </a:lnTo>
                    <a:lnTo>
                      <a:pt x="424" y="1386"/>
                    </a:lnTo>
                    <a:lnTo>
                      <a:pt x="422" y="1380"/>
                    </a:lnTo>
                    <a:lnTo>
                      <a:pt x="424" y="1374"/>
                    </a:lnTo>
                    <a:lnTo>
                      <a:pt x="434" y="1358"/>
                    </a:lnTo>
                    <a:lnTo>
                      <a:pt x="436" y="1350"/>
                    </a:lnTo>
                    <a:lnTo>
                      <a:pt x="436" y="1344"/>
                    </a:lnTo>
                    <a:lnTo>
                      <a:pt x="434" y="1338"/>
                    </a:lnTo>
                    <a:lnTo>
                      <a:pt x="428" y="1332"/>
                    </a:lnTo>
                    <a:lnTo>
                      <a:pt x="422" y="1328"/>
                    </a:lnTo>
                    <a:lnTo>
                      <a:pt x="418" y="1326"/>
                    </a:lnTo>
                    <a:lnTo>
                      <a:pt x="406" y="1322"/>
                    </a:lnTo>
                    <a:lnTo>
                      <a:pt x="402" y="1322"/>
                    </a:lnTo>
                    <a:lnTo>
                      <a:pt x="400" y="1324"/>
                    </a:lnTo>
                    <a:lnTo>
                      <a:pt x="400" y="1328"/>
                    </a:lnTo>
                    <a:lnTo>
                      <a:pt x="400" y="1324"/>
                    </a:lnTo>
                    <a:lnTo>
                      <a:pt x="398" y="1324"/>
                    </a:lnTo>
                    <a:lnTo>
                      <a:pt x="396" y="1326"/>
                    </a:lnTo>
                    <a:lnTo>
                      <a:pt x="390" y="1330"/>
                    </a:lnTo>
                    <a:lnTo>
                      <a:pt x="382" y="1332"/>
                    </a:lnTo>
                    <a:lnTo>
                      <a:pt x="378" y="1332"/>
                    </a:lnTo>
                    <a:lnTo>
                      <a:pt x="362" y="1332"/>
                    </a:lnTo>
                    <a:lnTo>
                      <a:pt x="320" y="1332"/>
                    </a:lnTo>
                    <a:lnTo>
                      <a:pt x="312" y="1332"/>
                    </a:lnTo>
                    <a:lnTo>
                      <a:pt x="304" y="1334"/>
                    </a:lnTo>
                    <a:lnTo>
                      <a:pt x="270" y="1348"/>
                    </a:lnTo>
                    <a:lnTo>
                      <a:pt x="254" y="1354"/>
                    </a:lnTo>
                    <a:lnTo>
                      <a:pt x="250" y="1358"/>
                    </a:lnTo>
                    <a:lnTo>
                      <a:pt x="244" y="1360"/>
                    </a:lnTo>
                    <a:lnTo>
                      <a:pt x="242" y="1362"/>
                    </a:lnTo>
                    <a:lnTo>
                      <a:pt x="242" y="1364"/>
                    </a:lnTo>
                    <a:lnTo>
                      <a:pt x="242" y="1362"/>
                    </a:lnTo>
                    <a:lnTo>
                      <a:pt x="240" y="1362"/>
                    </a:lnTo>
                    <a:lnTo>
                      <a:pt x="238" y="1360"/>
                    </a:lnTo>
                    <a:lnTo>
                      <a:pt x="224" y="1360"/>
                    </a:lnTo>
                    <a:lnTo>
                      <a:pt x="220" y="1360"/>
                    </a:lnTo>
                    <a:lnTo>
                      <a:pt x="208" y="1360"/>
                    </a:lnTo>
                    <a:lnTo>
                      <a:pt x="196" y="1356"/>
                    </a:lnTo>
                    <a:lnTo>
                      <a:pt x="190" y="1354"/>
                    </a:lnTo>
                    <a:lnTo>
                      <a:pt x="188" y="1354"/>
                    </a:lnTo>
                    <a:lnTo>
                      <a:pt x="184" y="1354"/>
                    </a:lnTo>
                    <a:lnTo>
                      <a:pt x="182" y="1356"/>
                    </a:lnTo>
                    <a:lnTo>
                      <a:pt x="180" y="1358"/>
                    </a:lnTo>
                    <a:lnTo>
                      <a:pt x="168" y="1374"/>
                    </a:lnTo>
                    <a:lnTo>
                      <a:pt x="158" y="1386"/>
                    </a:lnTo>
                    <a:lnTo>
                      <a:pt x="150" y="1394"/>
                    </a:lnTo>
                    <a:lnTo>
                      <a:pt x="140" y="1406"/>
                    </a:lnTo>
                    <a:lnTo>
                      <a:pt x="130" y="1422"/>
                    </a:lnTo>
                    <a:lnTo>
                      <a:pt x="122" y="1436"/>
                    </a:lnTo>
                    <a:lnTo>
                      <a:pt x="116" y="1460"/>
                    </a:lnTo>
                    <a:lnTo>
                      <a:pt x="114" y="1466"/>
                    </a:lnTo>
                    <a:lnTo>
                      <a:pt x="108" y="1472"/>
                    </a:lnTo>
                    <a:lnTo>
                      <a:pt x="82" y="1484"/>
                    </a:lnTo>
                    <a:lnTo>
                      <a:pt x="70" y="1492"/>
                    </a:lnTo>
                    <a:lnTo>
                      <a:pt x="66" y="1498"/>
                    </a:lnTo>
                    <a:lnTo>
                      <a:pt x="62" y="1502"/>
                    </a:lnTo>
                    <a:lnTo>
                      <a:pt x="52" y="1514"/>
                    </a:lnTo>
                    <a:lnTo>
                      <a:pt x="32" y="1550"/>
                    </a:lnTo>
                    <a:lnTo>
                      <a:pt x="24" y="1564"/>
                    </a:lnTo>
                    <a:lnTo>
                      <a:pt x="12" y="1598"/>
                    </a:lnTo>
                    <a:lnTo>
                      <a:pt x="8" y="1606"/>
                    </a:lnTo>
                    <a:lnTo>
                      <a:pt x="10" y="1614"/>
                    </a:lnTo>
                    <a:lnTo>
                      <a:pt x="16" y="1626"/>
                    </a:lnTo>
                    <a:lnTo>
                      <a:pt x="18" y="1642"/>
                    </a:lnTo>
                    <a:lnTo>
                      <a:pt x="18" y="1666"/>
                    </a:lnTo>
                    <a:lnTo>
                      <a:pt x="16" y="1672"/>
                    </a:lnTo>
                    <a:lnTo>
                      <a:pt x="12" y="1678"/>
                    </a:lnTo>
                    <a:lnTo>
                      <a:pt x="8" y="1684"/>
                    </a:lnTo>
                    <a:lnTo>
                      <a:pt x="6" y="1692"/>
                    </a:lnTo>
                    <a:lnTo>
                      <a:pt x="0" y="1706"/>
                    </a:lnTo>
                    <a:lnTo>
                      <a:pt x="0" y="1712"/>
                    </a:lnTo>
                    <a:lnTo>
                      <a:pt x="0" y="1720"/>
                    </a:lnTo>
                    <a:lnTo>
                      <a:pt x="6" y="1744"/>
                    </a:lnTo>
                    <a:lnTo>
                      <a:pt x="8" y="1750"/>
                    </a:lnTo>
                    <a:lnTo>
                      <a:pt x="12" y="1752"/>
                    </a:lnTo>
                    <a:lnTo>
                      <a:pt x="18" y="1752"/>
                    </a:lnTo>
                    <a:lnTo>
                      <a:pt x="20" y="1752"/>
                    </a:lnTo>
                    <a:lnTo>
                      <a:pt x="18" y="1752"/>
                    </a:lnTo>
                    <a:lnTo>
                      <a:pt x="20" y="1760"/>
                    </a:lnTo>
                    <a:lnTo>
                      <a:pt x="24" y="1764"/>
                    </a:lnTo>
                    <a:lnTo>
                      <a:pt x="26" y="1768"/>
                    </a:lnTo>
                    <a:lnTo>
                      <a:pt x="30" y="1770"/>
                    </a:lnTo>
                    <a:lnTo>
                      <a:pt x="32" y="1768"/>
                    </a:lnTo>
                    <a:lnTo>
                      <a:pt x="30" y="1770"/>
                    </a:lnTo>
                    <a:lnTo>
                      <a:pt x="30" y="1772"/>
                    </a:lnTo>
                    <a:lnTo>
                      <a:pt x="32" y="1772"/>
                    </a:lnTo>
                    <a:lnTo>
                      <a:pt x="36" y="1774"/>
                    </a:lnTo>
                    <a:lnTo>
                      <a:pt x="40" y="1778"/>
                    </a:lnTo>
                    <a:lnTo>
                      <a:pt x="52" y="1804"/>
                    </a:lnTo>
                    <a:lnTo>
                      <a:pt x="56" y="1810"/>
                    </a:lnTo>
                    <a:lnTo>
                      <a:pt x="60" y="1816"/>
                    </a:lnTo>
                    <a:lnTo>
                      <a:pt x="72" y="1824"/>
                    </a:lnTo>
                    <a:lnTo>
                      <a:pt x="84" y="1832"/>
                    </a:lnTo>
                    <a:lnTo>
                      <a:pt x="94" y="1838"/>
                    </a:lnTo>
                    <a:lnTo>
                      <a:pt x="102" y="1844"/>
                    </a:lnTo>
                    <a:lnTo>
                      <a:pt x="128" y="1864"/>
                    </a:lnTo>
                    <a:lnTo>
                      <a:pt x="136" y="1868"/>
                    </a:lnTo>
                    <a:lnTo>
                      <a:pt x="142" y="1870"/>
                    </a:lnTo>
                    <a:lnTo>
                      <a:pt x="146" y="1870"/>
                    </a:lnTo>
                    <a:lnTo>
                      <a:pt x="152" y="1868"/>
                    </a:lnTo>
                    <a:lnTo>
                      <a:pt x="154" y="1868"/>
                    </a:lnTo>
                    <a:lnTo>
                      <a:pt x="154" y="1866"/>
                    </a:lnTo>
                    <a:lnTo>
                      <a:pt x="154" y="1868"/>
                    </a:lnTo>
                    <a:lnTo>
                      <a:pt x="158" y="1868"/>
                    </a:lnTo>
                    <a:lnTo>
                      <a:pt x="162" y="1870"/>
                    </a:lnTo>
                    <a:lnTo>
                      <a:pt x="166" y="1870"/>
                    </a:lnTo>
                    <a:lnTo>
                      <a:pt x="182" y="1868"/>
                    </a:lnTo>
                    <a:lnTo>
                      <a:pt x="206" y="1862"/>
                    </a:lnTo>
                    <a:lnTo>
                      <a:pt x="218" y="1860"/>
                    </a:lnTo>
                    <a:lnTo>
                      <a:pt x="224" y="1860"/>
                    </a:lnTo>
                    <a:lnTo>
                      <a:pt x="232" y="1860"/>
                    </a:lnTo>
                    <a:lnTo>
                      <a:pt x="244" y="1860"/>
                    </a:lnTo>
                    <a:lnTo>
                      <a:pt x="260" y="1856"/>
                    </a:lnTo>
                    <a:lnTo>
                      <a:pt x="274" y="1852"/>
                    </a:lnTo>
                    <a:lnTo>
                      <a:pt x="282" y="1850"/>
                    </a:lnTo>
                    <a:lnTo>
                      <a:pt x="288" y="1844"/>
                    </a:lnTo>
                    <a:lnTo>
                      <a:pt x="294" y="1842"/>
                    </a:lnTo>
                    <a:lnTo>
                      <a:pt x="300" y="1838"/>
                    </a:lnTo>
                    <a:lnTo>
                      <a:pt x="306" y="1838"/>
                    </a:lnTo>
                    <a:lnTo>
                      <a:pt x="312" y="1840"/>
                    </a:lnTo>
                    <a:lnTo>
                      <a:pt x="320" y="1840"/>
                    </a:lnTo>
                    <a:lnTo>
                      <a:pt x="322" y="1840"/>
                    </a:lnTo>
                    <a:lnTo>
                      <a:pt x="330" y="1842"/>
                    </a:lnTo>
                    <a:lnTo>
                      <a:pt x="334" y="1846"/>
                    </a:lnTo>
                    <a:lnTo>
                      <a:pt x="346" y="1862"/>
                    </a:lnTo>
                    <a:lnTo>
                      <a:pt x="352" y="1868"/>
                    </a:lnTo>
                    <a:lnTo>
                      <a:pt x="358" y="1870"/>
                    </a:lnTo>
                    <a:lnTo>
                      <a:pt x="362" y="1870"/>
                    </a:lnTo>
                    <a:lnTo>
                      <a:pt x="370" y="1870"/>
                    </a:lnTo>
                    <a:lnTo>
                      <a:pt x="378" y="1874"/>
                    </a:lnTo>
                    <a:lnTo>
                      <a:pt x="384" y="1876"/>
                    </a:lnTo>
                    <a:lnTo>
                      <a:pt x="388" y="1878"/>
                    </a:lnTo>
                    <a:lnTo>
                      <a:pt x="392" y="1878"/>
                    </a:lnTo>
                    <a:lnTo>
                      <a:pt x="392" y="1876"/>
                    </a:lnTo>
                    <a:lnTo>
                      <a:pt x="392" y="1878"/>
                    </a:lnTo>
                    <a:lnTo>
                      <a:pt x="394" y="1878"/>
                    </a:lnTo>
                    <a:lnTo>
                      <a:pt x="398" y="1878"/>
                    </a:lnTo>
                    <a:lnTo>
                      <a:pt x="404" y="1880"/>
                    </a:lnTo>
                    <a:lnTo>
                      <a:pt x="408" y="1884"/>
                    </a:lnTo>
                    <a:lnTo>
                      <a:pt x="410" y="1890"/>
                    </a:lnTo>
                    <a:lnTo>
                      <a:pt x="410" y="1896"/>
                    </a:lnTo>
                    <a:lnTo>
                      <a:pt x="410" y="1900"/>
                    </a:lnTo>
                    <a:lnTo>
                      <a:pt x="410" y="1908"/>
                    </a:lnTo>
                    <a:lnTo>
                      <a:pt x="410" y="1916"/>
                    </a:lnTo>
                    <a:lnTo>
                      <a:pt x="410" y="1920"/>
                    </a:lnTo>
                    <a:lnTo>
                      <a:pt x="410" y="1936"/>
                    </a:lnTo>
                    <a:lnTo>
                      <a:pt x="410" y="1950"/>
                    </a:lnTo>
                    <a:lnTo>
                      <a:pt x="412" y="1956"/>
                    </a:lnTo>
                    <a:lnTo>
                      <a:pt x="414" y="1964"/>
                    </a:lnTo>
                    <a:lnTo>
                      <a:pt x="434" y="1990"/>
                    </a:lnTo>
                    <a:lnTo>
                      <a:pt x="438" y="1994"/>
                    </a:lnTo>
                    <a:lnTo>
                      <a:pt x="440" y="1994"/>
                    </a:lnTo>
                    <a:lnTo>
                      <a:pt x="442" y="1994"/>
                    </a:lnTo>
                    <a:lnTo>
                      <a:pt x="440" y="1996"/>
                    </a:lnTo>
                    <a:lnTo>
                      <a:pt x="440" y="1998"/>
                    </a:lnTo>
                    <a:lnTo>
                      <a:pt x="444" y="2002"/>
                    </a:lnTo>
                    <a:lnTo>
                      <a:pt x="452" y="2014"/>
                    </a:lnTo>
                    <a:lnTo>
                      <a:pt x="456" y="2020"/>
                    </a:lnTo>
                    <a:lnTo>
                      <a:pt x="458" y="2026"/>
                    </a:lnTo>
                    <a:lnTo>
                      <a:pt x="458" y="2034"/>
                    </a:lnTo>
                    <a:lnTo>
                      <a:pt x="458" y="2038"/>
                    </a:lnTo>
                    <a:lnTo>
                      <a:pt x="458" y="2046"/>
                    </a:lnTo>
                    <a:lnTo>
                      <a:pt x="460" y="2054"/>
                    </a:lnTo>
                    <a:lnTo>
                      <a:pt x="468" y="2096"/>
                    </a:lnTo>
                    <a:lnTo>
                      <a:pt x="472" y="2112"/>
                    </a:lnTo>
                    <a:lnTo>
                      <a:pt x="476" y="2124"/>
                    </a:lnTo>
                    <a:lnTo>
                      <a:pt x="478" y="2134"/>
                    </a:lnTo>
                    <a:lnTo>
                      <a:pt x="472" y="2144"/>
                    </a:lnTo>
                    <a:lnTo>
                      <a:pt x="462" y="2166"/>
                    </a:lnTo>
                    <a:lnTo>
                      <a:pt x="460" y="2172"/>
                    </a:lnTo>
                    <a:lnTo>
                      <a:pt x="458" y="2180"/>
                    </a:lnTo>
                    <a:lnTo>
                      <a:pt x="458" y="2204"/>
                    </a:lnTo>
                    <a:lnTo>
                      <a:pt x="460" y="2212"/>
                    </a:lnTo>
                    <a:lnTo>
                      <a:pt x="460" y="2210"/>
                    </a:lnTo>
                    <a:lnTo>
                      <a:pt x="460" y="2212"/>
                    </a:lnTo>
                    <a:lnTo>
                      <a:pt x="456" y="2220"/>
                    </a:lnTo>
                    <a:lnTo>
                      <a:pt x="452" y="2234"/>
                    </a:lnTo>
                    <a:lnTo>
                      <a:pt x="450" y="2242"/>
                    </a:lnTo>
                    <a:lnTo>
                      <a:pt x="452" y="2248"/>
                    </a:lnTo>
                    <a:lnTo>
                      <a:pt x="484" y="2302"/>
                    </a:lnTo>
                    <a:lnTo>
                      <a:pt x="488" y="2308"/>
                    </a:lnTo>
                    <a:lnTo>
                      <a:pt x="488" y="2314"/>
                    </a:lnTo>
                    <a:lnTo>
                      <a:pt x="490" y="2328"/>
                    </a:lnTo>
                    <a:lnTo>
                      <a:pt x="496" y="2380"/>
                    </a:lnTo>
                    <a:lnTo>
                      <a:pt x="500" y="2386"/>
                    </a:lnTo>
                    <a:lnTo>
                      <a:pt x="504" y="2392"/>
                    </a:lnTo>
                    <a:lnTo>
                      <a:pt x="520" y="2402"/>
                    </a:lnTo>
                    <a:lnTo>
                      <a:pt x="528" y="2406"/>
                    </a:lnTo>
                    <a:lnTo>
                      <a:pt x="528" y="2404"/>
                    </a:lnTo>
                    <a:lnTo>
                      <a:pt x="528" y="2406"/>
                    </a:lnTo>
                    <a:lnTo>
                      <a:pt x="532" y="2414"/>
                    </a:lnTo>
                    <a:lnTo>
                      <a:pt x="534" y="2420"/>
                    </a:lnTo>
                    <a:lnTo>
                      <a:pt x="540" y="2434"/>
                    </a:lnTo>
                    <a:lnTo>
                      <a:pt x="546" y="2458"/>
                    </a:lnTo>
                    <a:lnTo>
                      <a:pt x="548" y="2474"/>
                    </a:lnTo>
                    <a:lnTo>
                      <a:pt x="548" y="2478"/>
                    </a:lnTo>
                    <a:lnTo>
                      <a:pt x="548" y="2486"/>
                    </a:lnTo>
                    <a:lnTo>
                      <a:pt x="552" y="2492"/>
                    </a:lnTo>
                    <a:lnTo>
                      <a:pt x="562" y="2508"/>
                    </a:lnTo>
                    <a:lnTo>
                      <a:pt x="568" y="2512"/>
                    </a:lnTo>
                    <a:lnTo>
                      <a:pt x="574" y="2514"/>
                    </a:lnTo>
                    <a:lnTo>
                      <a:pt x="598" y="2508"/>
                    </a:lnTo>
                    <a:lnTo>
                      <a:pt x="614" y="2504"/>
                    </a:lnTo>
                    <a:lnTo>
                      <a:pt x="638" y="2498"/>
                    </a:lnTo>
                    <a:lnTo>
                      <a:pt x="654" y="2496"/>
                    </a:lnTo>
                    <a:lnTo>
                      <a:pt x="676" y="2496"/>
                    </a:lnTo>
                    <a:lnTo>
                      <a:pt x="684" y="2494"/>
                    </a:lnTo>
                    <a:lnTo>
                      <a:pt x="690" y="2490"/>
                    </a:lnTo>
                    <a:lnTo>
                      <a:pt x="748" y="2424"/>
                    </a:lnTo>
                    <a:lnTo>
                      <a:pt x="756" y="2410"/>
                    </a:lnTo>
                    <a:lnTo>
                      <a:pt x="770" y="2376"/>
                    </a:lnTo>
                    <a:lnTo>
                      <a:pt x="770" y="2370"/>
                    </a:lnTo>
                    <a:lnTo>
                      <a:pt x="770" y="2368"/>
                    </a:lnTo>
                    <a:lnTo>
                      <a:pt x="768" y="2368"/>
                    </a:lnTo>
                    <a:lnTo>
                      <a:pt x="770" y="2368"/>
                    </a:lnTo>
                    <a:lnTo>
                      <a:pt x="772" y="2366"/>
                    </a:lnTo>
                    <a:lnTo>
                      <a:pt x="772" y="2364"/>
                    </a:lnTo>
                    <a:lnTo>
                      <a:pt x="774" y="2358"/>
                    </a:lnTo>
                    <a:lnTo>
                      <a:pt x="778" y="2354"/>
                    </a:lnTo>
                    <a:lnTo>
                      <a:pt x="806" y="2334"/>
                    </a:lnTo>
                    <a:lnTo>
                      <a:pt x="810" y="2328"/>
                    </a:lnTo>
                    <a:lnTo>
                      <a:pt x="814" y="2322"/>
                    </a:lnTo>
                    <a:lnTo>
                      <a:pt x="818" y="2308"/>
                    </a:lnTo>
                    <a:lnTo>
                      <a:pt x="820" y="2300"/>
                    </a:lnTo>
                    <a:lnTo>
                      <a:pt x="820" y="2292"/>
                    </a:lnTo>
                    <a:lnTo>
                      <a:pt x="814" y="2268"/>
                    </a:lnTo>
                    <a:lnTo>
                      <a:pt x="814" y="2260"/>
                    </a:lnTo>
                    <a:lnTo>
                      <a:pt x="816" y="2254"/>
                    </a:lnTo>
                    <a:lnTo>
                      <a:pt x="826" y="2238"/>
                    </a:lnTo>
                    <a:lnTo>
                      <a:pt x="832" y="2232"/>
                    </a:lnTo>
                    <a:lnTo>
                      <a:pt x="838" y="2228"/>
                    </a:lnTo>
                    <a:lnTo>
                      <a:pt x="874" y="2206"/>
                    </a:lnTo>
                    <a:lnTo>
                      <a:pt x="880" y="2202"/>
                    </a:lnTo>
                    <a:lnTo>
                      <a:pt x="884" y="2194"/>
                    </a:lnTo>
                    <a:lnTo>
                      <a:pt x="886" y="2190"/>
                    </a:lnTo>
                    <a:lnTo>
                      <a:pt x="894" y="2176"/>
                    </a:lnTo>
                    <a:lnTo>
                      <a:pt x="896" y="2170"/>
                    </a:lnTo>
                    <a:lnTo>
                      <a:pt x="898" y="2162"/>
                    </a:lnTo>
                    <a:lnTo>
                      <a:pt x="898" y="2156"/>
                    </a:lnTo>
                    <a:lnTo>
                      <a:pt x="892" y="2132"/>
                    </a:lnTo>
                    <a:lnTo>
                      <a:pt x="890" y="2116"/>
                    </a:lnTo>
                    <a:lnTo>
                      <a:pt x="890" y="2112"/>
                    </a:lnTo>
                    <a:lnTo>
                      <a:pt x="890" y="2108"/>
                    </a:lnTo>
                    <a:lnTo>
                      <a:pt x="888" y="2106"/>
                    </a:lnTo>
                    <a:lnTo>
                      <a:pt x="886" y="2108"/>
                    </a:lnTo>
                    <a:lnTo>
                      <a:pt x="888" y="2106"/>
                    </a:lnTo>
                    <a:lnTo>
                      <a:pt x="888" y="2102"/>
                    </a:lnTo>
                    <a:lnTo>
                      <a:pt x="886" y="2098"/>
                    </a:lnTo>
                    <a:lnTo>
                      <a:pt x="882" y="2094"/>
                    </a:lnTo>
                    <a:lnTo>
                      <a:pt x="880" y="2086"/>
                    </a:lnTo>
                    <a:lnTo>
                      <a:pt x="880" y="2054"/>
                    </a:lnTo>
                    <a:lnTo>
                      <a:pt x="880" y="2046"/>
                    </a:lnTo>
                    <a:lnTo>
                      <a:pt x="876" y="2038"/>
                    </a:lnTo>
                    <a:lnTo>
                      <a:pt x="874" y="2032"/>
                    </a:lnTo>
                    <a:lnTo>
                      <a:pt x="872" y="2026"/>
                    </a:lnTo>
                    <a:lnTo>
                      <a:pt x="876" y="2020"/>
                    </a:lnTo>
                    <a:lnTo>
                      <a:pt x="880" y="2016"/>
                    </a:lnTo>
                    <a:lnTo>
                      <a:pt x="880" y="2012"/>
                    </a:lnTo>
                    <a:lnTo>
                      <a:pt x="882" y="2006"/>
                    </a:lnTo>
                    <a:lnTo>
                      <a:pt x="884" y="2000"/>
                    </a:lnTo>
                    <a:lnTo>
                      <a:pt x="894" y="1984"/>
                    </a:lnTo>
                    <a:lnTo>
                      <a:pt x="900" y="1978"/>
                    </a:lnTo>
                    <a:lnTo>
                      <a:pt x="906" y="1974"/>
                    </a:lnTo>
                    <a:lnTo>
                      <a:pt x="912" y="1970"/>
                    </a:lnTo>
                    <a:lnTo>
                      <a:pt x="918" y="1968"/>
                    </a:lnTo>
                    <a:lnTo>
                      <a:pt x="922" y="1960"/>
                    </a:lnTo>
                    <a:lnTo>
                      <a:pt x="934" y="1936"/>
                    </a:lnTo>
                    <a:lnTo>
                      <a:pt x="940" y="1930"/>
                    </a:lnTo>
                    <a:lnTo>
                      <a:pt x="946" y="1924"/>
                    </a:lnTo>
                    <a:lnTo>
                      <a:pt x="970" y="1912"/>
                    </a:lnTo>
                    <a:lnTo>
                      <a:pt x="984" y="1902"/>
                    </a:lnTo>
                    <a:lnTo>
                      <a:pt x="1012" y="1874"/>
                    </a:lnTo>
                    <a:lnTo>
                      <a:pt x="1016" y="1868"/>
                    </a:lnTo>
                    <a:lnTo>
                      <a:pt x="1020" y="1862"/>
                    </a:lnTo>
                    <a:lnTo>
                      <a:pt x="1044" y="1808"/>
                    </a:lnTo>
                    <a:lnTo>
                      <a:pt x="1048" y="1792"/>
                    </a:lnTo>
                    <a:lnTo>
                      <a:pt x="1054" y="1770"/>
                    </a:lnTo>
                    <a:lnTo>
                      <a:pt x="1054" y="1766"/>
                    </a:lnTo>
                    <a:lnTo>
                      <a:pt x="1054" y="1764"/>
                    </a:lnTo>
                    <a:lnTo>
                      <a:pt x="1050" y="1764"/>
                    </a:lnTo>
                    <a:lnTo>
                      <a:pt x="1048" y="1764"/>
                    </a:lnTo>
                    <a:lnTo>
                      <a:pt x="976" y="1780"/>
                    </a:lnTo>
                    <a:lnTo>
                      <a:pt x="968" y="1780"/>
                    </a:lnTo>
                    <a:lnTo>
                      <a:pt x="960" y="1778"/>
                    </a:lnTo>
                    <a:lnTo>
                      <a:pt x="956" y="1774"/>
                    </a:lnTo>
                    <a:lnTo>
                      <a:pt x="944" y="1766"/>
                    </a:lnTo>
                    <a:lnTo>
                      <a:pt x="934" y="1754"/>
                    </a:lnTo>
                    <a:lnTo>
                      <a:pt x="904" y="1710"/>
                    </a:lnTo>
                    <a:lnTo>
                      <a:pt x="898" y="1704"/>
                    </a:lnTo>
                    <a:lnTo>
                      <a:pt x="892" y="1700"/>
                    </a:lnTo>
                    <a:lnTo>
                      <a:pt x="886" y="1696"/>
                    </a:lnTo>
                    <a:lnTo>
                      <a:pt x="880" y="1692"/>
                    </a:lnTo>
                    <a:lnTo>
                      <a:pt x="876" y="1686"/>
                    </a:lnTo>
                    <a:lnTo>
                      <a:pt x="864" y="1670"/>
                    </a:lnTo>
                    <a:lnTo>
                      <a:pt x="860" y="1664"/>
                    </a:lnTo>
                    <a:lnTo>
                      <a:pt x="858" y="1656"/>
                    </a:lnTo>
                    <a:lnTo>
                      <a:pt x="852" y="1642"/>
                    </a:lnTo>
                    <a:lnTo>
                      <a:pt x="848" y="1626"/>
                    </a:lnTo>
                    <a:lnTo>
                      <a:pt x="842" y="1602"/>
                    </a:lnTo>
                    <a:lnTo>
                      <a:pt x="840" y="1596"/>
                    </a:lnTo>
                    <a:lnTo>
                      <a:pt x="834" y="1590"/>
                    </a:lnTo>
                    <a:lnTo>
                      <a:pt x="826" y="1582"/>
                    </a:lnTo>
                    <a:lnTo>
                      <a:pt x="822" y="1574"/>
                    </a:lnTo>
                    <a:lnTo>
                      <a:pt x="818" y="1568"/>
                    </a:lnTo>
                    <a:lnTo>
                      <a:pt x="814" y="1544"/>
                    </a:lnTo>
                    <a:lnTo>
                      <a:pt x="808" y="1530"/>
                    </a:lnTo>
                    <a:lnTo>
                      <a:pt x="796" y="1504"/>
                    </a:lnTo>
                    <a:lnTo>
                      <a:pt x="786" y="1492"/>
                    </a:lnTo>
                    <a:lnTo>
                      <a:pt x="768" y="1474"/>
                    </a:lnTo>
                    <a:lnTo>
                      <a:pt x="766" y="1470"/>
                    </a:lnTo>
                    <a:lnTo>
                      <a:pt x="770" y="1472"/>
                    </a:lnTo>
                    <a:lnTo>
                      <a:pt x="794" y="1484"/>
                    </a:lnTo>
                    <a:lnTo>
                      <a:pt x="798" y="1484"/>
                    </a:lnTo>
                    <a:lnTo>
                      <a:pt x="800" y="1484"/>
                    </a:lnTo>
                    <a:lnTo>
                      <a:pt x="804" y="1482"/>
                    </a:lnTo>
                    <a:lnTo>
                      <a:pt x="804" y="1480"/>
                    </a:lnTo>
                    <a:lnTo>
                      <a:pt x="808" y="1476"/>
                    </a:lnTo>
                    <a:lnTo>
                      <a:pt x="810" y="1474"/>
                    </a:lnTo>
                    <a:lnTo>
                      <a:pt x="810" y="1472"/>
                    </a:lnTo>
                    <a:lnTo>
                      <a:pt x="812" y="1474"/>
                    </a:lnTo>
                    <a:lnTo>
                      <a:pt x="814" y="1476"/>
                    </a:lnTo>
                    <a:lnTo>
                      <a:pt x="818" y="1480"/>
                    </a:lnTo>
                    <a:lnTo>
                      <a:pt x="824" y="1494"/>
                    </a:lnTo>
                    <a:lnTo>
                      <a:pt x="856" y="1550"/>
                    </a:lnTo>
                    <a:lnTo>
                      <a:pt x="866" y="1562"/>
                    </a:lnTo>
                    <a:lnTo>
                      <a:pt x="874" y="1570"/>
                    </a:lnTo>
                    <a:lnTo>
                      <a:pt x="878" y="1576"/>
                    </a:lnTo>
                    <a:lnTo>
                      <a:pt x="882" y="1584"/>
                    </a:lnTo>
                    <a:lnTo>
                      <a:pt x="886" y="1598"/>
                    </a:lnTo>
                    <a:lnTo>
                      <a:pt x="892" y="1614"/>
                    </a:lnTo>
                    <a:lnTo>
                      <a:pt x="898" y="1636"/>
                    </a:lnTo>
                    <a:lnTo>
                      <a:pt x="900" y="1644"/>
                    </a:lnTo>
                    <a:lnTo>
                      <a:pt x="904" y="1650"/>
                    </a:lnTo>
                    <a:lnTo>
                      <a:pt x="924" y="1668"/>
                    </a:lnTo>
                    <a:lnTo>
                      <a:pt x="928" y="1674"/>
                    </a:lnTo>
                    <a:lnTo>
                      <a:pt x="928" y="1678"/>
                    </a:lnTo>
                    <a:lnTo>
                      <a:pt x="928" y="1684"/>
                    </a:lnTo>
                    <a:lnTo>
                      <a:pt x="932" y="1690"/>
                    </a:lnTo>
                    <a:lnTo>
                      <a:pt x="936" y="1696"/>
                    </a:lnTo>
                    <a:lnTo>
                      <a:pt x="942" y="1710"/>
                    </a:lnTo>
                    <a:lnTo>
                      <a:pt x="954" y="1736"/>
                    </a:lnTo>
                    <a:lnTo>
                      <a:pt x="960" y="1740"/>
                    </a:lnTo>
                    <a:lnTo>
                      <a:pt x="966" y="1740"/>
                    </a:lnTo>
                    <a:lnTo>
                      <a:pt x="980" y="1736"/>
                    </a:lnTo>
                    <a:lnTo>
                      <a:pt x="996" y="1732"/>
                    </a:lnTo>
                    <a:lnTo>
                      <a:pt x="1000" y="1732"/>
                    </a:lnTo>
                    <a:lnTo>
                      <a:pt x="1006" y="1732"/>
                    </a:lnTo>
                    <a:lnTo>
                      <a:pt x="1012" y="1728"/>
                    </a:lnTo>
                    <a:lnTo>
                      <a:pt x="1020" y="1718"/>
                    </a:lnTo>
                    <a:lnTo>
                      <a:pt x="1028" y="1714"/>
                    </a:lnTo>
                    <a:lnTo>
                      <a:pt x="1034" y="1710"/>
                    </a:lnTo>
                    <a:lnTo>
                      <a:pt x="1048" y="1706"/>
                    </a:lnTo>
                    <a:lnTo>
                      <a:pt x="1064" y="1700"/>
                    </a:lnTo>
                    <a:lnTo>
                      <a:pt x="1088" y="1688"/>
                    </a:lnTo>
                    <a:lnTo>
                      <a:pt x="1096" y="1684"/>
                    </a:lnTo>
                    <a:lnTo>
                      <a:pt x="1102" y="1680"/>
                    </a:lnTo>
                    <a:lnTo>
                      <a:pt x="1128" y="1668"/>
                    </a:lnTo>
                    <a:lnTo>
                      <a:pt x="1134" y="1664"/>
                    </a:lnTo>
                    <a:lnTo>
                      <a:pt x="1140" y="1658"/>
                    </a:lnTo>
                    <a:lnTo>
                      <a:pt x="1158" y="1632"/>
                    </a:lnTo>
                    <a:lnTo>
                      <a:pt x="1168" y="1618"/>
                    </a:lnTo>
                    <a:lnTo>
                      <a:pt x="1170" y="1612"/>
                    </a:lnTo>
                    <a:lnTo>
                      <a:pt x="1180" y="1600"/>
                    </a:lnTo>
                    <a:lnTo>
                      <a:pt x="1188" y="1592"/>
                    </a:lnTo>
                    <a:lnTo>
                      <a:pt x="1188" y="1588"/>
                    </a:lnTo>
                    <a:lnTo>
                      <a:pt x="1190" y="1586"/>
                    </a:lnTo>
                    <a:lnTo>
                      <a:pt x="1188" y="1584"/>
                    </a:lnTo>
                    <a:lnTo>
                      <a:pt x="1186" y="1582"/>
                    </a:lnTo>
                    <a:lnTo>
                      <a:pt x="1160" y="1562"/>
                    </a:lnTo>
                    <a:lnTo>
                      <a:pt x="1154" y="1558"/>
                    </a:lnTo>
                    <a:lnTo>
                      <a:pt x="1148" y="1556"/>
                    </a:lnTo>
                    <a:lnTo>
                      <a:pt x="1144" y="1554"/>
                    </a:lnTo>
                    <a:lnTo>
                      <a:pt x="1140" y="1548"/>
                    </a:lnTo>
                    <a:lnTo>
                      <a:pt x="1138" y="1544"/>
                    </a:lnTo>
                    <a:lnTo>
                      <a:pt x="1132" y="1540"/>
                    </a:lnTo>
                    <a:lnTo>
                      <a:pt x="1126" y="1538"/>
                    </a:lnTo>
                    <a:lnTo>
                      <a:pt x="1102" y="1544"/>
                    </a:lnTo>
                    <a:lnTo>
                      <a:pt x="1096" y="1544"/>
                    </a:lnTo>
                    <a:lnTo>
                      <a:pt x="1088" y="1542"/>
                    </a:lnTo>
                    <a:lnTo>
                      <a:pt x="1082" y="1540"/>
                    </a:lnTo>
                    <a:lnTo>
                      <a:pt x="1076" y="1536"/>
                    </a:lnTo>
                    <a:lnTo>
                      <a:pt x="1070" y="1536"/>
                    </a:lnTo>
                    <a:lnTo>
                      <a:pt x="1058" y="1534"/>
                    </a:lnTo>
                    <a:lnTo>
                      <a:pt x="1054" y="1530"/>
                    </a:lnTo>
                    <a:lnTo>
                      <a:pt x="1048" y="1526"/>
                    </a:lnTo>
                    <a:lnTo>
                      <a:pt x="1044" y="1520"/>
                    </a:lnTo>
                    <a:lnTo>
                      <a:pt x="1040" y="1506"/>
                    </a:lnTo>
                    <a:lnTo>
                      <a:pt x="1036" y="1498"/>
                    </a:lnTo>
                    <a:lnTo>
                      <a:pt x="1032" y="1492"/>
                    </a:lnTo>
                    <a:lnTo>
                      <a:pt x="1022" y="1484"/>
                    </a:lnTo>
                    <a:lnTo>
                      <a:pt x="1018" y="1478"/>
                    </a:lnTo>
                    <a:lnTo>
                      <a:pt x="1018" y="1472"/>
                    </a:lnTo>
                    <a:lnTo>
                      <a:pt x="1018" y="1468"/>
                    </a:lnTo>
                    <a:lnTo>
                      <a:pt x="1022" y="1462"/>
                    </a:lnTo>
                    <a:lnTo>
                      <a:pt x="1026" y="1458"/>
                    </a:lnTo>
                    <a:lnTo>
                      <a:pt x="1026" y="1452"/>
                    </a:lnTo>
                    <a:lnTo>
                      <a:pt x="1028" y="1452"/>
                    </a:lnTo>
                    <a:lnTo>
                      <a:pt x="1032" y="1454"/>
                    </a:lnTo>
                    <a:lnTo>
                      <a:pt x="1040" y="1462"/>
                    </a:lnTo>
                    <a:lnTo>
                      <a:pt x="1052" y="1474"/>
                    </a:lnTo>
                    <a:lnTo>
                      <a:pt x="1060" y="1482"/>
                    </a:lnTo>
                    <a:lnTo>
                      <a:pt x="1072" y="1492"/>
                    </a:lnTo>
                    <a:lnTo>
                      <a:pt x="1088" y="1504"/>
                    </a:lnTo>
                    <a:lnTo>
                      <a:pt x="1102" y="1510"/>
                    </a:lnTo>
                    <a:lnTo>
                      <a:pt x="1116" y="1514"/>
                    </a:lnTo>
                    <a:lnTo>
                      <a:pt x="1124" y="1516"/>
                    </a:lnTo>
                    <a:lnTo>
                      <a:pt x="1132" y="1514"/>
                    </a:lnTo>
                    <a:lnTo>
                      <a:pt x="1136" y="1510"/>
                    </a:lnTo>
                    <a:lnTo>
                      <a:pt x="1144" y="1510"/>
                    </a:lnTo>
                    <a:lnTo>
                      <a:pt x="1150" y="1514"/>
                    </a:lnTo>
                    <a:lnTo>
                      <a:pt x="1158" y="1522"/>
                    </a:lnTo>
                    <a:lnTo>
                      <a:pt x="1164" y="1526"/>
                    </a:lnTo>
                    <a:lnTo>
                      <a:pt x="1172" y="1530"/>
                    </a:lnTo>
                    <a:lnTo>
                      <a:pt x="1206" y="1544"/>
                    </a:lnTo>
                    <a:lnTo>
                      <a:pt x="1218" y="1546"/>
                    </a:lnTo>
                    <a:lnTo>
                      <a:pt x="1222" y="1546"/>
                    </a:lnTo>
                    <a:lnTo>
                      <a:pt x="1230" y="1544"/>
                    </a:lnTo>
                    <a:lnTo>
                      <a:pt x="1244" y="1538"/>
                    </a:lnTo>
                    <a:lnTo>
                      <a:pt x="1260" y="1536"/>
                    </a:lnTo>
                    <a:lnTo>
                      <a:pt x="1292" y="1536"/>
                    </a:lnTo>
                    <a:lnTo>
                      <a:pt x="1300" y="1538"/>
                    </a:lnTo>
                    <a:lnTo>
                      <a:pt x="1306" y="1544"/>
                    </a:lnTo>
                    <a:lnTo>
                      <a:pt x="1316" y="1558"/>
                    </a:lnTo>
                    <a:lnTo>
                      <a:pt x="1320" y="1566"/>
                    </a:lnTo>
                    <a:lnTo>
                      <a:pt x="1326" y="1572"/>
                    </a:lnTo>
                    <a:lnTo>
                      <a:pt x="1336" y="1588"/>
                    </a:lnTo>
                    <a:lnTo>
                      <a:pt x="1346" y="1602"/>
                    </a:lnTo>
                    <a:lnTo>
                      <a:pt x="1354" y="1610"/>
                    </a:lnTo>
                    <a:lnTo>
                      <a:pt x="1360" y="1612"/>
                    </a:lnTo>
                    <a:lnTo>
                      <a:pt x="1366" y="1610"/>
                    </a:lnTo>
                    <a:lnTo>
                      <a:pt x="1382" y="1600"/>
                    </a:lnTo>
                    <a:lnTo>
                      <a:pt x="1386" y="1598"/>
                    </a:lnTo>
                    <a:lnTo>
                      <a:pt x="1388" y="1600"/>
                    </a:lnTo>
                    <a:lnTo>
                      <a:pt x="1390" y="1600"/>
                    </a:lnTo>
                    <a:lnTo>
                      <a:pt x="1390" y="1604"/>
                    </a:lnTo>
                    <a:lnTo>
                      <a:pt x="1398" y="1676"/>
                    </a:lnTo>
                    <a:lnTo>
                      <a:pt x="1402" y="1692"/>
                    </a:lnTo>
                    <a:lnTo>
                      <a:pt x="1408" y="1714"/>
                    </a:lnTo>
                    <a:lnTo>
                      <a:pt x="1414" y="1730"/>
                    </a:lnTo>
                    <a:lnTo>
                      <a:pt x="1434" y="1764"/>
                    </a:lnTo>
                    <a:lnTo>
                      <a:pt x="1442" y="1778"/>
                    </a:lnTo>
                    <a:lnTo>
                      <a:pt x="1444" y="1784"/>
                    </a:lnTo>
                    <a:lnTo>
                      <a:pt x="1452" y="1798"/>
                    </a:lnTo>
                    <a:lnTo>
                      <a:pt x="1464" y="1814"/>
                    </a:lnTo>
                    <a:lnTo>
                      <a:pt x="1466" y="1816"/>
                    </a:lnTo>
                    <a:lnTo>
                      <a:pt x="1468" y="1816"/>
                    </a:lnTo>
                    <a:lnTo>
                      <a:pt x="1470" y="1816"/>
                    </a:lnTo>
                    <a:lnTo>
                      <a:pt x="1472" y="1814"/>
                    </a:lnTo>
                    <a:lnTo>
                      <a:pt x="1474" y="1808"/>
                    </a:lnTo>
                    <a:lnTo>
                      <a:pt x="1484" y="1796"/>
                    </a:lnTo>
                    <a:lnTo>
                      <a:pt x="1492" y="1786"/>
                    </a:lnTo>
                    <a:lnTo>
                      <a:pt x="1500" y="1774"/>
                    </a:lnTo>
                    <a:lnTo>
                      <a:pt x="1504" y="1768"/>
                    </a:lnTo>
                    <a:lnTo>
                      <a:pt x="1506" y="1762"/>
                    </a:lnTo>
                    <a:lnTo>
                      <a:pt x="1506" y="1754"/>
                    </a:lnTo>
                    <a:lnTo>
                      <a:pt x="1506" y="1730"/>
                    </a:lnTo>
                    <a:lnTo>
                      <a:pt x="1510" y="1716"/>
                    </a:lnTo>
                    <a:lnTo>
                      <a:pt x="1514" y="1700"/>
                    </a:lnTo>
                    <a:lnTo>
                      <a:pt x="1518" y="1694"/>
                    </a:lnTo>
                    <a:lnTo>
                      <a:pt x="1522" y="1688"/>
                    </a:lnTo>
                    <a:lnTo>
                      <a:pt x="1540" y="1670"/>
                    </a:lnTo>
                    <a:lnTo>
                      <a:pt x="1554" y="1660"/>
                    </a:lnTo>
                    <a:lnTo>
                      <a:pt x="1578" y="1648"/>
                    </a:lnTo>
                    <a:lnTo>
                      <a:pt x="1590" y="1638"/>
                    </a:lnTo>
                    <a:lnTo>
                      <a:pt x="1598" y="1630"/>
                    </a:lnTo>
                    <a:lnTo>
                      <a:pt x="1604" y="1624"/>
                    </a:lnTo>
                    <a:lnTo>
                      <a:pt x="1608" y="1618"/>
                    </a:lnTo>
                    <a:lnTo>
                      <a:pt x="1612" y="1604"/>
                    </a:lnTo>
                    <a:lnTo>
                      <a:pt x="1616" y="1598"/>
                    </a:lnTo>
                    <a:lnTo>
                      <a:pt x="1622" y="1596"/>
                    </a:lnTo>
                    <a:lnTo>
                      <a:pt x="1636" y="1596"/>
                    </a:lnTo>
                    <a:lnTo>
                      <a:pt x="1644" y="1596"/>
                    </a:lnTo>
                    <a:lnTo>
                      <a:pt x="1652" y="1592"/>
                    </a:lnTo>
                    <a:lnTo>
                      <a:pt x="1666" y="1588"/>
                    </a:lnTo>
                    <a:lnTo>
                      <a:pt x="1676" y="1586"/>
                    </a:lnTo>
                    <a:lnTo>
                      <a:pt x="1686" y="1588"/>
                    </a:lnTo>
                    <a:lnTo>
                      <a:pt x="1688" y="1590"/>
                    </a:lnTo>
                    <a:lnTo>
                      <a:pt x="1694" y="1594"/>
                    </a:lnTo>
                    <a:lnTo>
                      <a:pt x="1700" y="1598"/>
                    </a:lnTo>
                    <a:lnTo>
                      <a:pt x="1702" y="1604"/>
                    </a:lnTo>
                    <a:lnTo>
                      <a:pt x="1706" y="1612"/>
                    </a:lnTo>
                    <a:lnTo>
                      <a:pt x="1708" y="1618"/>
                    </a:lnTo>
                    <a:lnTo>
                      <a:pt x="1714" y="1632"/>
                    </a:lnTo>
                    <a:lnTo>
                      <a:pt x="1728" y="1676"/>
                    </a:lnTo>
                    <a:lnTo>
                      <a:pt x="1732" y="1682"/>
                    </a:lnTo>
                    <a:lnTo>
                      <a:pt x="1738" y="1688"/>
                    </a:lnTo>
                    <a:lnTo>
                      <a:pt x="1744" y="1690"/>
                    </a:lnTo>
                    <a:lnTo>
                      <a:pt x="1750" y="1692"/>
                    </a:lnTo>
                    <a:lnTo>
                      <a:pt x="1758" y="1690"/>
                    </a:lnTo>
                    <a:lnTo>
                      <a:pt x="1764" y="1688"/>
                    </a:lnTo>
                    <a:lnTo>
                      <a:pt x="1770" y="1686"/>
                    </a:lnTo>
                    <a:lnTo>
                      <a:pt x="1776" y="1688"/>
                    </a:lnTo>
                    <a:lnTo>
                      <a:pt x="1780" y="1694"/>
                    </a:lnTo>
                    <a:lnTo>
                      <a:pt x="1782" y="1700"/>
                    </a:lnTo>
                    <a:lnTo>
                      <a:pt x="1788" y="1716"/>
                    </a:lnTo>
                    <a:lnTo>
                      <a:pt x="1790" y="1730"/>
                    </a:lnTo>
                    <a:lnTo>
                      <a:pt x="1790" y="1754"/>
                    </a:lnTo>
                    <a:lnTo>
                      <a:pt x="1790" y="1770"/>
                    </a:lnTo>
                    <a:lnTo>
                      <a:pt x="1790" y="1802"/>
                    </a:lnTo>
                    <a:lnTo>
                      <a:pt x="1792" y="1810"/>
                    </a:lnTo>
                    <a:lnTo>
                      <a:pt x="1796" y="1816"/>
                    </a:lnTo>
                    <a:lnTo>
                      <a:pt x="1804" y="1824"/>
                    </a:lnTo>
                    <a:lnTo>
                      <a:pt x="1814" y="1838"/>
                    </a:lnTo>
                    <a:lnTo>
                      <a:pt x="1816" y="1842"/>
                    </a:lnTo>
                    <a:lnTo>
                      <a:pt x="1822" y="1858"/>
                    </a:lnTo>
                    <a:lnTo>
                      <a:pt x="1826" y="1862"/>
                    </a:lnTo>
                    <a:lnTo>
                      <a:pt x="1834" y="1876"/>
                    </a:lnTo>
                    <a:lnTo>
                      <a:pt x="1842" y="1884"/>
                    </a:lnTo>
                    <a:lnTo>
                      <a:pt x="1854" y="1894"/>
                    </a:lnTo>
                    <a:lnTo>
                      <a:pt x="1872" y="1912"/>
                    </a:lnTo>
                    <a:lnTo>
                      <a:pt x="1878" y="1916"/>
                    </a:lnTo>
                    <a:lnTo>
                      <a:pt x="1880" y="1914"/>
                    </a:lnTo>
                    <a:lnTo>
                      <a:pt x="1884" y="1914"/>
                    </a:lnTo>
                    <a:lnTo>
                      <a:pt x="1886" y="1908"/>
                    </a:lnTo>
                    <a:lnTo>
                      <a:pt x="1886" y="1900"/>
                    </a:lnTo>
                    <a:lnTo>
                      <a:pt x="1880" y="1886"/>
                    </a:lnTo>
                    <a:lnTo>
                      <a:pt x="1874" y="1872"/>
                    </a:lnTo>
                    <a:lnTo>
                      <a:pt x="1872" y="1866"/>
                    </a:lnTo>
                    <a:lnTo>
                      <a:pt x="1862" y="1854"/>
                    </a:lnTo>
                    <a:lnTo>
                      <a:pt x="1854" y="1846"/>
                    </a:lnTo>
                    <a:lnTo>
                      <a:pt x="1842" y="1836"/>
                    </a:lnTo>
                    <a:lnTo>
                      <a:pt x="1836" y="1834"/>
                    </a:lnTo>
                    <a:lnTo>
                      <a:pt x="1824" y="1826"/>
                    </a:lnTo>
                    <a:lnTo>
                      <a:pt x="1820" y="1820"/>
                    </a:lnTo>
                    <a:lnTo>
                      <a:pt x="1818" y="1812"/>
                    </a:lnTo>
                    <a:lnTo>
                      <a:pt x="1812" y="1790"/>
                    </a:lnTo>
                    <a:lnTo>
                      <a:pt x="1810" y="1774"/>
                    </a:lnTo>
                    <a:lnTo>
                      <a:pt x="1810" y="1770"/>
                    </a:lnTo>
                    <a:lnTo>
                      <a:pt x="1812" y="1754"/>
                    </a:lnTo>
                    <a:lnTo>
                      <a:pt x="1816" y="1740"/>
                    </a:lnTo>
                    <a:lnTo>
                      <a:pt x="1818" y="1736"/>
                    </a:lnTo>
                    <a:lnTo>
                      <a:pt x="1820" y="1734"/>
                    </a:lnTo>
                    <a:lnTo>
                      <a:pt x="1824" y="1734"/>
                    </a:lnTo>
                    <a:lnTo>
                      <a:pt x="1826" y="1734"/>
                    </a:lnTo>
                    <a:lnTo>
                      <a:pt x="1842" y="1740"/>
                    </a:lnTo>
                    <a:lnTo>
                      <a:pt x="1848" y="1742"/>
                    </a:lnTo>
                    <a:lnTo>
                      <a:pt x="1854" y="1746"/>
                    </a:lnTo>
                    <a:lnTo>
                      <a:pt x="1858" y="1752"/>
                    </a:lnTo>
                    <a:lnTo>
                      <a:pt x="1864" y="1758"/>
                    </a:lnTo>
                    <a:lnTo>
                      <a:pt x="1872" y="1766"/>
                    </a:lnTo>
                    <a:lnTo>
                      <a:pt x="1884" y="1776"/>
                    </a:lnTo>
                    <a:lnTo>
                      <a:pt x="1888" y="1782"/>
                    </a:lnTo>
                    <a:lnTo>
                      <a:pt x="1894" y="1780"/>
                    </a:lnTo>
                    <a:lnTo>
                      <a:pt x="1898" y="1782"/>
                    </a:lnTo>
                    <a:lnTo>
                      <a:pt x="1902" y="1788"/>
                    </a:lnTo>
                    <a:lnTo>
                      <a:pt x="1904" y="1794"/>
                    </a:lnTo>
                    <a:lnTo>
                      <a:pt x="1906" y="1796"/>
                    </a:lnTo>
                    <a:lnTo>
                      <a:pt x="1908" y="1798"/>
                    </a:lnTo>
                    <a:lnTo>
                      <a:pt x="1912" y="1798"/>
                    </a:lnTo>
                    <a:lnTo>
                      <a:pt x="1914" y="1796"/>
                    </a:lnTo>
                    <a:lnTo>
                      <a:pt x="1940" y="1776"/>
                    </a:lnTo>
                    <a:lnTo>
                      <a:pt x="1952" y="1766"/>
                    </a:lnTo>
                    <a:lnTo>
                      <a:pt x="1962" y="1758"/>
                    </a:lnTo>
                    <a:lnTo>
                      <a:pt x="1964" y="1752"/>
                    </a:lnTo>
                    <a:lnTo>
                      <a:pt x="1964" y="1744"/>
                    </a:lnTo>
                    <a:lnTo>
                      <a:pt x="1950" y="1690"/>
                    </a:lnTo>
                    <a:lnTo>
                      <a:pt x="1946" y="1684"/>
                    </a:lnTo>
                    <a:lnTo>
                      <a:pt x="1942" y="1678"/>
                    </a:lnTo>
                    <a:lnTo>
                      <a:pt x="1932" y="1666"/>
                    </a:lnTo>
                    <a:lnTo>
                      <a:pt x="1922" y="1650"/>
                    </a:lnTo>
                    <a:lnTo>
                      <a:pt x="1914" y="1636"/>
                    </a:lnTo>
                    <a:lnTo>
                      <a:pt x="1912" y="1632"/>
                    </a:lnTo>
                    <a:lnTo>
                      <a:pt x="1910" y="1626"/>
                    </a:lnTo>
                    <a:lnTo>
                      <a:pt x="1912" y="1620"/>
                    </a:lnTo>
                    <a:lnTo>
                      <a:pt x="1924" y="1612"/>
                    </a:lnTo>
                    <a:lnTo>
                      <a:pt x="1930" y="1608"/>
                    </a:lnTo>
                    <a:lnTo>
                      <a:pt x="1942" y="1606"/>
                    </a:lnTo>
                    <a:lnTo>
                      <a:pt x="1948" y="1606"/>
                    </a:lnTo>
                    <a:lnTo>
                      <a:pt x="1954" y="1610"/>
                    </a:lnTo>
                    <a:lnTo>
                      <a:pt x="1970" y="1620"/>
                    </a:lnTo>
                    <a:lnTo>
                      <a:pt x="1972" y="1622"/>
                    </a:lnTo>
                    <a:lnTo>
                      <a:pt x="1974" y="1620"/>
                    </a:lnTo>
                    <a:lnTo>
                      <a:pt x="1976" y="1620"/>
                    </a:lnTo>
                    <a:lnTo>
                      <a:pt x="1976" y="1616"/>
                    </a:lnTo>
                    <a:lnTo>
                      <a:pt x="1976" y="1614"/>
                    </a:lnTo>
                    <a:lnTo>
                      <a:pt x="1978" y="1606"/>
                    </a:lnTo>
                    <a:lnTo>
                      <a:pt x="1984" y="1604"/>
                    </a:lnTo>
                    <a:lnTo>
                      <a:pt x="2008" y="1598"/>
                    </a:lnTo>
                    <a:lnTo>
                      <a:pt x="2014" y="1594"/>
                    </a:lnTo>
                    <a:lnTo>
                      <a:pt x="2020" y="1590"/>
                    </a:lnTo>
                    <a:lnTo>
                      <a:pt x="2024" y="1586"/>
                    </a:lnTo>
                    <a:lnTo>
                      <a:pt x="2030" y="1586"/>
                    </a:lnTo>
                    <a:lnTo>
                      <a:pt x="2040" y="1586"/>
                    </a:lnTo>
                    <a:lnTo>
                      <a:pt x="2052" y="1582"/>
                    </a:lnTo>
                    <a:lnTo>
                      <a:pt x="2056" y="1580"/>
                    </a:lnTo>
                    <a:lnTo>
                      <a:pt x="2072" y="1572"/>
                    </a:lnTo>
                    <a:lnTo>
                      <a:pt x="2076" y="1570"/>
                    </a:lnTo>
                    <a:lnTo>
                      <a:pt x="2090" y="1562"/>
                    </a:lnTo>
                    <a:lnTo>
                      <a:pt x="2106" y="1550"/>
                    </a:lnTo>
                    <a:lnTo>
                      <a:pt x="2112" y="1546"/>
                    </a:lnTo>
                    <a:lnTo>
                      <a:pt x="2116" y="1540"/>
                    </a:lnTo>
                    <a:lnTo>
                      <a:pt x="2120" y="1534"/>
                    </a:lnTo>
                    <a:lnTo>
                      <a:pt x="2126" y="1520"/>
                    </a:lnTo>
                    <a:lnTo>
                      <a:pt x="2130" y="1514"/>
                    </a:lnTo>
                    <a:lnTo>
                      <a:pt x="2138" y="1500"/>
                    </a:lnTo>
                    <a:lnTo>
                      <a:pt x="2148" y="1484"/>
                    </a:lnTo>
                    <a:lnTo>
                      <a:pt x="2150" y="1478"/>
                    </a:lnTo>
                    <a:lnTo>
                      <a:pt x="2152" y="1470"/>
                    </a:lnTo>
                    <a:lnTo>
                      <a:pt x="2152" y="1466"/>
                    </a:lnTo>
                    <a:lnTo>
                      <a:pt x="2150" y="1460"/>
                    </a:lnTo>
                    <a:lnTo>
                      <a:pt x="2148" y="1454"/>
                    </a:lnTo>
                    <a:lnTo>
                      <a:pt x="2146" y="1448"/>
                    </a:lnTo>
                    <a:lnTo>
                      <a:pt x="2148" y="1444"/>
                    </a:lnTo>
                    <a:lnTo>
                      <a:pt x="2150" y="1438"/>
                    </a:lnTo>
                    <a:lnTo>
                      <a:pt x="2148" y="1432"/>
                    </a:lnTo>
                    <a:lnTo>
                      <a:pt x="2146" y="1426"/>
                    </a:lnTo>
                    <a:lnTo>
                      <a:pt x="2140" y="1412"/>
                    </a:lnTo>
                    <a:lnTo>
                      <a:pt x="2126" y="1378"/>
                    </a:lnTo>
                    <a:lnTo>
                      <a:pt x="2122" y="1366"/>
                    </a:lnTo>
                    <a:lnTo>
                      <a:pt x="2124" y="1360"/>
                    </a:lnTo>
                    <a:lnTo>
                      <a:pt x="2128" y="1354"/>
                    </a:lnTo>
                    <a:lnTo>
                      <a:pt x="2136" y="1346"/>
                    </a:lnTo>
                    <a:lnTo>
                      <a:pt x="2150" y="1338"/>
                    </a:lnTo>
                    <a:lnTo>
                      <a:pt x="2154" y="1334"/>
                    </a:lnTo>
                    <a:lnTo>
                      <a:pt x="2160" y="1330"/>
                    </a:lnTo>
                    <a:lnTo>
                      <a:pt x="2162" y="1326"/>
                    </a:lnTo>
                    <a:lnTo>
                      <a:pt x="2160" y="1322"/>
                    </a:lnTo>
                    <a:lnTo>
                      <a:pt x="2154" y="1322"/>
                    </a:lnTo>
                    <a:lnTo>
                      <a:pt x="2140" y="1322"/>
                    </a:lnTo>
                    <a:lnTo>
                      <a:pt x="2128" y="1322"/>
                    </a:lnTo>
                    <a:lnTo>
                      <a:pt x="2118" y="1322"/>
                    </a:lnTo>
                    <a:lnTo>
                      <a:pt x="2114" y="1320"/>
                    </a:lnTo>
                    <a:lnTo>
                      <a:pt x="2110" y="1314"/>
                    </a:lnTo>
                    <a:lnTo>
                      <a:pt x="2106" y="1308"/>
                    </a:lnTo>
                    <a:lnTo>
                      <a:pt x="2098" y="1296"/>
                    </a:lnTo>
                    <a:lnTo>
                      <a:pt x="2096" y="1294"/>
                    </a:lnTo>
                    <a:lnTo>
                      <a:pt x="2096" y="1292"/>
                    </a:lnTo>
                    <a:lnTo>
                      <a:pt x="2100" y="1288"/>
                    </a:lnTo>
                    <a:lnTo>
                      <a:pt x="2106" y="1286"/>
                    </a:lnTo>
                    <a:lnTo>
                      <a:pt x="2120" y="1278"/>
                    </a:lnTo>
                    <a:lnTo>
                      <a:pt x="2126" y="1276"/>
                    </a:lnTo>
                    <a:lnTo>
                      <a:pt x="2138" y="1266"/>
                    </a:lnTo>
                    <a:lnTo>
                      <a:pt x="2146" y="1258"/>
                    </a:lnTo>
                    <a:lnTo>
                      <a:pt x="2152" y="1254"/>
                    </a:lnTo>
                    <a:lnTo>
                      <a:pt x="2158" y="1252"/>
                    </a:lnTo>
                    <a:lnTo>
                      <a:pt x="2158" y="1254"/>
                    </a:lnTo>
                    <a:lnTo>
                      <a:pt x="2160" y="1254"/>
                    </a:lnTo>
                    <a:lnTo>
                      <a:pt x="2158" y="1260"/>
                    </a:lnTo>
                    <a:lnTo>
                      <a:pt x="2156" y="1266"/>
                    </a:lnTo>
                    <a:lnTo>
                      <a:pt x="2154" y="1272"/>
                    </a:lnTo>
                    <a:lnTo>
                      <a:pt x="2158" y="1278"/>
                    </a:lnTo>
                    <a:lnTo>
                      <a:pt x="2162" y="1280"/>
                    </a:lnTo>
                    <a:lnTo>
                      <a:pt x="2166" y="1282"/>
                    </a:lnTo>
                    <a:lnTo>
                      <a:pt x="2180" y="1280"/>
                    </a:lnTo>
                    <a:lnTo>
                      <a:pt x="2194" y="1274"/>
                    </a:lnTo>
                    <a:lnTo>
                      <a:pt x="2202" y="1274"/>
                    </a:lnTo>
                    <a:lnTo>
                      <a:pt x="2208" y="1276"/>
                    </a:lnTo>
                    <a:lnTo>
                      <a:pt x="2214" y="1278"/>
                    </a:lnTo>
                    <a:lnTo>
                      <a:pt x="2220" y="1284"/>
                    </a:lnTo>
                    <a:lnTo>
                      <a:pt x="2224" y="1290"/>
                    </a:lnTo>
                    <a:lnTo>
                      <a:pt x="2228" y="1294"/>
                    </a:lnTo>
                    <a:lnTo>
                      <a:pt x="2230" y="1306"/>
                    </a:lnTo>
                    <a:lnTo>
                      <a:pt x="2230" y="1320"/>
                    </a:lnTo>
                    <a:lnTo>
                      <a:pt x="2230" y="1332"/>
                    </a:lnTo>
                    <a:lnTo>
                      <a:pt x="2228" y="1348"/>
                    </a:lnTo>
                    <a:lnTo>
                      <a:pt x="2224" y="1362"/>
                    </a:lnTo>
                    <a:lnTo>
                      <a:pt x="2222" y="1366"/>
                    </a:lnTo>
                    <a:lnTo>
                      <a:pt x="2224" y="1368"/>
                    </a:lnTo>
                    <a:lnTo>
                      <a:pt x="2226" y="1370"/>
                    </a:lnTo>
                    <a:lnTo>
                      <a:pt x="2228" y="1370"/>
                    </a:lnTo>
                    <a:lnTo>
                      <a:pt x="2232" y="1370"/>
                    </a:lnTo>
                    <a:lnTo>
                      <a:pt x="2240" y="1370"/>
                    </a:lnTo>
                    <a:lnTo>
                      <a:pt x="2248" y="1366"/>
                    </a:lnTo>
                    <a:lnTo>
                      <a:pt x="2252" y="1364"/>
                    </a:lnTo>
                    <a:lnTo>
                      <a:pt x="2264" y="1356"/>
                    </a:lnTo>
                    <a:lnTo>
                      <a:pt x="2274" y="1346"/>
                    </a:lnTo>
                    <a:lnTo>
                      <a:pt x="2278" y="1340"/>
                    </a:lnTo>
                    <a:lnTo>
                      <a:pt x="2276" y="1334"/>
                    </a:lnTo>
                    <a:lnTo>
                      <a:pt x="2264" y="1308"/>
                    </a:lnTo>
                    <a:lnTo>
                      <a:pt x="2260" y="1296"/>
                    </a:lnTo>
                    <a:lnTo>
                      <a:pt x="2260" y="1284"/>
                    </a:lnTo>
                    <a:lnTo>
                      <a:pt x="2260" y="1280"/>
                    </a:lnTo>
                    <a:lnTo>
                      <a:pt x="2260" y="1268"/>
                    </a:lnTo>
                    <a:lnTo>
                      <a:pt x="2256" y="1256"/>
                    </a:lnTo>
                    <a:lnTo>
                      <a:pt x="2254" y="1250"/>
                    </a:lnTo>
                    <a:lnTo>
                      <a:pt x="2252" y="1244"/>
                    </a:lnTo>
                    <a:lnTo>
                      <a:pt x="2256" y="1238"/>
                    </a:lnTo>
                    <a:lnTo>
                      <a:pt x="2266" y="1228"/>
                    </a:lnTo>
                    <a:lnTo>
                      <a:pt x="2274" y="1220"/>
                    </a:lnTo>
                    <a:lnTo>
                      <a:pt x="2280" y="1216"/>
                    </a:lnTo>
                    <a:lnTo>
                      <a:pt x="2286" y="1214"/>
                    </a:lnTo>
                    <a:lnTo>
                      <a:pt x="2290" y="1216"/>
                    </a:lnTo>
                    <a:lnTo>
                      <a:pt x="2292" y="1218"/>
                    </a:lnTo>
                    <a:lnTo>
                      <a:pt x="2292" y="1222"/>
                    </a:lnTo>
                    <a:lnTo>
                      <a:pt x="2294" y="1224"/>
                    </a:lnTo>
                    <a:lnTo>
                      <a:pt x="2304" y="1224"/>
                    </a:lnTo>
                    <a:lnTo>
                      <a:pt x="2310" y="1222"/>
                    </a:lnTo>
                    <a:lnTo>
                      <a:pt x="2314" y="1218"/>
                    </a:lnTo>
                    <a:lnTo>
                      <a:pt x="2320" y="1216"/>
                    </a:lnTo>
                    <a:lnTo>
                      <a:pt x="2326" y="1218"/>
                    </a:lnTo>
                    <a:lnTo>
                      <a:pt x="2332" y="1220"/>
                    </a:lnTo>
                    <a:lnTo>
                      <a:pt x="2338" y="1222"/>
                    </a:lnTo>
                    <a:lnTo>
                      <a:pt x="2344" y="1218"/>
                    </a:lnTo>
                    <a:lnTo>
                      <a:pt x="2362" y="1200"/>
                    </a:lnTo>
                    <a:lnTo>
                      <a:pt x="2374" y="1188"/>
                    </a:lnTo>
                    <a:lnTo>
                      <a:pt x="2382" y="1180"/>
                    </a:lnTo>
                    <a:lnTo>
                      <a:pt x="2392" y="1168"/>
                    </a:lnTo>
                    <a:lnTo>
                      <a:pt x="2422" y="1132"/>
                    </a:lnTo>
                    <a:lnTo>
                      <a:pt x="2430" y="1118"/>
                    </a:lnTo>
                    <a:lnTo>
                      <a:pt x="2442" y="1094"/>
                    </a:lnTo>
                    <a:lnTo>
                      <a:pt x="2446" y="1086"/>
                    </a:lnTo>
                    <a:lnTo>
                      <a:pt x="2446" y="1078"/>
                    </a:lnTo>
                    <a:lnTo>
                      <a:pt x="2446" y="1056"/>
                    </a:lnTo>
                    <a:lnTo>
                      <a:pt x="2448" y="1040"/>
                    </a:lnTo>
                    <a:lnTo>
                      <a:pt x="2454" y="996"/>
                    </a:lnTo>
                    <a:lnTo>
                      <a:pt x="2456" y="980"/>
                    </a:lnTo>
                    <a:lnTo>
                      <a:pt x="2456" y="978"/>
                    </a:lnTo>
                    <a:lnTo>
                      <a:pt x="2454" y="970"/>
                    </a:lnTo>
                    <a:lnTo>
                      <a:pt x="2450" y="964"/>
                    </a:lnTo>
                    <a:lnTo>
                      <a:pt x="2442" y="956"/>
                    </a:lnTo>
                    <a:lnTo>
                      <a:pt x="2436" y="952"/>
                    </a:lnTo>
                    <a:lnTo>
                      <a:pt x="2430" y="954"/>
                    </a:lnTo>
                    <a:lnTo>
                      <a:pt x="2414" y="964"/>
                    </a:lnTo>
                    <a:lnTo>
                      <a:pt x="2406" y="968"/>
                    </a:lnTo>
                    <a:lnTo>
                      <a:pt x="2400" y="966"/>
                    </a:lnTo>
                    <a:lnTo>
                      <a:pt x="2394" y="964"/>
                    </a:lnTo>
                    <a:lnTo>
                      <a:pt x="2388" y="958"/>
                    </a:lnTo>
                    <a:lnTo>
                      <a:pt x="2384" y="952"/>
                    </a:lnTo>
                    <a:lnTo>
                      <a:pt x="2382" y="948"/>
                    </a:lnTo>
                    <a:lnTo>
                      <a:pt x="2378" y="942"/>
                    </a:lnTo>
                    <a:lnTo>
                      <a:pt x="2372" y="940"/>
                    </a:lnTo>
                    <a:lnTo>
                      <a:pt x="2370" y="938"/>
                    </a:lnTo>
                    <a:lnTo>
                      <a:pt x="2372" y="936"/>
                    </a:lnTo>
                    <a:lnTo>
                      <a:pt x="2384" y="924"/>
                    </a:lnTo>
                    <a:lnTo>
                      <a:pt x="2402" y="906"/>
                    </a:lnTo>
                    <a:lnTo>
                      <a:pt x="2412" y="896"/>
                    </a:lnTo>
                    <a:lnTo>
                      <a:pt x="2420" y="888"/>
                    </a:lnTo>
                    <a:lnTo>
                      <a:pt x="2424" y="882"/>
                    </a:lnTo>
                    <a:lnTo>
                      <a:pt x="2426" y="876"/>
                    </a:lnTo>
                    <a:lnTo>
                      <a:pt x="2428" y="872"/>
                    </a:lnTo>
                    <a:lnTo>
                      <a:pt x="2432" y="866"/>
                    </a:lnTo>
                    <a:lnTo>
                      <a:pt x="2490" y="808"/>
                    </a:lnTo>
                    <a:lnTo>
                      <a:pt x="2496" y="804"/>
                    </a:lnTo>
                    <a:lnTo>
                      <a:pt x="2504" y="802"/>
                    </a:lnTo>
                    <a:lnTo>
                      <a:pt x="2506" y="802"/>
                    </a:lnTo>
                    <a:lnTo>
                      <a:pt x="2522" y="802"/>
                    </a:lnTo>
                    <a:lnTo>
                      <a:pt x="2556" y="802"/>
                    </a:lnTo>
                    <a:lnTo>
                      <a:pt x="2564" y="802"/>
                    </a:lnTo>
                    <a:lnTo>
                      <a:pt x="2570" y="800"/>
                    </a:lnTo>
                    <a:lnTo>
                      <a:pt x="2576" y="796"/>
                    </a:lnTo>
                    <a:lnTo>
                      <a:pt x="2584" y="794"/>
                    </a:lnTo>
                    <a:lnTo>
                      <a:pt x="2590" y="796"/>
                    </a:lnTo>
                    <a:lnTo>
                      <a:pt x="2604" y="800"/>
                    </a:lnTo>
                    <a:lnTo>
                      <a:pt x="2610" y="804"/>
                    </a:lnTo>
                    <a:lnTo>
                      <a:pt x="2612" y="810"/>
                    </a:lnTo>
                    <a:lnTo>
                      <a:pt x="2612" y="814"/>
                    </a:lnTo>
                    <a:lnTo>
                      <a:pt x="2614" y="818"/>
                    </a:lnTo>
                    <a:lnTo>
                      <a:pt x="2614" y="820"/>
                    </a:lnTo>
                    <a:lnTo>
                      <a:pt x="2618" y="820"/>
                    </a:lnTo>
                    <a:lnTo>
                      <a:pt x="2620" y="822"/>
                    </a:lnTo>
                    <a:lnTo>
                      <a:pt x="2654" y="814"/>
                    </a:lnTo>
                    <a:lnTo>
                      <a:pt x="2666" y="812"/>
                    </a:lnTo>
                    <a:lnTo>
                      <a:pt x="2668" y="812"/>
                    </a:lnTo>
                    <a:lnTo>
                      <a:pt x="2666" y="808"/>
                    </a:lnTo>
                    <a:lnTo>
                      <a:pt x="2664" y="802"/>
                    </a:lnTo>
                    <a:lnTo>
                      <a:pt x="2664" y="796"/>
                    </a:lnTo>
                    <a:lnTo>
                      <a:pt x="2668" y="782"/>
                    </a:lnTo>
                    <a:lnTo>
                      <a:pt x="2674" y="766"/>
                    </a:lnTo>
                    <a:lnTo>
                      <a:pt x="2678" y="752"/>
                    </a:lnTo>
                    <a:lnTo>
                      <a:pt x="2682" y="746"/>
                    </a:lnTo>
                    <a:lnTo>
                      <a:pt x="2688" y="740"/>
                    </a:lnTo>
                    <a:lnTo>
                      <a:pt x="2704" y="730"/>
                    </a:lnTo>
                    <a:lnTo>
                      <a:pt x="2710" y="726"/>
                    </a:lnTo>
                    <a:lnTo>
                      <a:pt x="2718" y="726"/>
                    </a:lnTo>
                    <a:lnTo>
                      <a:pt x="2742" y="732"/>
                    </a:lnTo>
                    <a:lnTo>
                      <a:pt x="2748" y="736"/>
                    </a:lnTo>
                    <a:lnTo>
                      <a:pt x="2754" y="742"/>
                    </a:lnTo>
                    <a:lnTo>
                      <a:pt x="2756" y="746"/>
                    </a:lnTo>
                    <a:lnTo>
                      <a:pt x="2758" y="750"/>
                    </a:lnTo>
                    <a:lnTo>
                      <a:pt x="2760" y="750"/>
                    </a:lnTo>
                    <a:lnTo>
                      <a:pt x="2762" y="750"/>
                    </a:lnTo>
                    <a:lnTo>
                      <a:pt x="2764" y="748"/>
                    </a:lnTo>
                    <a:lnTo>
                      <a:pt x="2774" y="740"/>
                    </a:lnTo>
                    <a:lnTo>
                      <a:pt x="2786" y="730"/>
                    </a:lnTo>
                    <a:lnTo>
                      <a:pt x="2812" y="710"/>
                    </a:lnTo>
                    <a:lnTo>
                      <a:pt x="2814" y="708"/>
                    </a:lnTo>
                    <a:lnTo>
                      <a:pt x="2816" y="708"/>
                    </a:lnTo>
                    <a:lnTo>
                      <a:pt x="2818" y="710"/>
                    </a:lnTo>
                    <a:lnTo>
                      <a:pt x="2818" y="714"/>
                    </a:lnTo>
                    <a:lnTo>
                      <a:pt x="2818" y="736"/>
                    </a:lnTo>
                    <a:lnTo>
                      <a:pt x="2816" y="744"/>
                    </a:lnTo>
                    <a:lnTo>
                      <a:pt x="2812" y="750"/>
                    </a:lnTo>
                    <a:lnTo>
                      <a:pt x="2794" y="768"/>
                    </a:lnTo>
                    <a:lnTo>
                      <a:pt x="2782" y="778"/>
                    </a:lnTo>
                    <a:lnTo>
                      <a:pt x="2776" y="780"/>
                    </a:lnTo>
                    <a:lnTo>
                      <a:pt x="2770" y="784"/>
                    </a:lnTo>
                    <a:lnTo>
                      <a:pt x="2764" y="790"/>
                    </a:lnTo>
                    <a:lnTo>
                      <a:pt x="2754" y="806"/>
                    </a:lnTo>
                    <a:lnTo>
                      <a:pt x="2744" y="818"/>
                    </a:lnTo>
                    <a:lnTo>
                      <a:pt x="2736" y="826"/>
                    </a:lnTo>
                    <a:lnTo>
                      <a:pt x="2724" y="838"/>
                    </a:lnTo>
                    <a:lnTo>
                      <a:pt x="2716" y="846"/>
                    </a:lnTo>
                    <a:lnTo>
                      <a:pt x="2710" y="850"/>
                    </a:lnTo>
                    <a:lnTo>
                      <a:pt x="2706" y="852"/>
                    </a:lnTo>
                    <a:lnTo>
                      <a:pt x="2702" y="854"/>
                    </a:lnTo>
                    <a:lnTo>
                      <a:pt x="2698" y="860"/>
                    </a:lnTo>
                    <a:lnTo>
                      <a:pt x="2684" y="904"/>
                    </a:lnTo>
                    <a:lnTo>
                      <a:pt x="2682" y="910"/>
                    </a:lnTo>
                    <a:lnTo>
                      <a:pt x="2682" y="918"/>
                    </a:lnTo>
                    <a:lnTo>
                      <a:pt x="2700" y="1020"/>
                    </a:lnTo>
                    <a:lnTo>
                      <a:pt x="2700" y="1022"/>
                    </a:lnTo>
                    <a:lnTo>
                      <a:pt x="2702" y="1024"/>
                    </a:lnTo>
                    <a:lnTo>
                      <a:pt x="2704" y="1024"/>
                    </a:lnTo>
                    <a:lnTo>
                      <a:pt x="2706" y="1022"/>
                    </a:lnTo>
                    <a:lnTo>
                      <a:pt x="2726" y="996"/>
                    </a:lnTo>
                    <a:lnTo>
                      <a:pt x="2734" y="984"/>
                    </a:lnTo>
                    <a:lnTo>
                      <a:pt x="2744" y="972"/>
                    </a:lnTo>
                    <a:lnTo>
                      <a:pt x="2746" y="966"/>
                    </a:lnTo>
                    <a:lnTo>
                      <a:pt x="2754" y="952"/>
                    </a:lnTo>
                    <a:lnTo>
                      <a:pt x="2756" y="948"/>
                    </a:lnTo>
                    <a:lnTo>
                      <a:pt x="2760" y="940"/>
                    </a:lnTo>
                    <a:lnTo>
                      <a:pt x="2766" y="936"/>
                    </a:lnTo>
                    <a:lnTo>
                      <a:pt x="2772" y="934"/>
                    </a:lnTo>
                    <a:lnTo>
                      <a:pt x="2776" y="928"/>
                    </a:lnTo>
                    <a:lnTo>
                      <a:pt x="2778" y="922"/>
                    </a:lnTo>
                    <a:lnTo>
                      <a:pt x="2778" y="918"/>
                    </a:lnTo>
                    <a:lnTo>
                      <a:pt x="2780" y="912"/>
                    </a:lnTo>
                    <a:lnTo>
                      <a:pt x="2784" y="906"/>
                    </a:lnTo>
                    <a:lnTo>
                      <a:pt x="2788" y="900"/>
                    </a:lnTo>
                    <a:lnTo>
                      <a:pt x="2790" y="894"/>
                    </a:lnTo>
                    <a:lnTo>
                      <a:pt x="2796" y="870"/>
                    </a:lnTo>
                    <a:lnTo>
                      <a:pt x="2798" y="856"/>
                    </a:lnTo>
                    <a:lnTo>
                      <a:pt x="2796" y="854"/>
                    </a:lnTo>
                    <a:lnTo>
                      <a:pt x="2790" y="852"/>
                    </a:lnTo>
                    <a:lnTo>
                      <a:pt x="2786" y="852"/>
                    </a:lnTo>
                    <a:lnTo>
                      <a:pt x="2784" y="852"/>
                    </a:lnTo>
                    <a:lnTo>
                      <a:pt x="2782" y="850"/>
                    </a:lnTo>
                    <a:lnTo>
                      <a:pt x="2782" y="848"/>
                    </a:lnTo>
                    <a:lnTo>
                      <a:pt x="2782" y="844"/>
                    </a:lnTo>
                    <a:lnTo>
                      <a:pt x="2796" y="810"/>
                    </a:lnTo>
                    <a:lnTo>
                      <a:pt x="2798" y="804"/>
                    </a:lnTo>
                    <a:lnTo>
                      <a:pt x="2804" y="798"/>
                    </a:lnTo>
                    <a:lnTo>
                      <a:pt x="2816" y="790"/>
                    </a:lnTo>
                    <a:lnTo>
                      <a:pt x="2820" y="786"/>
                    </a:lnTo>
                    <a:lnTo>
                      <a:pt x="2832" y="784"/>
                    </a:lnTo>
                    <a:lnTo>
                      <a:pt x="2838" y="784"/>
                    </a:lnTo>
                    <a:lnTo>
                      <a:pt x="2842" y="788"/>
                    </a:lnTo>
                    <a:lnTo>
                      <a:pt x="2844" y="790"/>
                    </a:lnTo>
                    <a:lnTo>
                      <a:pt x="2848" y="790"/>
                    </a:lnTo>
                    <a:lnTo>
                      <a:pt x="2854" y="788"/>
                    </a:lnTo>
                    <a:lnTo>
                      <a:pt x="2870" y="770"/>
                    </a:lnTo>
                    <a:lnTo>
                      <a:pt x="2874" y="768"/>
                    </a:lnTo>
                    <a:lnTo>
                      <a:pt x="2876" y="768"/>
                    </a:lnTo>
                    <a:lnTo>
                      <a:pt x="2880" y="768"/>
                    </a:lnTo>
                    <a:lnTo>
                      <a:pt x="2882" y="770"/>
                    </a:lnTo>
                    <a:lnTo>
                      <a:pt x="2900" y="788"/>
                    </a:lnTo>
                    <a:lnTo>
                      <a:pt x="2902" y="790"/>
                    </a:lnTo>
                    <a:lnTo>
                      <a:pt x="2906" y="790"/>
                    </a:lnTo>
                    <a:lnTo>
                      <a:pt x="2908" y="788"/>
                    </a:lnTo>
                    <a:lnTo>
                      <a:pt x="2908" y="786"/>
                    </a:lnTo>
                    <a:lnTo>
                      <a:pt x="2914" y="772"/>
                    </a:lnTo>
                    <a:lnTo>
                      <a:pt x="2918" y="766"/>
                    </a:lnTo>
                    <a:lnTo>
                      <a:pt x="2924" y="764"/>
                    </a:lnTo>
                    <a:lnTo>
                      <a:pt x="2928" y="764"/>
                    </a:lnTo>
                    <a:lnTo>
                      <a:pt x="2934" y="762"/>
                    </a:lnTo>
                    <a:lnTo>
                      <a:pt x="2940" y="758"/>
                    </a:lnTo>
                    <a:lnTo>
                      <a:pt x="2960" y="732"/>
                    </a:lnTo>
                    <a:lnTo>
                      <a:pt x="2966" y="726"/>
                    </a:lnTo>
                    <a:lnTo>
                      <a:pt x="2972" y="722"/>
                    </a:lnTo>
                    <a:lnTo>
                      <a:pt x="2996" y="708"/>
                    </a:lnTo>
                    <a:lnTo>
                      <a:pt x="3004" y="706"/>
                    </a:lnTo>
                    <a:lnTo>
                      <a:pt x="3012" y="706"/>
                    </a:lnTo>
                    <a:lnTo>
                      <a:pt x="3016" y="706"/>
                    </a:lnTo>
                    <a:lnTo>
                      <a:pt x="3024" y="706"/>
                    </a:lnTo>
                    <a:lnTo>
                      <a:pt x="3030" y="708"/>
                    </a:lnTo>
                    <a:lnTo>
                      <a:pt x="3036" y="712"/>
                    </a:lnTo>
                    <a:lnTo>
                      <a:pt x="3042" y="712"/>
                    </a:lnTo>
                    <a:lnTo>
                      <a:pt x="3044" y="710"/>
                    </a:lnTo>
                    <a:lnTo>
                      <a:pt x="3044" y="698"/>
                    </a:lnTo>
                    <a:lnTo>
                      <a:pt x="3044" y="694"/>
                    </a:lnTo>
                    <a:lnTo>
                      <a:pt x="3040" y="678"/>
                    </a:lnTo>
                    <a:lnTo>
                      <a:pt x="3036" y="664"/>
                    </a:lnTo>
                    <a:lnTo>
                      <a:pt x="3032" y="656"/>
                    </a:lnTo>
                    <a:lnTo>
                      <a:pt x="3028" y="650"/>
                    </a:lnTo>
                    <a:lnTo>
                      <a:pt x="3020" y="642"/>
                    </a:lnTo>
                    <a:lnTo>
                      <a:pt x="3018" y="640"/>
                    </a:lnTo>
                    <a:lnTo>
                      <a:pt x="3018" y="638"/>
                    </a:lnTo>
                    <a:lnTo>
                      <a:pt x="3018" y="634"/>
                    </a:lnTo>
                    <a:lnTo>
                      <a:pt x="3022" y="634"/>
                    </a:lnTo>
                    <a:lnTo>
                      <a:pt x="3026" y="630"/>
                    </a:lnTo>
                    <a:lnTo>
                      <a:pt x="3040" y="624"/>
                    </a:lnTo>
                    <a:lnTo>
                      <a:pt x="3046" y="620"/>
                    </a:lnTo>
                    <a:close/>
                    <a:moveTo>
                      <a:pt x="420" y="930"/>
                    </a:moveTo>
                    <a:lnTo>
                      <a:pt x="420" y="930"/>
                    </a:lnTo>
                    <a:lnTo>
                      <a:pt x="414" y="924"/>
                    </a:lnTo>
                    <a:lnTo>
                      <a:pt x="410" y="920"/>
                    </a:lnTo>
                    <a:lnTo>
                      <a:pt x="414" y="924"/>
                    </a:lnTo>
                    <a:lnTo>
                      <a:pt x="420" y="930"/>
                    </a:lnTo>
                    <a:close/>
                    <a:moveTo>
                      <a:pt x="938" y="1244"/>
                    </a:moveTo>
                    <a:lnTo>
                      <a:pt x="938" y="1244"/>
                    </a:lnTo>
                    <a:lnTo>
                      <a:pt x="934" y="1238"/>
                    </a:lnTo>
                    <a:lnTo>
                      <a:pt x="928" y="1236"/>
                    </a:lnTo>
                    <a:lnTo>
                      <a:pt x="924" y="1234"/>
                    </a:lnTo>
                    <a:lnTo>
                      <a:pt x="914" y="1234"/>
                    </a:lnTo>
                    <a:lnTo>
                      <a:pt x="902" y="1238"/>
                    </a:lnTo>
                    <a:lnTo>
                      <a:pt x="896" y="1240"/>
                    </a:lnTo>
                    <a:lnTo>
                      <a:pt x="890" y="1242"/>
                    </a:lnTo>
                    <a:lnTo>
                      <a:pt x="882" y="1244"/>
                    </a:lnTo>
                    <a:lnTo>
                      <a:pt x="878" y="1244"/>
                    </a:lnTo>
                    <a:lnTo>
                      <a:pt x="864" y="1244"/>
                    </a:lnTo>
                    <a:lnTo>
                      <a:pt x="852" y="1240"/>
                    </a:lnTo>
                    <a:lnTo>
                      <a:pt x="848" y="1238"/>
                    </a:lnTo>
                    <a:lnTo>
                      <a:pt x="836" y="1234"/>
                    </a:lnTo>
                    <a:lnTo>
                      <a:pt x="822" y="1234"/>
                    </a:lnTo>
                    <a:lnTo>
                      <a:pt x="800" y="1234"/>
                    </a:lnTo>
                    <a:lnTo>
                      <a:pt x="786" y="1234"/>
                    </a:lnTo>
                    <a:lnTo>
                      <a:pt x="774" y="1234"/>
                    </a:lnTo>
                    <a:lnTo>
                      <a:pt x="770" y="1234"/>
                    </a:lnTo>
                    <a:lnTo>
                      <a:pt x="764" y="1236"/>
                    </a:lnTo>
                    <a:lnTo>
                      <a:pt x="758" y="1238"/>
                    </a:lnTo>
                    <a:lnTo>
                      <a:pt x="746" y="1248"/>
                    </a:lnTo>
                    <a:lnTo>
                      <a:pt x="740" y="1250"/>
                    </a:lnTo>
                    <a:lnTo>
                      <a:pt x="734" y="1250"/>
                    </a:lnTo>
                    <a:lnTo>
                      <a:pt x="728" y="1248"/>
                    </a:lnTo>
                    <a:lnTo>
                      <a:pt x="722" y="1244"/>
                    </a:lnTo>
                    <a:lnTo>
                      <a:pt x="716" y="1240"/>
                    </a:lnTo>
                    <a:lnTo>
                      <a:pt x="702" y="1236"/>
                    </a:lnTo>
                    <a:lnTo>
                      <a:pt x="696" y="1232"/>
                    </a:lnTo>
                    <a:lnTo>
                      <a:pt x="694" y="1226"/>
                    </a:lnTo>
                    <a:lnTo>
                      <a:pt x="694" y="1222"/>
                    </a:lnTo>
                    <a:lnTo>
                      <a:pt x="696" y="1214"/>
                    </a:lnTo>
                    <a:lnTo>
                      <a:pt x="700" y="1208"/>
                    </a:lnTo>
                    <a:lnTo>
                      <a:pt x="708" y="1200"/>
                    </a:lnTo>
                    <a:lnTo>
                      <a:pt x="714" y="1194"/>
                    </a:lnTo>
                    <a:lnTo>
                      <a:pt x="714" y="1186"/>
                    </a:lnTo>
                    <a:lnTo>
                      <a:pt x="714" y="1172"/>
                    </a:lnTo>
                    <a:lnTo>
                      <a:pt x="714" y="1166"/>
                    </a:lnTo>
                    <a:lnTo>
                      <a:pt x="718" y="1160"/>
                    </a:lnTo>
                    <a:lnTo>
                      <a:pt x="724" y="1156"/>
                    </a:lnTo>
                    <a:lnTo>
                      <a:pt x="728" y="1150"/>
                    </a:lnTo>
                    <a:lnTo>
                      <a:pt x="740" y="1142"/>
                    </a:lnTo>
                    <a:lnTo>
                      <a:pt x="746" y="1140"/>
                    </a:lnTo>
                    <a:lnTo>
                      <a:pt x="754" y="1136"/>
                    </a:lnTo>
                    <a:lnTo>
                      <a:pt x="760" y="1136"/>
                    </a:lnTo>
                    <a:lnTo>
                      <a:pt x="764" y="1136"/>
                    </a:lnTo>
                    <a:lnTo>
                      <a:pt x="772" y="1138"/>
                    </a:lnTo>
                    <a:lnTo>
                      <a:pt x="778" y="1140"/>
                    </a:lnTo>
                    <a:lnTo>
                      <a:pt x="780" y="1146"/>
                    </a:lnTo>
                    <a:lnTo>
                      <a:pt x="778" y="1150"/>
                    </a:lnTo>
                    <a:lnTo>
                      <a:pt x="776" y="1152"/>
                    </a:lnTo>
                    <a:lnTo>
                      <a:pt x="776" y="1156"/>
                    </a:lnTo>
                    <a:lnTo>
                      <a:pt x="778" y="1160"/>
                    </a:lnTo>
                    <a:lnTo>
                      <a:pt x="786" y="1170"/>
                    </a:lnTo>
                    <a:lnTo>
                      <a:pt x="792" y="1172"/>
                    </a:lnTo>
                    <a:lnTo>
                      <a:pt x="800" y="1172"/>
                    </a:lnTo>
                    <a:lnTo>
                      <a:pt x="824" y="1158"/>
                    </a:lnTo>
                    <a:lnTo>
                      <a:pt x="832" y="1156"/>
                    </a:lnTo>
                    <a:lnTo>
                      <a:pt x="838" y="1158"/>
                    </a:lnTo>
                    <a:lnTo>
                      <a:pt x="862" y="1164"/>
                    </a:lnTo>
                    <a:lnTo>
                      <a:pt x="870" y="1166"/>
                    </a:lnTo>
                    <a:lnTo>
                      <a:pt x="874" y="1172"/>
                    </a:lnTo>
                    <a:lnTo>
                      <a:pt x="886" y="1188"/>
                    </a:lnTo>
                    <a:lnTo>
                      <a:pt x="888" y="1194"/>
                    </a:lnTo>
                    <a:lnTo>
                      <a:pt x="890" y="1200"/>
                    </a:lnTo>
                    <a:lnTo>
                      <a:pt x="892" y="1204"/>
                    </a:lnTo>
                    <a:lnTo>
                      <a:pt x="894" y="1210"/>
                    </a:lnTo>
                    <a:lnTo>
                      <a:pt x="900" y="1212"/>
                    </a:lnTo>
                    <a:lnTo>
                      <a:pt x="908" y="1214"/>
                    </a:lnTo>
                    <a:lnTo>
                      <a:pt x="912" y="1214"/>
                    </a:lnTo>
                    <a:lnTo>
                      <a:pt x="918" y="1216"/>
                    </a:lnTo>
                    <a:lnTo>
                      <a:pt x="924" y="1218"/>
                    </a:lnTo>
                    <a:lnTo>
                      <a:pt x="932" y="1232"/>
                    </a:lnTo>
                    <a:lnTo>
                      <a:pt x="936" y="1236"/>
                    </a:lnTo>
                    <a:lnTo>
                      <a:pt x="938" y="1244"/>
                    </a:lnTo>
                    <a:close/>
                    <a:moveTo>
                      <a:pt x="1094" y="1156"/>
                    </a:moveTo>
                    <a:lnTo>
                      <a:pt x="1094" y="1156"/>
                    </a:lnTo>
                    <a:lnTo>
                      <a:pt x="1078" y="1156"/>
                    </a:lnTo>
                    <a:lnTo>
                      <a:pt x="1074" y="1156"/>
                    </a:lnTo>
                    <a:lnTo>
                      <a:pt x="1068" y="1156"/>
                    </a:lnTo>
                    <a:lnTo>
                      <a:pt x="1062" y="1160"/>
                    </a:lnTo>
                    <a:lnTo>
                      <a:pt x="1058" y="1166"/>
                    </a:lnTo>
                    <a:lnTo>
                      <a:pt x="1058" y="1172"/>
                    </a:lnTo>
                    <a:lnTo>
                      <a:pt x="1064" y="1196"/>
                    </a:lnTo>
                    <a:lnTo>
                      <a:pt x="1068" y="1204"/>
                    </a:lnTo>
                    <a:lnTo>
                      <a:pt x="1072" y="1210"/>
                    </a:lnTo>
                    <a:lnTo>
                      <a:pt x="1080" y="1218"/>
                    </a:lnTo>
                    <a:lnTo>
                      <a:pt x="1084" y="1224"/>
                    </a:lnTo>
                    <a:lnTo>
                      <a:pt x="1086" y="1232"/>
                    </a:lnTo>
                    <a:lnTo>
                      <a:pt x="1086" y="1256"/>
                    </a:lnTo>
                    <a:lnTo>
                      <a:pt x="1086" y="1264"/>
                    </a:lnTo>
                    <a:lnTo>
                      <a:pt x="1080" y="1266"/>
                    </a:lnTo>
                    <a:lnTo>
                      <a:pt x="1020" y="1278"/>
                    </a:lnTo>
                    <a:lnTo>
                      <a:pt x="1014" y="1278"/>
                    </a:lnTo>
                    <a:lnTo>
                      <a:pt x="1010" y="1276"/>
                    </a:lnTo>
                    <a:lnTo>
                      <a:pt x="1006" y="1274"/>
                    </a:lnTo>
                    <a:lnTo>
                      <a:pt x="1002" y="1278"/>
                    </a:lnTo>
                    <a:lnTo>
                      <a:pt x="998" y="1280"/>
                    </a:lnTo>
                    <a:lnTo>
                      <a:pt x="990" y="1282"/>
                    </a:lnTo>
                    <a:lnTo>
                      <a:pt x="982" y="1284"/>
                    </a:lnTo>
                    <a:lnTo>
                      <a:pt x="976" y="1284"/>
                    </a:lnTo>
                    <a:lnTo>
                      <a:pt x="972" y="1284"/>
                    </a:lnTo>
                    <a:lnTo>
                      <a:pt x="962" y="1278"/>
                    </a:lnTo>
                    <a:lnTo>
                      <a:pt x="958" y="1272"/>
                    </a:lnTo>
                    <a:lnTo>
                      <a:pt x="954" y="1268"/>
                    </a:lnTo>
                    <a:lnTo>
                      <a:pt x="954" y="1266"/>
                    </a:lnTo>
                    <a:lnTo>
                      <a:pt x="954" y="1264"/>
                    </a:lnTo>
                    <a:lnTo>
                      <a:pt x="960" y="1264"/>
                    </a:lnTo>
                    <a:lnTo>
                      <a:pt x="968" y="1262"/>
                    </a:lnTo>
                    <a:lnTo>
                      <a:pt x="976" y="1260"/>
                    </a:lnTo>
                    <a:lnTo>
                      <a:pt x="980" y="1256"/>
                    </a:lnTo>
                    <a:lnTo>
                      <a:pt x="986" y="1256"/>
                    </a:lnTo>
                    <a:lnTo>
                      <a:pt x="992" y="1258"/>
                    </a:lnTo>
                    <a:lnTo>
                      <a:pt x="996" y="1264"/>
                    </a:lnTo>
                    <a:lnTo>
                      <a:pt x="998" y="1268"/>
                    </a:lnTo>
                    <a:lnTo>
                      <a:pt x="998" y="1270"/>
                    </a:lnTo>
                    <a:lnTo>
                      <a:pt x="1002" y="1266"/>
                    </a:lnTo>
                    <a:lnTo>
                      <a:pt x="1004" y="1260"/>
                    </a:lnTo>
                    <a:lnTo>
                      <a:pt x="1012" y="1248"/>
                    </a:lnTo>
                    <a:lnTo>
                      <a:pt x="1022" y="1240"/>
                    </a:lnTo>
                    <a:lnTo>
                      <a:pt x="1024" y="1234"/>
                    </a:lnTo>
                    <a:lnTo>
                      <a:pt x="1024" y="1226"/>
                    </a:lnTo>
                    <a:lnTo>
                      <a:pt x="1010" y="1202"/>
                    </a:lnTo>
                    <a:lnTo>
                      <a:pt x="1002" y="1188"/>
                    </a:lnTo>
                    <a:lnTo>
                      <a:pt x="974" y="1152"/>
                    </a:lnTo>
                    <a:lnTo>
                      <a:pt x="970" y="1146"/>
                    </a:lnTo>
                    <a:lnTo>
                      <a:pt x="972" y="1138"/>
                    </a:lnTo>
                    <a:lnTo>
                      <a:pt x="984" y="1122"/>
                    </a:lnTo>
                    <a:lnTo>
                      <a:pt x="988" y="1118"/>
                    </a:lnTo>
                    <a:lnTo>
                      <a:pt x="994" y="1112"/>
                    </a:lnTo>
                    <a:lnTo>
                      <a:pt x="1000" y="1110"/>
                    </a:lnTo>
                    <a:lnTo>
                      <a:pt x="1006" y="1108"/>
                    </a:lnTo>
                    <a:lnTo>
                      <a:pt x="1012" y="1112"/>
                    </a:lnTo>
                    <a:lnTo>
                      <a:pt x="1018" y="1114"/>
                    </a:lnTo>
                    <a:lnTo>
                      <a:pt x="1026" y="1116"/>
                    </a:lnTo>
                    <a:lnTo>
                      <a:pt x="1048" y="1116"/>
                    </a:lnTo>
                    <a:lnTo>
                      <a:pt x="1064" y="1116"/>
                    </a:lnTo>
                    <a:lnTo>
                      <a:pt x="1078" y="1116"/>
                    </a:lnTo>
                    <a:lnTo>
                      <a:pt x="1084" y="1118"/>
                    </a:lnTo>
                    <a:lnTo>
                      <a:pt x="1090" y="1122"/>
                    </a:lnTo>
                    <a:lnTo>
                      <a:pt x="1110" y="1148"/>
                    </a:lnTo>
                    <a:lnTo>
                      <a:pt x="1112" y="1152"/>
                    </a:lnTo>
                    <a:lnTo>
                      <a:pt x="1112" y="1154"/>
                    </a:lnTo>
                    <a:lnTo>
                      <a:pt x="1110" y="1154"/>
                    </a:lnTo>
                    <a:lnTo>
                      <a:pt x="1108" y="1156"/>
                    </a:lnTo>
                    <a:lnTo>
                      <a:pt x="1094" y="1156"/>
                    </a:lnTo>
                    <a:close/>
                    <a:moveTo>
                      <a:pt x="1098" y="350"/>
                    </a:moveTo>
                    <a:lnTo>
                      <a:pt x="1098" y="350"/>
                    </a:lnTo>
                    <a:lnTo>
                      <a:pt x="1102" y="354"/>
                    </a:lnTo>
                    <a:lnTo>
                      <a:pt x="1106" y="358"/>
                    </a:lnTo>
                    <a:lnTo>
                      <a:pt x="1108" y="362"/>
                    </a:lnTo>
                    <a:lnTo>
                      <a:pt x="1112" y="366"/>
                    </a:lnTo>
                    <a:lnTo>
                      <a:pt x="1118" y="368"/>
                    </a:lnTo>
                    <a:lnTo>
                      <a:pt x="1124" y="372"/>
                    </a:lnTo>
                    <a:lnTo>
                      <a:pt x="1132" y="372"/>
                    </a:lnTo>
                    <a:lnTo>
                      <a:pt x="1156" y="372"/>
                    </a:lnTo>
                    <a:lnTo>
                      <a:pt x="1158" y="372"/>
                    </a:lnTo>
                    <a:lnTo>
                      <a:pt x="1160" y="370"/>
                    </a:lnTo>
                    <a:lnTo>
                      <a:pt x="1160" y="368"/>
                    </a:lnTo>
                    <a:lnTo>
                      <a:pt x="1158" y="366"/>
                    </a:lnTo>
                    <a:lnTo>
                      <a:pt x="1150" y="358"/>
                    </a:lnTo>
                    <a:lnTo>
                      <a:pt x="1146" y="352"/>
                    </a:lnTo>
                    <a:lnTo>
                      <a:pt x="1142" y="346"/>
                    </a:lnTo>
                    <a:lnTo>
                      <a:pt x="1128" y="302"/>
                    </a:lnTo>
                    <a:lnTo>
                      <a:pt x="1126" y="294"/>
                    </a:lnTo>
                    <a:lnTo>
                      <a:pt x="1128" y="286"/>
                    </a:lnTo>
                    <a:lnTo>
                      <a:pt x="1140" y="262"/>
                    </a:lnTo>
                    <a:lnTo>
                      <a:pt x="1148" y="248"/>
                    </a:lnTo>
                    <a:lnTo>
                      <a:pt x="1180" y="184"/>
                    </a:lnTo>
                    <a:lnTo>
                      <a:pt x="1184" y="178"/>
                    </a:lnTo>
                    <a:lnTo>
                      <a:pt x="1190" y="172"/>
                    </a:lnTo>
                    <a:lnTo>
                      <a:pt x="1216" y="152"/>
                    </a:lnTo>
                    <a:lnTo>
                      <a:pt x="1226" y="140"/>
                    </a:lnTo>
                    <a:lnTo>
                      <a:pt x="1238" y="124"/>
                    </a:lnTo>
                    <a:lnTo>
                      <a:pt x="1244" y="120"/>
                    </a:lnTo>
                    <a:lnTo>
                      <a:pt x="1250" y="116"/>
                    </a:lnTo>
                    <a:lnTo>
                      <a:pt x="1264" y="110"/>
                    </a:lnTo>
                    <a:lnTo>
                      <a:pt x="1278" y="104"/>
                    </a:lnTo>
                    <a:lnTo>
                      <a:pt x="1294" y="94"/>
                    </a:lnTo>
                    <a:lnTo>
                      <a:pt x="1306" y="84"/>
                    </a:lnTo>
                    <a:lnTo>
                      <a:pt x="1334" y="56"/>
                    </a:lnTo>
                    <a:lnTo>
                      <a:pt x="1338" y="50"/>
                    </a:lnTo>
                    <a:lnTo>
                      <a:pt x="1336" y="42"/>
                    </a:lnTo>
                    <a:lnTo>
                      <a:pt x="1334" y="38"/>
                    </a:lnTo>
                    <a:lnTo>
                      <a:pt x="1328" y="32"/>
                    </a:lnTo>
                    <a:lnTo>
                      <a:pt x="1322" y="30"/>
                    </a:lnTo>
                    <a:lnTo>
                      <a:pt x="1308" y="30"/>
                    </a:lnTo>
                    <a:lnTo>
                      <a:pt x="1302" y="32"/>
                    </a:lnTo>
                    <a:lnTo>
                      <a:pt x="1296" y="36"/>
                    </a:lnTo>
                    <a:lnTo>
                      <a:pt x="1286" y="44"/>
                    </a:lnTo>
                    <a:lnTo>
                      <a:pt x="1276" y="54"/>
                    </a:lnTo>
                    <a:lnTo>
                      <a:pt x="1270" y="58"/>
                    </a:lnTo>
                    <a:lnTo>
                      <a:pt x="1264" y="62"/>
                    </a:lnTo>
                    <a:lnTo>
                      <a:pt x="1250" y="66"/>
                    </a:lnTo>
                    <a:lnTo>
                      <a:pt x="1234" y="70"/>
                    </a:lnTo>
                    <a:lnTo>
                      <a:pt x="1220" y="70"/>
                    </a:lnTo>
                    <a:lnTo>
                      <a:pt x="1214" y="70"/>
                    </a:lnTo>
                    <a:lnTo>
                      <a:pt x="1208" y="74"/>
                    </a:lnTo>
                    <a:lnTo>
                      <a:pt x="1198" y="84"/>
                    </a:lnTo>
                    <a:lnTo>
                      <a:pt x="1188" y="94"/>
                    </a:lnTo>
                    <a:lnTo>
                      <a:pt x="1160" y="122"/>
                    </a:lnTo>
                    <a:lnTo>
                      <a:pt x="1146" y="132"/>
                    </a:lnTo>
                    <a:lnTo>
                      <a:pt x="1142" y="134"/>
                    </a:lnTo>
                    <a:lnTo>
                      <a:pt x="1136" y="140"/>
                    </a:lnTo>
                    <a:lnTo>
                      <a:pt x="1134" y="146"/>
                    </a:lnTo>
                    <a:lnTo>
                      <a:pt x="1134" y="160"/>
                    </a:lnTo>
                    <a:lnTo>
                      <a:pt x="1132" y="166"/>
                    </a:lnTo>
                    <a:lnTo>
                      <a:pt x="1128" y="170"/>
                    </a:lnTo>
                    <a:lnTo>
                      <a:pt x="1122" y="174"/>
                    </a:lnTo>
                    <a:lnTo>
                      <a:pt x="1116" y="178"/>
                    </a:lnTo>
                    <a:lnTo>
                      <a:pt x="1110" y="184"/>
                    </a:lnTo>
                    <a:lnTo>
                      <a:pt x="1100" y="200"/>
                    </a:lnTo>
                    <a:lnTo>
                      <a:pt x="1096" y="206"/>
                    </a:lnTo>
                    <a:lnTo>
                      <a:pt x="1096" y="214"/>
                    </a:lnTo>
                    <a:lnTo>
                      <a:pt x="1096" y="218"/>
                    </a:lnTo>
                    <a:lnTo>
                      <a:pt x="1094" y="226"/>
                    </a:lnTo>
                    <a:lnTo>
                      <a:pt x="1092" y="232"/>
                    </a:lnTo>
                    <a:lnTo>
                      <a:pt x="1090" y="238"/>
                    </a:lnTo>
                    <a:lnTo>
                      <a:pt x="1082" y="252"/>
                    </a:lnTo>
                    <a:lnTo>
                      <a:pt x="1080" y="258"/>
                    </a:lnTo>
                    <a:lnTo>
                      <a:pt x="1076" y="266"/>
                    </a:lnTo>
                    <a:lnTo>
                      <a:pt x="1076" y="272"/>
                    </a:lnTo>
                    <a:lnTo>
                      <a:pt x="1076" y="286"/>
                    </a:lnTo>
                    <a:lnTo>
                      <a:pt x="1074" y="294"/>
                    </a:lnTo>
                    <a:lnTo>
                      <a:pt x="1072" y="302"/>
                    </a:lnTo>
                    <a:lnTo>
                      <a:pt x="1070" y="306"/>
                    </a:lnTo>
                    <a:lnTo>
                      <a:pt x="1068" y="314"/>
                    </a:lnTo>
                    <a:lnTo>
                      <a:pt x="1068" y="322"/>
                    </a:lnTo>
                    <a:lnTo>
                      <a:pt x="1074" y="336"/>
                    </a:lnTo>
                    <a:lnTo>
                      <a:pt x="1078" y="342"/>
                    </a:lnTo>
                    <a:lnTo>
                      <a:pt x="1084" y="346"/>
                    </a:lnTo>
                    <a:lnTo>
                      <a:pt x="1098" y="350"/>
                    </a:lnTo>
                    <a:close/>
                    <a:moveTo>
                      <a:pt x="148" y="1002"/>
                    </a:moveTo>
                    <a:lnTo>
                      <a:pt x="148" y="1002"/>
                    </a:lnTo>
                    <a:lnTo>
                      <a:pt x="162" y="994"/>
                    </a:lnTo>
                    <a:lnTo>
                      <a:pt x="168" y="992"/>
                    </a:lnTo>
                    <a:lnTo>
                      <a:pt x="172" y="988"/>
                    </a:lnTo>
                    <a:lnTo>
                      <a:pt x="174" y="980"/>
                    </a:lnTo>
                    <a:lnTo>
                      <a:pt x="174" y="978"/>
                    </a:lnTo>
                    <a:lnTo>
                      <a:pt x="174" y="962"/>
                    </a:lnTo>
                    <a:lnTo>
                      <a:pt x="174" y="958"/>
                    </a:lnTo>
                    <a:lnTo>
                      <a:pt x="176" y="950"/>
                    </a:lnTo>
                    <a:lnTo>
                      <a:pt x="180" y="944"/>
                    </a:lnTo>
                    <a:lnTo>
                      <a:pt x="182" y="940"/>
                    </a:lnTo>
                    <a:lnTo>
                      <a:pt x="180" y="936"/>
                    </a:lnTo>
                    <a:lnTo>
                      <a:pt x="176" y="930"/>
                    </a:lnTo>
                    <a:lnTo>
                      <a:pt x="174" y="926"/>
                    </a:lnTo>
                    <a:lnTo>
                      <a:pt x="172" y="922"/>
                    </a:lnTo>
                    <a:lnTo>
                      <a:pt x="170" y="920"/>
                    </a:lnTo>
                    <a:lnTo>
                      <a:pt x="164" y="920"/>
                    </a:lnTo>
                    <a:lnTo>
                      <a:pt x="160" y="916"/>
                    </a:lnTo>
                    <a:lnTo>
                      <a:pt x="158" y="914"/>
                    </a:lnTo>
                    <a:lnTo>
                      <a:pt x="154" y="914"/>
                    </a:lnTo>
                    <a:lnTo>
                      <a:pt x="148" y="916"/>
                    </a:lnTo>
                    <a:lnTo>
                      <a:pt x="140" y="924"/>
                    </a:lnTo>
                    <a:lnTo>
                      <a:pt x="136" y="930"/>
                    </a:lnTo>
                    <a:lnTo>
                      <a:pt x="134" y="936"/>
                    </a:lnTo>
                    <a:lnTo>
                      <a:pt x="132" y="938"/>
                    </a:lnTo>
                    <a:lnTo>
                      <a:pt x="126" y="940"/>
                    </a:lnTo>
                    <a:lnTo>
                      <a:pt x="124" y="940"/>
                    </a:lnTo>
                    <a:lnTo>
                      <a:pt x="120" y="940"/>
                    </a:lnTo>
                    <a:lnTo>
                      <a:pt x="118" y="942"/>
                    </a:lnTo>
                    <a:lnTo>
                      <a:pt x="118" y="944"/>
                    </a:lnTo>
                    <a:lnTo>
                      <a:pt x="118" y="948"/>
                    </a:lnTo>
                    <a:lnTo>
                      <a:pt x="122" y="952"/>
                    </a:lnTo>
                    <a:lnTo>
                      <a:pt x="122" y="958"/>
                    </a:lnTo>
                    <a:lnTo>
                      <a:pt x="120" y="960"/>
                    </a:lnTo>
                    <a:lnTo>
                      <a:pt x="118" y="960"/>
                    </a:lnTo>
                    <a:lnTo>
                      <a:pt x="120" y="964"/>
                    </a:lnTo>
                    <a:lnTo>
                      <a:pt x="124" y="970"/>
                    </a:lnTo>
                    <a:lnTo>
                      <a:pt x="124" y="974"/>
                    </a:lnTo>
                    <a:lnTo>
                      <a:pt x="124" y="978"/>
                    </a:lnTo>
                    <a:lnTo>
                      <a:pt x="120" y="984"/>
                    </a:lnTo>
                    <a:lnTo>
                      <a:pt x="116" y="988"/>
                    </a:lnTo>
                    <a:lnTo>
                      <a:pt x="116" y="994"/>
                    </a:lnTo>
                    <a:lnTo>
                      <a:pt x="116" y="1004"/>
                    </a:lnTo>
                    <a:lnTo>
                      <a:pt x="116" y="1008"/>
                    </a:lnTo>
                    <a:lnTo>
                      <a:pt x="120" y="1012"/>
                    </a:lnTo>
                    <a:lnTo>
                      <a:pt x="126" y="1016"/>
                    </a:lnTo>
                    <a:lnTo>
                      <a:pt x="132" y="1014"/>
                    </a:lnTo>
                    <a:lnTo>
                      <a:pt x="148" y="1002"/>
                    </a:lnTo>
                    <a:close/>
                    <a:moveTo>
                      <a:pt x="1506" y="1812"/>
                    </a:moveTo>
                    <a:lnTo>
                      <a:pt x="1506" y="1812"/>
                    </a:lnTo>
                    <a:lnTo>
                      <a:pt x="1506" y="1828"/>
                    </a:lnTo>
                    <a:lnTo>
                      <a:pt x="1506" y="1832"/>
                    </a:lnTo>
                    <a:lnTo>
                      <a:pt x="1508" y="1836"/>
                    </a:lnTo>
                    <a:lnTo>
                      <a:pt x="1510" y="1838"/>
                    </a:lnTo>
                    <a:lnTo>
                      <a:pt x="1512" y="1840"/>
                    </a:lnTo>
                    <a:lnTo>
                      <a:pt x="1514" y="1840"/>
                    </a:lnTo>
                    <a:lnTo>
                      <a:pt x="1518" y="1840"/>
                    </a:lnTo>
                    <a:lnTo>
                      <a:pt x="1524" y="1838"/>
                    </a:lnTo>
                    <a:lnTo>
                      <a:pt x="1530" y="1834"/>
                    </a:lnTo>
                    <a:lnTo>
                      <a:pt x="1532" y="1828"/>
                    </a:lnTo>
                    <a:lnTo>
                      <a:pt x="1532" y="1822"/>
                    </a:lnTo>
                    <a:lnTo>
                      <a:pt x="1530" y="1816"/>
                    </a:lnTo>
                    <a:lnTo>
                      <a:pt x="1514" y="1806"/>
                    </a:lnTo>
                    <a:lnTo>
                      <a:pt x="1510" y="1804"/>
                    </a:lnTo>
                    <a:lnTo>
                      <a:pt x="1508" y="1804"/>
                    </a:lnTo>
                    <a:lnTo>
                      <a:pt x="1508" y="1806"/>
                    </a:lnTo>
                    <a:lnTo>
                      <a:pt x="1506" y="1808"/>
                    </a:lnTo>
                    <a:lnTo>
                      <a:pt x="1506" y="1812"/>
                    </a:lnTo>
                    <a:close/>
                    <a:moveTo>
                      <a:pt x="1910" y="1994"/>
                    </a:moveTo>
                    <a:lnTo>
                      <a:pt x="1910" y="1994"/>
                    </a:lnTo>
                    <a:lnTo>
                      <a:pt x="1904" y="1980"/>
                    </a:lnTo>
                    <a:lnTo>
                      <a:pt x="1892" y="1964"/>
                    </a:lnTo>
                    <a:lnTo>
                      <a:pt x="1884" y="1952"/>
                    </a:lnTo>
                    <a:lnTo>
                      <a:pt x="1872" y="1942"/>
                    </a:lnTo>
                    <a:lnTo>
                      <a:pt x="1846" y="1914"/>
                    </a:lnTo>
                    <a:lnTo>
                      <a:pt x="1832" y="1904"/>
                    </a:lnTo>
                    <a:lnTo>
                      <a:pt x="1826" y="1902"/>
                    </a:lnTo>
                    <a:lnTo>
                      <a:pt x="1812" y="1896"/>
                    </a:lnTo>
                    <a:lnTo>
                      <a:pt x="1808" y="1892"/>
                    </a:lnTo>
                    <a:lnTo>
                      <a:pt x="1800" y="1888"/>
                    </a:lnTo>
                    <a:lnTo>
                      <a:pt x="1796" y="1882"/>
                    </a:lnTo>
                    <a:lnTo>
                      <a:pt x="1784" y="1866"/>
                    </a:lnTo>
                    <a:lnTo>
                      <a:pt x="1780" y="1862"/>
                    </a:lnTo>
                    <a:lnTo>
                      <a:pt x="1772" y="1860"/>
                    </a:lnTo>
                    <a:lnTo>
                      <a:pt x="1768" y="1860"/>
                    </a:lnTo>
                    <a:lnTo>
                      <a:pt x="1766" y="1860"/>
                    </a:lnTo>
                    <a:lnTo>
                      <a:pt x="1764" y="1862"/>
                    </a:lnTo>
                    <a:lnTo>
                      <a:pt x="1762" y="1864"/>
                    </a:lnTo>
                    <a:lnTo>
                      <a:pt x="1762" y="1868"/>
                    </a:lnTo>
                    <a:lnTo>
                      <a:pt x="1768" y="1890"/>
                    </a:lnTo>
                    <a:lnTo>
                      <a:pt x="1772" y="1898"/>
                    </a:lnTo>
                    <a:lnTo>
                      <a:pt x="1776" y="1904"/>
                    </a:lnTo>
                    <a:lnTo>
                      <a:pt x="1784" y="1912"/>
                    </a:lnTo>
                    <a:lnTo>
                      <a:pt x="1796" y="1924"/>
                    </a:lnTo>
                    <a:lnTo>
                      <a:pt x="1804" y="1932"/>
                    </a:lnTo>
                    <a:lnTo>
                      <a:pt x="1814" y="1942"/>
                    </a:lnTo>
                    <a:lnTo>
                      <a:pt x="1824" y="1956"/>
                    </a:lnTo>
                    <a:lnTo>
                      <a:pt x="1836" y="1980"/>
                    </a:lnTo>
                    <a:lnTo>
                      <a:pt x="1840" y="1986"/>
                    </a:lnTo>
                    <a:lnTo>
                      <a:pt x="1846" y="1992"/>
                    </a:lnTo>
                    <a:lnTo>
                      <a:pt x="1862" y="2002"/>
                    </a:lnTo>
                    <a:lnTo>
                      <a:pt x="1876" y="2012"/>
                    </a:lnTo>
                    <a:lnTo>
                      <a:pt x="1892" y="2022"/>
                    </a:lnTo>
                    <a:lnTo>
                      <a:pt x="1898" y="2024"/>
                    </a:lnTo>
                    <a:lnTo>
                      <a:pt x="1906" y="2022"/>
                    </a:lnTo>
                    <a:lnTo>
                      <a:pt x="1910" y="2020"/>
                    </a:lnTo>
                    <a:lnTo>
                      <a:pt x="1916" y="2016"/>
                    </a:lnTo>
                    <a:lnTo>
                      <a:pt x="1916" y="2008"/>
                    </a:lnTo>
                    <a:lnTo>
                      <a:pt x="1910" y="1994"/>
                    </a:lnTo>
                    <a:close/>
                    <a:moveTo>
                      <a:pt x="1004" y="2148"/>
                    </a:moveTo>
                    <a:lnTo>
                      <a:pt x="1004" y="2148"/>
                    </a:lnTo>
                    <a:lnTo>
                      <a:pt x="998" y="2154"/>
                    </a:lnTo>
                    <a:lnTo>
                      <a:pt x="994" y="2160"/>
                    </a:lnTo>
                    <a:lnTo>
                      <a:pt x="982" y="2176"/>
                    </a:lnTo>
                    <a:lnTo>
                      <a:pt x="978" y="2182"/>
                    </a:lnTo>
                    <a:lnTo>
                      <a:pt x="970" y="2186"/>
                    </a:lnTo>
                    <a:lnTo>
                      <a:pt x="966" y="2188"/>
                    </a:lnTo>
                    <a:lnTo>
                      <a:pt x="954" y="2198"/>
                    </a:lnTo>
                    <a:lnTo>
                      <a:pt x="950" y="2202"/>
                    </a:lnTo>
                    <a:lnTo>
                      <a:pt x="950" y="2210"/>
                    </a:lnTo>
                    <a:lnTo>
                      <a:pt x="956" y="2234"/>
                    </a:lnTo>
                    <a:lnTo>
                      <a:pt x="958" y="2242"/>
                    </a:lnTo>
                    <a:lnTo>
                      <a:pt x="956" y="2248"/>
                    </a:lnTo>
                    <a:lnTo>
                      <a:pt x="952" y="2264"/>
                    </a:lnTo>
                    <a:lnTo>
                      <a:pt x="946" y="2278"/>
                    </a:lnTo>
                    <a:lnTo>
                      <a:pt x="942" y="2284"/>
                    </a:lnTo>
                    <a:lnTo>
                      <a:pt x="940" y="2290"/>
                    </a:lnTo>
                    <a:lnTo>
                      <a:pt x="938" y="2298"/>
                    </a:lnTo>
                    <a:lnTo>
                      <a:pt x="938" y="2302"/>
                    </a:lnTo>
                    <a:lnTo>
                      <a:pt x="938" y="2318"/>
                    </a:lnTo>
                    <a:lnTo>
                      <a:pt x="938" y="2322"/>
                    </a:lnTo>
                    <a:lnTo>
                      <a:pt x="940" y="2328"/>
                    </a:lnTo>
                    <a:lnTo>
                      <a:pt x="944" y="2336"/>
                    </a:lnTo>
                    <a:lnTo>
                      <a:pt x="952" y="2344"/>
                    </a:lnTo>
                    <a:lnTo>
                      <a:pt x="958" y="2346"/>
                    </a:lnTo>
                    <a:lnTo>
                      <a:pt x="966" y="2346"/>
                    </a:lnTo>
                    <a:lnTo>
                      <a:pt x="970" y="2342"/>
                    </a:lnTo>
                    <a:lnTo>
                      <a:pt x="978" y="2340"/>
                    </a:lnTo>
                    <a:lnTo>
                      <a:pt x="986" y="2340"/>
                    </a:lnTo>
                    <a:lnTo>
                      <a:pt x="990" y="2340"/>
                    </a:lnTo>
                    <a:lnTo>
                      <a:pt x="996" y="2338"/>
                    </a:lnTo>
                    <a:lnTo>
                      <a:pt x="1000" y="2332"/>
                    </a:lnTo>
                    <a:lnTo>
                      <a:pt x="1034" y="2210"/>
                    </a:lnTo>
                    <a:lnTo>
                      <a:pt x="1036" y="2194"/>
                    </a:lnTo>
                    <a:lnTo>
                      <a:pt x="1036" y="2190"/>
                    </a:lnTo>
                    <a:lnTo>
                      <a:pt x="1036" y="2174"/>
                    </a:lnTo>
                    <a:lnTo>
                      <a:pt x="1036" y="2160"/>
                    </a:lnTo>
                    <a:lnTo>
                      <a:pt x="1036" y="2154"/>
                    </a:lnTo>
                    <a:lnTo>
                      <a:pt x="1034" y="2146"/>
                    </a:lnTo>
                    <a:lnTo>
                      <a:pt x="1030" y="2140"/>
                    </a:lnTo>
                    <a:lnTo>
                      <a:pt x="1028" y="2138"/>
                    </a:lnTo>
                    <a:lnTo>
                      <a:pt x="1026" y="2136"/>
                    </a:lnTo>
                    <a:lnTo>
                      <a:pt x="1024" y="2136"/>
                    </a:lnTo>
                    <a:lnTo>
                      <a:pt x="1020" y="2138"/>
                    </a:lnTo>
                    <a:lnTo>
                      <a:pt x="1004" y="2148"/>
                    </a:lnTo>
                    <a:close/>
                    <a:moveTo>
                      <a:pt x="184" y="906"/>
                    </a:moveTo>
                    <a:lnTo>
                      <a:pt x="184" y="906"/>
                    </a:lnTo>
                    <a:lnTo>
                      <a:pt x="186" y="902"/>
                    </a:lnTo>
                    <a:lnTo>
                      <a:pt x="188" y="900"/>
                    </a:lnTo>
                    <a:lnTo>
                      <a:pt x="192" y="902"/>
                    </a:lnTo>
                    <a:lnTo>
                      <a:pt x="194" y="908"/>
                    </a:lnTo>
                    <a:lnTo>
                      <a:pt x="194" y="912"/>
                    </a:lnTo>
                    <a:lnTo>
                      <a:pt x="194" y="926"/>
                    </a:lnTo>
                    <a:lnTo>
                      <a:pt x="194" y="928"/>
                    </a:lnTo>
                    <a:lnTo>
                      <a:pt x="198" y="930"/>
                    </a:lnTo>
                    <a:lnTo>
                      <a:pt x="208" y="930"/>
                    </a:lnTo>
                    <a:lnTo>
                      <a:pt x="212" y="932"/>
                    </a:lnTo>
                    <a:lnTo>
                      <a:pt x="218" y="934"/>
                    </a:lnTo>
                    <a:lnTo>
                      <a:pt x="222" y="940"/>
                    </a:lnTo>
                    <a:lnTo>
                      <a:pt x="222" y="944"/>
                    </a:lnTo>
                    <a:lnTo>
                      <a:pt x="222" y="954"/>
                    </a:lnTo>
                    <a:lnTo>
                      <a:pt x="220" y="960"/>
                    </a:lnTo>
                    <a:lnTo>
                      <a:pt x="216" y="964"/>
                    </a:lnTo>
                    <a:lnTo>
                      <a:pt x="210" y="966"/>
                    </a:lnTo>
                    <a:lnTo>
                      <a:pt x="198" y="974"/>
                    </a:lnTo>
                    <a:lnTo>
                      <a:pt x="196" y="978"/>
                    </a:lnTo>
                    <a:lnTo>
                      <a:pt x="198" y="980"/>
                    </a:lnTo>
                    <a:lnTo>
                      <a:pt x="202" y="980"/>
                    </a:lnTo>
                    <a:lnTo>
                      <a:pt x="204" y="984"/>
                    </a:lnTo>
                    <a:lnTo>
                      <a:pt x="202" y="988"/>
                    </a:lnTo>
                    <a:lnTo>
                      <a:pt x="198" y="994"/>
                    </a:lnTo>
                    <a:lnTo>
                      <a:pt x="194" y="998"/>
                    </a:lnTo>
                    <a:lnTo>
                      <a:pt x="194" y="1004"/>
                    </a:lnTo>
                    <a:lnTo>
                      <a:pt x="194" y="1008"/>
                    </a:lnTo>
                    <a:lnTo>
                      <a:pt x="198" y="1008"/>
                    </a:lnTo>
                    <a:lnTo>
                      <a:pt x="208" y="1008"/>
                    </a:lnTo>
                    <a:lnTo>
                      <a:pt x="210" y="1010"/>
                    </a:lnTo>
                    <a:lnTo>
                      <a:pt x="210" y="1016"/>
                    </a:lnTo>
                    <a:lnTo>
                      <a:pt x="206" y="1020"/>
                    </a:lnTo>
                    <a:lnTo>
                      <a:pt x="202" y="1028"/>
                    </a:lnTo>
                    <a:lnTo>
                      <a:pt x="196" y="1032"/>
                    </a:lnTo>
                    <a:lnTo>
                      <a:pt x="190" y="1034"/>
                    </a:lnTo>
                    <a:lnTo>
                      <a:pt x="186" y="1038"/>
                    </a:lnTo>
                    <a:lnTo>
                      <a:pt x="184" y="1042"/>
                    </a:lnTo>
                    <a:lnTo>
                      <a:pt x="186" y="1046"/>
                    </a:lnTo>
                    <a:lnTo>
                      <a:pt x="188" y="1048"/>
                    </a:lnTo>
                    <a:lnTo>
                      <a:pt x="192" y="1046"/>
                    </a:lnTo>
                    <a:lnTo>
                      <a:pt x="194" y="1042"/>
                    </a:lnTo>
                    <a:lnTo>
                      <a:pt x="194" y="1040"/>
                    </a:lnTo>
                    <a:lnTo>
                      <a:pt x="198" y="1038"/>
                    </a:lnTo>
                    <a:lnTo>
                      <a:pt x="208" y="1038"/>
                    </a:lnTo>
                    <a:lnTo>
                      <a:pt x="212" y="1036"/>
                    </a:lnTo>
                    <a:lnTo>
                      <a:pt x="218" y="1034"/>
                    </a:lnTo>
                    <a:lnTo>
                      <a:pt x="222" y="1032"/>
                    </a:lnTo>
                    <a:lnTo>
                      <a:pt x="228" y="1034"/>
                    </a:lnTo>
                    <a:lnTo>
                      <a:pt x="232" y="1036"/>
                    </a:lnTo>
                    <a:lnTo>
                      <a:pt x="238" y="1034"/>
                    </a:lnTo>
                    <a:lnTo>
                      <a:pt x="244" y="1030"/>
                    </a:lnTo>
                    <a:lnTo>
                      <a:pt x="250" y="1028"/>
                    </a:lnTo>
                    <a:lnTo>
                      <a:pt x="254" y="1028"/>
                    </a:lnTo>
                    <a:lnTo>
                      <a:pt x="262" y="1028"/>
                    </a:lnTo>
                    <a:lnTo>
                      <a:pt x="268" y="1024"/>
                    </a:lnTo>
                    <a:lnTo>
                      <a:pt x="274" y="1022"/>
                    </a:lnTo>
                    <a:lnTo>
                      <a:pt x="280" y="1018"/>
                    </a:lnTo>
                    <a:lnTo>
                      <a:pt x="282" y="1014"/>
                    </a:lnTo>
                    <a:lnTo>
                      <a:pt x="282" y="1008"/>
                    </a:lnTo>
                    <a:lnTo>
                      <a:pt x="286" y="1004"/>
                    </a:lnTo>
                    <a:lnTo>
                      <a:pt x="290" y="998"/>
                    </a:lnTo>
                    <a:lnTo>
                      <a:pt x="290" y="990"/>
                    </a:lnTo>
                    <a:lnTo>
                      <a:pt x="290" y="988"/>
                    </a:lnTo>
                    <a:lnTo>
                      <a:pt x="290" y="982"/>
                    </a:lnTo>
                    <a:lnTo>
                      <a:pt x="286" y="980"/>
                    </a:lnTo>
                    <a:lnTo>
                      <a:pt x="276" y="980"/>
                    </a:lnTo>
                    <a:lnTo>
                      <a:pt x="272" y="978"/>
                    </a:lnTo>
                    <a:lnTo>
                      <a:pt x="272" y="974"/>
                    </a:lnTo>
                    <a:lnTo>
                      <a:pt x="272" y="964"/>
                    </a:lnTo>
                    <a:lnTo>
                      <a:pt x="268" y="952"/>
                    </a:lnTo>
                    <a:lnTo>
                      <a:pt x="266" y="946"/>
                    </a:lnTo>
                    <a:lnTo>
                      <a:pt x="256" y="934"/>
                    </a:lnTo>
                    <a:lnTo>
                      <a:pt x="252" y="930"/>
                    </a:lnTo>
                    <a:lnTo>
                      <a:pt x="250" y="922"/>
                    </a:lnTo>
                    <a:lnTo>
                      <a:pt x="244" y="908"/>
                    </a:lnTo>
                    <a:lnTo>
                      <a:pt x="242" y="902"/>
                    </a:lnTo>
                    <a:lnTo>
                      <a:pt x="238" y="900"/>
                    </a:lnTo>
                    <a:lnTo>
                      <a:pt x="232" y="900"/>
                    </a:lnTo>
                    <a:lnTo>
                      <a:pt x="228" y="896"/>
                    </a:lnTo>
                    <a:lnTo>
                      <a:pt x="226" y="890"/>
                    </a:lnTo>
                    <a:lnTo>
                      <a:pt x="226" y="884"/>
                    </a:lnTo>
                    <a:lnTo>
                      <a:pt x="228" y="878"/>
                    </a:lnTo>
                    <a:lnTo>
                      <a:pt x="232" y="866"/>
                    </a:lnTo>
                    <a:lnTo>
                      <a:pt x="234" y="862"/>
                    </a:lnTo>
                    <a:lnTo>
                      <a:pt x="238" y="856"/>
                    </a:lnTo>
                    <a:lnTo>
                      <a:pt x="238" y="854"/>
                    </a:lnTo>
                    <a:lnTo>
                      <a:pt x="238" y="852"/>
                    </a:lnTo>
                    <a:lnTo>
                      <a:pt x="236" y="848"/>
                    </a:lnTo>
                    <a:lnTo>
                      <a:pt x="230" y="846"/>
                    </a:lnTo>
                    <a:lnTo>
                      <a:pt x="224" y="844"/>
                    </a:lnTo>
                    <a:lnTo>
                      <a:pt x="218" y="846"/>
                    </a:lnTo>
                    <a:lnTo>
                      <a:pt x="212" y="848"/>
                    </a:lnTo>
                    <a:lnTo>
                      <a:pt x="208" y="846"/>
                    </a:lnTo>
                    <a:lnTo>
                      <a:pt x="206" y="840"/>
                    </a:lnTo>
                    <a:lnTo>
                      <a:pt x="206" y="834"/>
                    </a:lnTo>
                    <a:lnTo>
                      <a:pt x="210" y="830"/>
                    </a:lnTo>
                    <a:lnTo>
                      <a:pt x="210" y="824"/>
                    </a:lnTo>
                    <a:lnTo>
                      <a:pt x="210" y="822"/>
                    </a:lnTo>
                    <a:lnTo>
                      <a:pt x="208" y="822"/>
                    </a:lnTo>
                    <a:lnTo>
                      <a:pt x="198" y="822"/>
                    </a:lnTo>
                    <a:lnTo>
                      <a:pt x="194" y="824"/>
                    </a:lnTo>
                    <a:lnTo>
                      <a:pt x="190" y="830"/>
                    </a:lnTo>
                    <a:lnTo>
                      <a:pt x="188" y="834"/>
                    </a:lnTo>
                    <a:lnTo>
                      <a:pt x="178" y="846"/>
                    </a:lnTo>
                    <a:lnTo>
                      <a:pt x="176" y="852"/>
                    </a:lnTo>
                    <a:lnTo>
                      <a:pt x="174" y="856"/>
                    </a:lnTo>
                    <a:lnTo>
                      <a:pt x="174" y="866"/>
                    </a:lnTo>
                    <a:lnTo>
                      <a:pt x="174" y="876"/>
                    </a:lnTo>
                    <a:lnTo>
                      <a:pt x="174" y="888"/>
                    </a:lnTo>
                    <a:lnTo>
                      <a:pt x="174" y="892"/>
                    </a:lnTo>
                    <a:lnTo>
                      <a:pt x="176" y="900"/>
                    </a:lnTo>
                    <a:lnTo>
                      <a:pt x="178" y="906"/>
                    </a:lnTo>
                    <a:lnTo>
                      <a:pt x="182" y="908"/>
                    </a:lnTo>
                    <a:lnTo>
                      <a:pt x="184" y="906"/>
                    </a:lnTo>
                    <a:close/>
                    <a:moveTo>
                      <a:pt x="3012" y="2570"/>
                    </a:moveTo>
                    <a:lnTo>
                      <a:pt x="3012" y="2570"/>
                    </a:lnTo>
                    <a:lnTo>
                      <a:pt x="3004" y="2572"/>
                    </a:lnTo>
                    <a:lnTo>
                      <a:pt x="2996" y="2570"/>
                    </a:lnTo>
                    <a:lnTo>
                      <a:pt x="2992" y="2568"/>
                    </a:lnTo>
                    <a:lnTo>
                      <a:pt x="2986" y="2562"/>
                    </a:lnTo>
                    <a:lnTo>
                      <a:pt x="2980" y="2556"/>
                    </a:lnTo>
                    <a:lnTo>
                      <a:pt x="2978" y="2552"/>
                    </a:lnTo>
                    <a:lnTo>
                      <a:pt x="2976" y="2544"/>
                    </a:lnTo>
                    <a:lnTo>
                      <a:pt x="2974" y="2536"/>
                    </a:lnTo>
                    <a:lnTo>
                      <a:pt x="2974" y="2532"/>
                    </a:lnTo>
                    <a:lnTo>
                      <a:pt x="2972" y="2526"/>
                    </a:lnTo>
                    <a:lnTo>
                      <a:pt x="2968" y="2522"/>
                    </a:lnTo>
                    <a:lnTo>
                      <a:pt x="2962" y="2518"/>
                    </a:lnTo>
                    <a:lnTo>
                      <a:pt x="2958" y="2518"/>
                    </a:lnTo>
                    <a:lnTo>
                      <a:pt x="2958" y="2522"/>
                    </a:lnTo>
                    <a:lnTo>
                      <a:pt x="2970" y="2548"/>
                    </a:lnTo>
                    <a:lnTo>
                      <a:pt x="2974" y="2554"/>
                    </a:lnTo>
                    <a:lnTo>
                      <a:pt x="2974" y="2562"/>
                    </a:lnTo>
                    <a:lnTo>
                      <a:pt x="2974" y="2566"/>
                    </a:lnTo>
                    <a:lnTo>
                      <a:pt x="2974" y="2574"/>
                    </a:lnTo>
                    <a:lnTo>
                      <a:pt x="2970" y="2580"/>
                    </a:lnTo>
                    <a:lnTo>
                      <a:pt x="2960" y="2596"/>
                    </a:lnTo>
                    <a:lnTo>
                      <a:pt x="2958" y="2600"/>
                    </a:lnTo>
                    <a:lnTo>
                      <a:pt x="2958" y="2602"/>
                    </a:lnTo>
                    <a:lnTo>
                      <a:pt x="2960" y="2604"/>
                    </a:lnTo>
                    <a:lnTo>
                      <a:pt x="2962" y="2606"/>
                    </a:lnTo>
                    <a:lnTo>
                      <a:pt x="2968" y="2610"/>
                    </a:lnTo>
                    <a:lnTo>
                      <a:pt x="2972" y="2614"/>
                    </a:lnTo>
                    <a:lnTo>
                      <a:pt x="2974" y="2620"/>
                    </a:lnTo>
                    <a:lnTo>
                      <a:pt x="2974" y="2624"/>
                    </a:lnTo>
                    <a:lnTo>
                      <a:pt x="2976" y="2632"/>
                    </a:lnTo>
                    <a:lnTo>
                      <a:pt x="2980" y="2638"/>
                    </a:lnTo>
                    <a:lnTo>
                      <a:pt x="2982" y="2638"/>
                    </a:lnTo>
                    <a:lnTo>
                      <a:pt x="2984" y="2638"/>
                    </a:lnTo>
                    <a:lnTo>
                      <a:pt x="2990" y="2636"/>
                    </a:lnTo>
                    <a:lnTo>
                      <a:pt x="2998" y="2628"/>
                    </a:lnTo>
                    <a:lnTo>
                      <a:pt x="3002" y="2622"/>
                    </a:lnTo>
                    <a:lnTo>
                      <a:pt x="3004" y="2614"/>
                    </a:lnTo>
                    <a:lnTo>
                      <a:pt x="3004" y="2610"/>
                    </a:lnTo>
                    <a:lnTo>
                      <a:pt x="3006" y="2604"/>
                    </a:lnTo>
                    <a:lnTo>
                      <a:pt x="3008" y="2598"/>
                    </a:lnTo>
                    <a:lnTo>
                      <a:pt x="3018" y="2588"/>
                    </a:lnTo>
                    <a:lnTo>
                      <a:pt x="3028" y="2578"/>
                    </a:lnTo>
                    <a:lnTo>
                      <a:pt x="3030" y="2574"/>
                    </a:lnTo>
                    <a:lnTo>
                      <a:pt x="3028" y="2568"/>
                    </a:lnTo>
                    <a:lnTo>
                      <a:pt x="3024" y="2566"/>
                    </a:lnTo>
                    <a:lnTo>
                      <a:pt x="3016" y="2568"/>
                    </a:lnTo>
                    <a:lnTo>
                      <a:pt x="3012" y="2570"/>
                    </a:lnTo>
                    <a:close/>
                    <a:moveTo>
                      <a:pt x="490" y="1328"/>
                    </a:moveTo>
                    <a:lnTo>
                      <a:pt x="490" y="1328"/>
                    </a:lnTo>
                    <a:lnTo>
                      <a:pt x="494" y="1328"/>
                    </a:lnTo>
                    <a:lnTo>
                      <a:pt x="496" y="1328"/>
                    </a:lnTo>
                    <a:lnTo>
                      <a:pt x="498" y="1326"/>
                    </a:lnTo>
                    <a:lnTo>
                      <a:pt x="498" y="1324"/>
                    </a:lnTo>
                    <a:lnTo>
                      <a:pt x="498" y="1320"/>
                    </a:lnTo>
                    <a:lnTo>
                      <a:pt x="498" y="1306"/>
                    </a:lnTo>
                    <a:lnTo>
                      <a:pt x="496" y="1304"/>
                    </a:lnTo>
                    <a:lnTo>
                      <a:pt x="490" y="1302"/>
                    </a:lnTo>
                    <a:lnTo>
                      <a:pt x="486" y="1302"/>
                    </a:lnTo>
                    <a:lnTo>
                      <a:pt x="470" y="1304"/>
                    </a:lnTo>
                    <a:lnTo>
                      <a:pt x="456" y="1310"/>
                    </a:lnTo>
                    <a:lnTo>
                      <a:pt x="454" y="1312"/>
                    </a:lnTo>
                    <a:lnTo>
                      <a:pt x="456" y="1314"/>
                    </a:lnTo>
                    <a:lnTo>
                      <a:pt x="470" y="1320"/>
                    </a:lnTo>
                    <a:lnTo>
                      <a:pt x="486" y="1326"/>
                    </a:lnTo>
                    <a:lnTo>
                      <a:pt x="490" y="1328"/>
                    </a:lnTo>
                    <a:close/>
                    <a:moveTo>
                      <a:pt x="2940" y="2636"/>
                    </a:moveTo>
                    <a:lnTo>
                      <a:pt x="2940" y="2636"/>
                    </a:lnTo>
                    <a:lnTo>
                      <a:pt x="2938" y="2636"/>
                    </a:lnTo>
                    <a:lnTo>
                      <a:pt x="2936" y="2636"/>
                    </a:lnTo>
                    <a:lnTo>
                      <a:pt x="2932" y="2640"/>
                    </a:lnTo>
                    <a:lnTo>
                      <a:pt x="2928" y="2644"/>
                    </a:lnTo>
                    <a:lnTo>
                      <a:pt x="2922" y="2658"/>
                    </a:lnTo>
                    <a:lnTo>
                      <a:pt x="2920" y="2664"/>
                    </a:lnTo>
                    <a:lnTo>
                      <a:pt x="2910" y="2676"/>
                    </a:lnTo>
                    <a:lnTo>
                      <a:pt x="2906" y="2680"/>
                    </a:lnTo>
                    <a:lnTo>
                      <a:pt x="2898" y="2684"/>
                    </a:lnTo>
                    <a:lnTo>
                      <a:pt x="2884" y="2688"/>
                    </a:lnTo>
                    <a:lnTo>
                      <a:pt x="2878" y="2692"/>
                    </a:lnTo>
                    <a:lnTo>
                      <a:pt x="2872" y="2698"/>
                    </a:lnTo>
                    <a:lnTo>
                      <a:pt x="2870" y="2704"/>
                    </a:lnTo>
                    <a:lnTo>
                      <a:pt x="2864" y="2718"/>
                    </a:lnTo>
                    <a:lnTo>
                      <a:pt x="2860" y="2732"/>
                    </a:lnTo>
                    <a:lnTo>
                      <a:pt x="2858" y="2740"/>
                    </a:lnTo>
                    <a:lnTo>
                      <a:pt x="2862" y="2746"/>
                    </a:lnTo>
                    <a:lnTo>
                      <a:pt x="2874" y="2754"/>
                    </a:lnTo>
                    <a:lnTo>
                      <a:pt x="2880" y="2756"/>
                    </a:lnTo>
                    <a:lnTo>
                      <a:pt x="2886" y="2758"/>
                    </a:lnTo>
                    <a:lnTo>
                      <a:pt x="2894" y="2756"/>
                    </a:lnTo>
                    <a:lnTo>
                      <a:pt x="2898" y="2754"/>
                    </a:lnTo>
                    <a:lnTo>
                      <a:pt x="2904" y="2750"/>
                    </a:lnTo>
                    <a:lnTo>
                      <a:pt x="2908" y="2742"/>
                    </a:lnTo>
                    <a:lnTo>
                      <a:pt x="2914" y="2728"/>
                    </a:lnTo>
                    <a:lnTo>
                      <a:pt x="2916" y="2712"/>
                    </a:lnTo>
                    <a:lnTo>
                      <a:pt x="2916" y="2708"/>
                    </a:lnTo>
                    <a:lnTo>
                      <a:pt x="2918" y="2702"/>
                    </a:lnTo>
                    <a:lnTo>
                      <a:pt x="2922" y="2696"/>
                    </a:lnTo>
                    <a:lnTo>
                      <a:pt x="2930" y="2686"/>
                    </a:lnTo>
                    <a:lnTo>
                      <a:pt x="2940" y="2676"/>
                    </a:lnTo>
                    <a:lnTo>
                      <a:pt x="2952" y="2668"/>
                    </a:lnTo>
                    <a:lnTo>
                      <a:pt x="2958" y="2666"/>
                    </a:lnTo>
                    <a:lnTo>
                      <a:pt x="2962" y="2660"/>
                    </a:lnTo>
                    <a:lnTo>
                      <a:pt x="2964" y="2654"/>
                    </a:lnTo>
                    <a:lnTo>
                      <a:pt x="2964" y="2650"/>
                    </a:lnTo>
                    <a:lnTo>
                      <a:pt x="2964" y="2646"/>
                    </a:lnTo>
                    <a:lnTo>
                      <a:pt x="2962" y="2644"/>
                    </a:lnTo>
                    <a:lnTo>
                      <a:pt x="2960" y="2642"/>
                    </a:lnTo>
                    <a:lnTo>
                      <a:pt x="2956" y="2642"/>
                    </a:lnTo>
                    <a:lnTo>
                      <a:pt x="2954" y="2642"/>
                    </a:lnTo>
                    <a:lnTo>
                      <a:pt x="2946" y="2640"/>
                    </a:lnTo>
                    <a:lnTo>
                      <a:pt x="2940" y="2636"/>
                    </a:lnTo>
                    <a:close/>
                    <a:moveTo>
                      <a:pt x="406" y="1248"/>
                    </a:moveTo>
                    <a:lnTo>
                      <a:pt x="406" y="1248"/>
                    </a:lnTo>
                    <a:lnTo>
                      <a:pt x="402" y="1254"/>
                    </a:lnTo>
                    <a:lnTo>
                      <a:pt x="400" y="1260"/>
                    </a:lnTo>
                    <a:lnTo>
                      <a:pt x="400" y="1274"/>
                    </a:lnTo>
                    <a:lnTo>
                      <a:pt x="400" y="1278"/>
                    </a:lnTo>
                    <a:lnTo>
                      <a:pt x="402" y="1280"/>
                    </a:lnTo>
                    <a:lnTo>
                      <a:pt x="404" y="1282"/>
                    </a:lnTo>
                    <a:lnTo>
                      <a:pt x="408" y="1282"/>
                    </a:lnTo>
                    <a:lnTo>
                      <a:pt x="412" y="1282"/>
                    </a:lnTo>
                    <a:lnTo>
                      <a:pt x="416" y="1282"/>
                    </a:lnTo>
                    <a:lnTo>
                      <a:pt x="418" y="1280"/>
                    </a:lnTo>
                    <a:lnTo>
                      <a:pt x="420" y="1278"/>
                    </a:lnTo>
                    <a:lnTo>
                      <a:pt x="420" y="1274"/>
                    </a:lnTo>
                    <a:lnTo>
                      <a:pt x="420" y="1270"/>
                    </a:lnTo>
                    <a:lnTo>
                      <a:pt x="418" y="1262"/>
                    </a:lnTo>
                    <a:lnTo>
                      <a:pt x="416" y="1256"/>
                    </a:lnTo>
                    <a:lnTo>
                      <a:pt x="414" y="1250"/>
                    </a:lnTo>
                    <a:lnTo>
                      <a:pt x="412" y="1248"/>
                    </a:lnTo>
                    <a:lnTo>
                      <a:pt x="410" y="1246"/>
                    </a:lnTo>
                    <a:lnTo>
                      <a:pt x="408" y="1246"/>
                    </a:lnTo>
                    <a:lnTo>
                      <a:pt x="406" y="1248"/>
                    </a:lnTo>
                    <a:close/>
                    <a:moveTo>
                      <a:pt x="2286" y="1412"/>
                    </a:moveTo>
                    <a:lnTo>
                      <a:pt x="2286" y="1412"/>
                    </a:lnTo>
                    <a:lnTo>
                      <a:pt x="2290" y="1424"/>
                    </a:lnTo>
                    <a:lnTo>
                      <a:pt x="2290" y="1426"/>
                    </a:lnTo>
                    <a:lnTo>
                      <a:pt x="2292" y="1426"/>
                    </a:lnTo>
                    <a:lnTo>
                      <a:pt x="2296" y="1426"/>
                    </a:lnTo>
                    <a:lnTo>
                      <a:pt x="2302" y="1422"/>
                    </a:lnTo>
                    <a:lnTo>
                      <a:pt x="2306" y="1418"/>
                    </a:lnTo>
                    <a:lnTo>
                      <a:pt x="2308" y="1410"/>
                    </a:lnTo>
                    <a:lnTo>
                      <a:pt x="2308" y="1408"/>
                    </a:lnTo>
                    <a:lnTo>
                      <a:pt x="2308" y="1394"/>
                    </a:lnTo>
                    <a:lnTo>
                      <a:pt x="2308" y="1392"/>
                    </a:lnTo>
                    <a:lnTo>
                      <a:pt x="2306" y="1392"/>
                    </a:lnTo>
                    <a:lnTo>
                      <a:pt x="2302" y="1392"/>
                    </a:lnTo>
                    <a:lnTo>
                      <a:pt x="2288" y="1396"/>
                    </a:lnTo>
                    <a:lnTo>
                      <a:pt x="2284" y="1398"/>
                    </a:lnTo>
                    <a:lnTo>
                      <a:pt x="2284" y="1400"/>
                    </a:lnTo>
                    <a:lnTo>
                      <a:pt x="2282" y="1404"/>
                    </a:lnTo>
                    <a:lnTo>
                      <a:pt x="2284" y="1406"/>
                    </a:lnTo>
                    <a:lnTo>
                      <a:pt x="2286" y="1412"/>
                    </a:lnTo>
                    <a:close/>
                    <a:moveTo>
                      <a:pt x="414" y="1210"/>
                    </a:moveTo>
                    <a:lnTo>
                      <a:pt x="414" y="1210"/>
                    </a:lnTo>
                    <a:lnTo>
                      <a:pt x="412" y="1208"/>
                    </a:lnTo>
                    <a:lnTo>
                      <a:pt x="410" y="1206"/>
                    </a:lnTo>
                    <a:lnTo>
                      <a:pt x="406" y="1206"/>
                    </a:lnTo>
                    <a:lnTo>
                      <a:pt x="404" y="1208"/>
                    </a:lnTo>
                    <a:lnTo>
                      <a:pt x="398" y="1210"/>
                    </a:lnTo>
                    <a:lnTo>
                      <a:pt x="396" y="1212"/>
                    </a:lnTo>
                    <a:lnTo>
                      <a:pt x="394" y="1214"/>
                    </a:lnTo>
                    <a:lnTo>
                      <a:pt x="394" y="1216"/>
                    </a:lnTo>
                    <a:lnTo>
                      <a:pt x="396" y="1220"/>
                    </a:lnTo>
                    <a:lnTo>
                      <a:pt x="404" y="1228"/>
                    </a:lnTo>
                    <a:lnTo>
                      <a:pt x="410" y="1230"/>
                    </a:lnTo>
                    <a:lnTo>
                      <a:pt x="412" y="1230"/>
                    </a:lnTo>
                    <a:lnTo>
                      <a:pt x="416" y="1228"/>
                    </a:lnTo>
                    <a:lnTo>
                      <a:pt x="418" y="1224"/>
                    </a:lnTo>
                    <a:lnTo>
                      <a:pt x="416" y="1216"/>
                    </a:lnTo>
                    <a:lnTo>
                      <a:pt x="414" y="1210"/>
                    </a:lnTo>
                    <a:close/>
                    <a:moveTo>
                      <a:pt x="2302" y="1960"/>
                    </a:moveTo>
                    <a:lnTo>
                      <a:pt x="2302" y="1960"/>
                    </a:lnTo>
                    <a:lnTo>
                      <a:pt x="2302" y="1962"/>
                    </a:lnTo>
                    <a:lnTo>
                      <a:pt x="2302" y="1966"/>
                    </a:lnTo>
                    <a:lnTo>
                      <a:pt x="2304" y="1968"/>
                    </a:lnTo>
                    <a:lnTo>
                      <a:pt x="2306" y="1970"/>
                    </a:lnTo>
                    <a:lnTo>
                      <a:pt x="2312" y="1974"/>
                    </a:lnTo>
                    <a:lnTo>
                      <a:pt x="2324" y="1982"/>
                    </a:lnTo>
                    <a:lnTo>
                      <a:pt x="2326" y="1988"/>
                    </a:lnTo>
                    <a:lnTo>
                      <a:pt x="2328" y="1994"/>
                    </a:lnTo>
                    <a:lnTo>
                      <a:pt x="2328" y="1998"/>
                    </a:lnTo>
                    <a:lnTo>
                      <a:pt x="2328" y="2002"/>
                    </a:lnTo>
                    <a:lnTo>
                      <a:pt x="2330" y="2004"/>
                    </a:lnTo>
                    <a:lnTo>
                      <a:pt x="2334" y="2006"/>
                    </a:lnTo>
                    <a:lnTo>
                      <a:pt x="2336" y="2006"/>
                    </a:lnTo>
                    <a:lnTo>
                      <a:pt x="2340" y="2006"/>
                    </a:lnTo>
                    <a:lnTo>
                      <a:pt x="2352" y="2006"/>
                    </a:lnTo>
                    <a:lnTo>
                      <a:pt x="2358" y="2008"/>
                    </a:lnTo>
                    <a:lnTo>
                      <a:pt x="2364" y="2010"/>
                    </a:lnTo>
                    <a:lnTo>
                      <a:pt x="2380" y="2022"/>
                    </a:lnTo>
                    <a:lnTo>
                      <a:pt x="2394" y="2030"/>
                    </a:lnTo>
                    <a:lnTo>
                      <a:pt x="2420" y="2042"/>
                    </a:lnTo>
                    <a:lnTo>
                      <a:pt x="2424" y="2046"/>
                    </a:lnTo>
                    <a:lnTo>
                      <a:pt x="2426" y="2050"/>
                    </a:lnTo>
                    <a:lnTo>
                      <a:pt x="2424" y="2054"/>
                    </a:lnTo>
                    <a:lnTo>
                      <a:pt x="2420" y="2058"/>
                    </a:lnTo>
                    <a:lnTo>
                      <a:pt x="2414" y="2062"/>
                    </a:lnTo>
                    <a:lnTo>
                      <a:pt x="2410" y="2064"/>
                    </a:lnTo>
                    <a:lnTo>
                      <a:pt x="2414" y="2066"/>
                    </a:lnTo>
                    <a:lnTo>
                      <a:pt x="2418" y="2066"/>
                    </a:lnTo>
                    <a:lnTo>
                      <a:pt x="2426" y="2066"/>
                    </a:lnTo>
                    <a:lnTo>
                      <a:pt x="2434" y="2068"/>
                    </a:lnTo>
                    <a:lnTo>
                      <a:pt x="2438" y="2072"/>
                    </a:lnTo>
                    <a:lnTo>
                      <a:pt x="2452" y="2078"/>
                    </a:lnTo>
                    <a:lnTo>
                      <a:pt x="2458" y="2082"/>
                    </a:lnTo>
                    <a:lnTo>
                      <a:pt x="2470" y="2084"/>
                    </a:lnTo>
                    <a:lnTo>
                      <a:pt x="2476" y="2084"/>
                    </a:lnTo>
                    <a:lnTo>
                      <a:pt x="2480" y="2080"/>
                    </a:lnTo>
                    <a:lnTo>
                      <a:pt x="2488" y="2070"/>
                    </a:lnTo>
                    <a:lnTo>
                      <a:pt x="2502" y="2062"/>
                    </a:lnTo>
                    <a:lnTo>
                      <a:pt x="2508" y="2058"/>
                    </a:lnTo>
                    <a:lnTo>
                      <a:pt x="2514" y="2058"/>
                    </a:lnTo>
                    <a:lnTo>
                      <a:pt x="2522" y="2058"/>
                    </a:lnTo>
                    <a:lnTo>
                      <a:pt x="2526" y="2062"/>
                    </a:lnTo>
                    <a:lnTo>
                      <a:pt x="2540" y="2070"/>
                    </a:lnTo>
                    <a:lnTo>
                      <a:pt x="2558" y="2088"/>
                    </a:lnTo>
                    <a:lnTo>
                      <a:pt x="2570" y="2098"/>
                    </a:lnTo>
                    <a:lnTo>
                      <a:pt x="2576" y="2100"/>
                    </a:lnTo>
                    <a:lnTo>
                      <a:pt x="2578" y="2102"/>
                    </a:lnTo>
                    <a:lnTo>
                      <a:pt x="2580" y="2100"/>
                    </a:lnTo>
                    <a:lnTo>
                      <a:pt x="2582" y="2100"/>
                    </a:lnTo>
                    <a:lnTo>
                      <a:pt x="2582" y="2096"/>
                    </a:lnTo>
                    <a:lnTo>
                      <a:pt x="2582" y="2082"/>
                    </a:lnTo>
                    <a:lnTo>
                      <a:pt x="2580" y="2076"/>
                    </a:lnTo>
                    <a:lnTo>
                      <a:pt x="2576" y="2072"/>
                    </a:lnTo>
                    <a:lnTo>
                      <a:pt x="2560" y="2068"/>
                    </a:lnTo>
                    <a:lnTo>
                      <a:pt x="2556" y="2064"/>
                    </a:lnTo>
                    <a:lnTo>
                      <a:pt x="2554" y="2058"/>
                    </a:lnTo>
                    <a:lnTo>
                      <a:pt x="2554" y="2054"/>
                    </a:lnTo>
                    <a:lnTo>
                      <a:pt x="2554" y="2046"/>
                    </a:lnTo>
                    <a:lnTo>
                      <a:pt x="2558" y="2040"/>
                    </a:lnTo>
                    <a:lnTo>
                      <a:pt x="2560" y="2038"/>
                    </a:lnTo>
                    <a:lnTo>
                      <a:pt x="2560" y="2036"/>
                    </a:lnTo>
                    <a:lnTo>
                      <a:pt x="2556" y="2034"/>
                    </a:lnTo>
                    <a:lnTo>
                      <a:pt x="2542" y="2028"/>
                    </a:lnTo>
                    <a:lnTo>
                      <a:pt x="2534" y="2024"/>
                    </a:lnTo>
                    <a:lnTo>
                      <a:pt x="2530" y="2018"/>
                    </a:lnTo>
                    <a:lnTo>
                      <a:pt x="2528" y="2014"/>
                    </a:lnTo>
                    <a:lnTo>
                      <a:pt x="2524" y="2006"/>
                    </a:lnTo>
                    <a:lnTo>
                      <a:pt x="2518" y="2002"/>
                    </a:lnTo>
                    <a:lnTo>
                      <a:pt x="2502" y="1992"/>
                    </a:lnTo>
                    <a:lnTo>
                      <a:pt x="2486" y="1984"/>
                    </a:lnTo>
                    <a:lnTo>
                      <a:pt x="2424" y="1968"/>
                    </a:lnTo>
                    <a:lnTo>
                      <a:pt x="2416" y="1968"/>
                    </a:lnTo>
                    <a:lnTo>
                      <a:pt x="2410" y="1972"/>
                    </a:lnTo>
                    <a:lnTo>
                      <a:pt x="2394" y="1982"/>
                    </a:lnTo>
                    <a:lnTo>
                      <a:pt x="2386" y="1986"/>
                    </a:lnTo>
                    <a:lnTo>
                      <a:pt x="2378" y="1986"/>
                    </a:lnTo>
                    <a:lnTo>
                      <a:pt x="2376" y="1986"/>
                    </a:lnTo>
                    <a:lnTo>
                      <a:pt x="2368" y="1986"/>
                    </a:lnTo>
                    <a:lnTo>
                      <a:pt x="2362" y="1982"/>
                    </a:lnTo>
                    <a:lnTo>
                      <a:pt x="2354" y="1972"/>
                    </a:lnTo>
                    <a:lnTo>
                      <a:pt x="2342" y="1962"/>
                    </a:lnTo>
                    <a:lnTo>
                      <a:pt x="2334" y="1954"/>
                    </a:lnTo>
                    <a:lnTo>
                      <a:pt x="2328" y="1950"/>
                    </a:lnTo>
                    <a:lnTo>
                      <a:pt x="2320" y="1948"/>
                    </a:lnTo>
                    <a:lnTo>
                      <a:pt x="2316" y="1948"/>
                    </a:lnTo>
                    <a:lnTo>
                      <a:pt x="2310" y="1950"/>
                    </a:lnTo>
                    <a:lnTo>
                      <a:pt x="2306" y="1954"/>
                    </a:lnTo>
                    <a:lnTo>
                      <a:pt x="2302" y="1960"/>
                    </a:lnTo>
                    <a:close/>
                    <a:moveTo>
                      <a:pt x="2606" y="2298"/>
                    </a:moveTo>
                    <a:lnTo>
                      <a:pt x="2606" y="2298"/>
                    </a:lnTo>
                    <a:lnTo>
                      <a:pt x="2602" y="2290"/>
                    </a:lnTo>
                    <a:lnTo>
                      <a:pt x="2598" y="2284"/>
                    </a:lnTo>
                    <a:lnTo>
                      <a:pt x="2594" y="2280"/>
                    </a:lnTo>
                    <a:lnTo>
                      <a:pt x="2590" y="2272"/>
                    </a:lnTo>
                    <a:lnTo>
                      <a:pt x="2586" y="2258"/>
                    </a:lnTo>
                    <a:lnTo>
                      <a:pt x="2582" y="2252"/>
                    </a:lnTo>
                    <a:lnTo>
                      <a:pt x="2576" y="2248"/>
                    </a:lnTo>
                    <a:lnTo>
                      <a:pt x="2562" y="2244"/>
                    </a:lnTo>
                    <a:lnTo>
                      <a:pt x="2548" y="2236"/>
                    </a:lnTo>
                    <a:lnTo>
                      <a:pt x="2532" y="2226"/>
                    </a:lnTo>
                    <a:lnTo>
                      <a:pt x="2526" y="2220"/>
                    </a:lnTo>
                    <a:lnTo>
                      <a:pt x="2522" y="2214"/>
                    </a:lnTo>
                    <a:lnTo>
                      <a:pt x="2516" y="2180"/>
                    </a:lnTo>
                    <a:lnTo>
                      <a:pt x="2514" y="2174"/>
                    </a:lnTo>
                    <a:lnTo>
                      <a:pt x="2510" y="2168"/>
                    </a:lnTo>
                    <a:lnTo>
                      <a:pt x="2500" y="2158"/>
                    </a:lnTo>
                    <a:lnTo>
                      <a:pt x="2496" y="2152"/>
                    </a:lnTo>
                    <a:lnTo>
                      <a:pt x="2492" y="2146"/>
                    </a:lnTo>
                    <a:lnTo>
                      <a:pt x="2488" y="2130"/>
                    </a:lnTo>
                    <a:lnTo>
                      <a:pt x="2486" y="2128"/>
                    </a:lnTo>
                    <a:lnTo>
                      <a:pt x="2484" y="2128"/>
                    </a:lnTo>
                    <a:lnTo>
                      <a:pt x="2482" y="2128"/>
                    </a:lnTo>
                    <a:lnTo>
                      <a:pt x="2480" y="2128"/>
                    </a:lnTo>
                    <a:lnTo>
                      <a:pt x="2472" y="2138"/>
                    </a:lnTo>
                    <a:lnTo>
                      <a:pt x="2468" y="2144"/>
                    </a:lnTo>
                    <a:lnTo>
                      <a:pt x="2466" y="2150"/>
                    </a:lnTo>
                    <a:lnTo>
                      <a:pt x="2466" y="2184"/>
                    </a:lnTo>
                    <a:lnTo>
                      <a:pt x="2464" y="2192"/>
                    </a:lnTo>
                    <a:lnTo>
                      <a:pt x="2460" y="2198"/>
                    </a:lnTo>
                    <a:lnTo>
                      <a:pt x="2452" y="2206"/>
                    </a:lnTo>
                    <a:lnTo>
                      <a:pt x="2446" y="2210"/>
                    </a:lnTo>
                    <a:lnTo>
                      <a:pt x="2438" y="2212"/>
                    </a:lnTo>
                    <a:lnTo>
                      <a:pt x="2434" y="2212"/>
                    </a:lnTo>
                    <a:lnTo>
                      <a:pt x="2428" y="2210"/>
                    </a:lnTo>
                    <a:lnTo>
                      <a:pt x="2422" y="2204"/>
                    </a:lnTo>
                    <a:lnTo>
                      <a:pt x="2412" y="2188"/>
                    </a:lnTo>
                    <a:lnTo>
                      <a:pt x="2406" y="2184"/>
                    </a:lnTo>
                    <a:lnTo>
                      <a:pt x="2398" y="2182"/>
                    </a:lnTo>
                    <a:lnTo>
                      <a:pt x="2396" y="2182"/>
                    </a:lnTo>
                    <a:lnTo>
                      <a:pt x="2388" y="2180"/>
                    </a:lnTo>
                    <a:lnTo>
                      <a:pt x="2380" y="2178"/>
                    </a:lnTo>
                    <a:lnTo>
                      <a:pt x="2374" y="2176"/>
                    </a:lnTo>
                    <a:lnTo>
                      <a:pt x="2372" y="2174"/>
                    </a:lnTo>
                    <a:lnTo>
                      <a:pt x="2370" y="2172"/>
                    </a:lnTo>
                    <a:lnTo>
                      <a:pt x="2370" y="2168"/>
                    </a:lnTo>
                    <a:lnTo>
                      <a:pt x="2372" y="2164"/>
                    </a:lnTo>
                    <a:lnTo>
                      <a:pt x="2374" y="2160"/>
                    </a:lnTo>
                    <a:lnTo>
                      <a:pt x="2382" y="2146"/>
                    </a:lnTo>
                    <a:lnTo>
                      <a:pt x="2384" y="2140"/>
                    </a:lnTo>
                    <a:lnTo>
                      <a:pt x="2384" y="2138"/>
                    </a:lnTo>
                    <a:lnTo>
                      <a:pt x="2384" y="2134"/>
                    </a:lnTo>
                    <a:lnTo>
                      <a:pt x="2382" y="2132"/>
                    </a:lnTo>
                    <a:lnTo>
                      <a:pt x="2380" y="2132"/>
                    </a:lnTo>
                    <a:lnTo>
                      <a:pt x="2356" y="2126"/>
                    </a:lnTo>
                    <a:lnTo>
                      <a:pt x="2340" y="2124"/>
                    </a:lnTo>
                    <a:lnTo>
                      <a:pt x="2336" y="2124"/>
                    </a:lnTo>
                    <a:lnTo>
                      <a:pt x="2330" y="2124"/>
                    </a:lnTo>
                    <a:lnTo>
                      <a:pt x="2324" y="2128"/>
                    </a:lnTo>
                    <a:lnTo>
                      <a:pt x="2312" y="2136"/>
                    </a:lnTo>
                    <a:lnTo>
                      <a:pt x="2306" y="2140"/>
                    </a:lnTo>
                    <a:lnTo>
                      <a:pt x="2292" y="2146"/>
                    </a:lnTo>
                    <a:lnTo>
                      <a:pt x="2286" y="2150"/>
                    </a:lnTo>
                    <a:lnTo>
                      <a:pt x="2280" y="2154"/>
                    </a:lnTo>
                    <a:lnTo>
                      <a:pt x="2276" y="2160"/>
                    </a:lnTo>
                    <a:lnTo>
                      <a:pt x="2274" y="2164"/>
                    </a:lnTo>
                    <a:lnTo>
                      <a:pt x="2270" y="2170"/>
                    </a:lnTo>
                    <a:lnTo>
                      <a:pt x="2264" y="2172"/>
                    </a:lnTo>
                    <a:lnTo>
                      <a:pt x="2252" y="2168"/>
                    </a:lnTo>
                    <a:lnTo>
                      <a:pt x="2248" y="2166"/>
                    </a:lnTo>
                    <a:lnTo>
                      <a:pt x="2240" y="2164"/>
                    </a:lnTo>
                    <a:lnTo>
                      <a:pt x="2234" y="2166"/>
                    </a:lnTo>
                    <a:lnTo>
                      <a:pt x="2228" y="2168"/>
                    </a:lnTo>
                    <a:lnTo>
                      <a:pt x="2214" y="2176"/>
                    </a:lnTo>
                    <a:lnTo>
                      <a:pt x="2198" y="2188"/>
                    </a:lnTo>
                    <a:lnTo>
                      <a:pt x="2184" y="2196"/>
                    </a:lnTo>
                    <a:lnTo>
                      <a:pt x="2178" y="2198"/>
                    </a:lnTo>
                    <a:lnTo>
                      <a:pt x="2164" y="2206"/>
                    </a:lnTo>
                    <a:lnTo>
                      <a:pt x="2160" y="2208"/>
                    </a:lnTo>
                    <a:lnTo>
                      <a:pt x="2154" y="2212"/>
                    </a:lnTo>
                    <a:lnTo>
                      <a:pt x="2150" y="2220"/>
                    </a:lnTo>
                    <a:lnTo>
                      <a:pt x="2144" y="2234"/>
                    </a:lnTo>
                    <a:lnTo>
                      <a:pt x="2140" y="2238"/>
                    </a:lnTo>
                    <a:lnTo>
                      <a:pt x="2134" y="2240"/>
                    </a:lnTo>
                    <a:lnTo>
                      <a:pt x="2130" y="2240"/>
                    </a:lnTo>
                    <a:lnTo>
                      <a:pt x="2124" y="2242"/>
                    </a:lnTo>
                    <a:lnTo>
                      <a:pt x="2116" y="2246"/>
                    </a:lnTo>
                    <a:lnTo>
                      <a:pt x="2100" y="2256"/>
                    </a:lnTo>
                    <a:lnTo>
                      <a:pt x="2086" y="2264"/>
                    </a:lnTo>
                    <a:lnTo>
                      <a:pt x="2062" y="2276"/>
                    </a:lnTo>
                    <a:lnTo>
                      <a:pt x="2048" y="2286"/>
                    </a:lnTo>
                    <a:lnTo>
                      <a:pt x="2040" y="2294"/>
                    </a:lnTo>
                    <a:lnTo>
                      <a:pt x="2030" y="2306"/>
                    </a:lnTo>
                    <a:lnTo>
                      <a:pt x="2028" y="2312"/>
                    </a:lnTo>
                    <a:lnTo>
                      <a:pt x="2026" y="2320"/>
                    </a:lnTo>
                    <a:lnTo>
                      <a:pt x="2028" y="2326"/>
                    </a:lnTo>
                    <a:lnTo>
                      <a:pt x="2032" y="2340"/>
                    </a:lnTo>
                    <a:lnTo>
                      <a:pt x="2034" y="2356"/>
                    </a:lnTo>
                    <a:lnTo>
                      <a:pt x="2034" y="2360"/>
                    </a:lnTo>
                    <a:lnTo>
                      <a:pt x="2036" y="2376"/>
                    </a:lnTo>
                    <a:lnTo>
                      <a:pt x="2052" y="2428"/>
                    </a:lnTo>
                    <a:lnTo>
                      <a:pt x="2054" y="2444"/>
                    </a:lnTo>
                    <a:lnTo>
                      <a:pt x="2054" y="2448"/>
                    </a:lnTo>
                    <a:lnTo>
                      <a:pt x="2054" y="2464"/>
                    </a:lnTo>
                    <a:lnTo>
                      <a:pt x="2054" y="2488"/>
                    </a:lnTo>
                    <a:lnTo>
                      <a:pt x="2056" y="2494"/>
                    </a:lnTo>
                    <a:lnTo>
                      <a:pt x="2060" y="2500"/>
                    </a:lnTo>
                    <a:lnTo>
                      <a:pt x="2068" y="2510"/>
                    </a:lnTo>
                    <a:lnTo>
                      <a:pt x="2074" y="2514"/>
                    </a:lnTo>
                    <a:lnTo>
                      <a:pt x="2082" y="2514"/>
                    </a:lnTo>
                    <a:lnTo>
                      <a:pt x="2086" y="2514"/>
                    </a:lnTo>
                    <a:lnTo>
                      <a:pt x="2100" y="2512"/>
                    </a:lnTo>
                    <a:lnTo>
                      <a:pt x="2116" y="2508"/>
                    </a:lnTo>
                    <a:lnTo>
                      <a:pt x="2130" y="2502"/>
                    </a:lnTo>
                    <a:lnTo>
                      <a:pt x="2136" y="2498"/>
                    </a:lnTo>
                    <a:lnTo>
                      <a:pt x="2142" y="2496"/>
                    </a:lnTo>
                    <a:lnTo>
                      <a:pt x="2150" y="2496"/>
                    </a:lnTo>
                    <a:lnTo>
                      <a:pt x="2154" y="2496"/>
                    </a:lnTo>
                    <a:lnTo>
                      <a:pt x="2170" y="2492"/>
                    </a:lnTo>
                    <a:lnTo>
                      <a:pt x="2184" y="2488"/>
                    </a:lnTo>
                    <a:lnTo>
                      <a:pt x="2190" y="2484"/>
                    </a:lnTo>
                    <a:lnTo>
                      <a:pt x="2192" y="2480"/>
                    </a:lnTo>
                    <a:lnTo>
                      <a:pt x="2194" y="2476"/>
                    </a:lnTo>
                    <a:lnTo>
                      <a:pt x="2198" y="2472"/>
                    </a:lnTo>
                    <a:lnTo>
                      <a:pt x="2232" y="2460"/>
                    </a:lnTo>
                    <a:lnTo>
                      <a:pt x="2240" y="2458"/>
                    </a:lnTo>
                    <a:lnTo>
                      <a:pt x="2248" y="2456"/>
                    </a:lnTo>
                    <a:lnTo>
                      <a:pt x="2272" y="2456"/>
                    </a:lnTo>
                    <a:lnTo>
                      <a:pt x="2288" y="2458"/>
                    </a:lnTo>
                    <a:lnTo>
                      <a:pt x="2330" y="2464"/>
                    </a:lnTo>
                    <a:lnTo>
                      <a:pt x="2338" y="2468"/>
                    </a:lnTo>
                    <a:lnTo>
                      <a:pt x="2344" y="2472"/>
                    </a:lnTo>
                    <a:lnTo>
                      <a:pt x="2362" y="2490"/>
                    </a:lnTo>
                    <a:lnTo>
                      <a:pt x="2374" y="2500"/>
                    </a:lnTo>
                    <a:lnTo>
                      <a:pt x="2382" y="2510"/>
                    </a:lnTo>
                    <a:lnTo>
                      <a:pt x="2388" y="2514"/>
                    </a:lnTo>
                    <a:lnTo>
                      <a:pt x="2396" y="2514"/>
                    </a:lnTo>
                    <a:lnTo>
                      <a:pt x="2398" y="2514"/>
                    </a:lnTo>
                    <a:lnTo>
                      <a:pt x="2406" y="2516"/>
                    </a:lnTo>
                    <a:lnTo>
                      <a:pt x="2410" y="2522"/>
                    </a:lnTo>
                    <a:lnTo>
                      <a:pt x="2414" y="2528"/>
                    </a:lnTo>
                    <a:lnTo>
                      <a:pt x="2422" y="2540"/>
                    </a:lnTo>
                    <a:lnTo>
                      <a:pt x="2430" y="2548"/>
                    </a:lnTo>
                    <a:lnTo>
                      <a:pt x="2442" y="2558"/>
                    </a:lnTo>
                    <a:lnTo>
                      <a:pt x="2458" y="2570"/>
                    </a:lnTo>
                    <a:lnTo>
                      <a:pt x="2474" y="2576"/>
                    </a:lnTo>
                    <a:lnTo>
                      <a:pt x="2488" y="2580"/>
                    </a:lnTo>
                    <a:lnTo>
                      <a:pt x="2494" y="2582"/>
                    </a:lnTo>
                    <a:lnTo>
                      <a:pt x="2502" y="2580"/>
                    </a:lnTo>
                    <a:lnTo>
                      <a:pt x="2508" y="2578"/>
                    </a:lnTo>
                    <a:lnTo>
                      <a:pt x="2514" y="2576"/>
                    </a:lnTo>
                    <a:lnTo>
                      <a:pt x="2520" y="2580"/>
                    </a:lnTo>
                    <a:lnTo>
                      <a:pt x="2528" y="2588"/>
                    </a:lnTo>
                    <a:lnTo>
                      <a:pt x="2534" y="2592"/>
                    </a:lnTo>
                    <a:lnTo>
                      <a:pt x="2538" y="2594"/>
                    </a:lnTo>
                    <a:lnTo>
                      <a:pt x="2544" y="2592"/>
                    </a:lnTo>
                    <a:lnTo>
                      <a:pt x="2550" y="2588"/>
                    </a:lnTo>
                    <a:lnTo>
                      <a:pt x="2558" y="2580"/>
                    </a:lnTo>
                    <a:lnTo>
                      <a:pt x="2570" y="2570"/>
                    </a:lnTo>
                    <a:lnTo>
                      <a:pt x="2576" y="2568"/>
                    </a:lnTo>
                    <a:lnTo>
                      <a:pt x="2588" y="2564"/>
                    </a:lnTo>
                    <a:lnTo>
                      <a:pt x="2592" y="2562"/>
                    </a:lnTo>
                    <a:lnTo>
                      <a:pt x="2592" y="2556"/>
                    </a:lnTo>
                    <a:lnTo>
                      <a:pt x="2592" y="2552"/>
                    </a:lnTo>
                    <a:lnTo>
                      <a:pt x="2594" y="2544"/>
                    </a:lnTo>
                    <a:lnTo>
                      <a:pt x="2596" y="2538"/>
                    </a:lnTo>
                    <a:lnTo>
                      <a:pt x="2608" y="2512"/>
                    </a:lnTo>
                    <a:lnTo>
                      <a:pt x="2616" y="2498"/>
                    </a:lnTo>
                    <a:lnTo>
                      <a:pt x="2638" y="2434"/>
                    </a:lnTo>
                    <a:lnTo>
                      <a:pt x="2642" y="2418"/>
                    </a:lnTo>
                    <a:lnTo>
                      <a:pt x="2642" y="2396"/>
                    </a:lnTo>
                    <a:lnTo>
                      <a:pt x="2642" y="2380"/>
                    </a:lnTo>
                    <a:lnTo>
                      <a:pt x="2642" y="2366"/>
                    </a:lnTo>
                    <a:lnTo>
                      <a:pt x="2642" y="2350"/>
                    </a:lnTo>
                    <a:lnTo>
                      <a:pt x="2642" y="2346"/>
                    </a:lnTo>
                    <a:lnTo>
                      <a:pt x="2640" y="2340"/>
                    </a:lnTo>
                    <a:lnTo>
                      <a:pt x="2636" y="2334"/>
                    </a:lnTo>
                    <a:lnTo>
                      <a:pt x="2620" y="2324"/>
                    </a:lnTo>
                    <a:lnTo>
                      <a:pt x="2614" y="2318"/>
                    </a:lnTo>
                    <a:lnTo>
                      <a:pt x="2610" y="2312"/>
                    </a:lnTo>
                    <a:lnTo>
                      <a:pt x="2606" y="2298"/>
                    </a:lnTo>
                    <a:close/>
                    <a:moveTo>
                      <a:pt x="2522" y="2632"/>
                    </a:moveTo>
                    <a:lnTo>
                      <a:pt x="2522" y="2632"/>
                    </a:lnTo>
                    <a:lnTo>
                      <a:pt x="2520" y="2634"/>
                    </a:lnTo>
                    <a:lnTo>
                      <a:pt x="2518" y="2634"/>
                    </a:lnTo>
                    <a:lnTo>
                      <a:pt x="2516" y="2638"/>
                    </a:lnTo>
                    <a:lnTo>
                      <a:pt x="2518" y="2640"/>
                    </a:lnTo>
                    <a:lnTo>
                      <a:pt x="2522" y="2654"/>
                    </a:lnTo>
                    <a:lnTo>
                      <a:pt x="2524" y="2670"/>
                    </a:lnTo>
                    <a:lnTo>
                      <a:pt x="2524" y="2674"/>
                    </a:lnTo>
                    <a:lnTo>
                      <a:pt x="2526" y="2680"/>
                    </a:lnTo>
                    <a:lnTo>
                      <a:pt x="2532" y="2684"/>
                    </a:lnTo>
                    <a:lnTo>
                      <a:pt x="2538" y="2688"/>
                    </a:lnTo>
                    <a:lnTo>
                      <a:pt x="2540" y="2688"/>
                    </a:lnTo>
                    <a:lnTo>
                      <a:pt x="2544" y="2688"/>
                    </a:lnTo>
                    <a:lnTo>
                      <a:pt x="2546" y="2686"/>
                    </a:lnTo>
                    <a:lnTo>
                      <a:pt x="2548" y="2684"/>
                    </a:lnTo>
                    <a:lnTo>
                      <a:pt x="2550" y="2678"/>
                    </a:lnTo>
                    <a:lnTo>
                      <a:pt x="2556" y="2664"/>
                    </a:lnTo>
                    <a:lnTo>
                      <a:pt x="2562" y="2650"/>
                    </a:lnTo>
                    <a:lnTo>
                      <a:pt x="2564" y="2634"/>
                    </a:lnTo>
                    <a:lnTo>
                      <a:pt x="2564" y="2632"/>
                    </a:lnTo>
                    <a:lnTo>
                      <a:pt x="2564" y="2628"/>
                    </a:lnTo>
                    <a:lnTo>
                      <a:pt x="2562" y="2626"/>
                    </a:lnTo>
                    <a:lnTo>
                      <a:pt x="2560" y="2626"/>
                    </a:lnTo>
                    <a:lnTo>
                      <a:pt x="2556" y="2626"/>
                    </a:lnTo>
                    <a:lnTo>
                      <a:pt x="2552" y="2630"/>
                    </a:lnTo>
                    <a:lnTo>
                      <a:pt x="2544" y="2632"/>
                    </a:lnTo>
                    <a:lnTo>
                      <a:pt x="2536" y="2632"/>
                    </a:lnTo>
                    <a:lnTo>
                      <a:pt x="2522" y="2632"/>
                    </a:lnTo>
                    <a:close/>
                    <a:moveTo>
                      <a:pt x="2478" y="958"/>
                    </a:moveTo>
                    <a:lnTo>
                      <a:pt x="2478" y="958"/>
                    </a:lnTo>
                    <a:lnTo>
                      <a:pt x="2476" y="954"/>
                    </a:lnTo>
                    <a:lnTo>
                      <a:pt x="2476" y="958"/>
                    </a:lnTo>
                    <a:lnTo>
                      <a:pt x="2476" y="962"/>
                    </a:lnTo>
                    <a:lnTo>
                      <a:pt x="2474" y="976"/>
                    </a:lnTo>
                    <a:lnTo>
                      <a:pt x="2468" y="992"/>
                    </a:lnTo>
                    <a:lnTo>
                      <a:pt x="2468" y="998"/>
                    </a:lnTo>
                    <a:lnTo>
                      <a:pt x="2470" y="1006"/>
                    </a:lnTo>
                    <a:lnTo>
                      <a:pt x="2472" y="1012"/>
                    </a:lnTo>
                    <a:lnTo>
                      <a:pt x="2474" y="1018"/>
                    </a:lnTo>
                    <a:lnTo>
                      <a:pt x="2476" y="1026"/>
                    </a:lnTo>
                    <a:lnTo>
                      <a:pt x="2476" y="1088"/>
                    </a:lnTo>
                    <a:lnTo>
                      <a:pt x="2476" y="1104"/>
                    </a:lnTo>
                    <a:lnTo>
                      <a:pt x="2476" y="1118"/>
                    </a:lnTo>
                    <a:lnTo>
                      <a:pt x="2478" y="1124"/>
                    </a:lnTo>
                    <a:lnTo>
                      <a:pt x="2484" y="1128"/>
                    </a:lnTo>
                    <a:lnTo>
                      <a:pt x="2498" y="1134"/>
                    </a:lnTo>
                    <a:lnTo>
                      <a:pt x="2502" y="1134"/>
                    </a:lnTo>
                    <a:lnTo>
                      <a:pt x="2500" y="1130"/>
                    </a:lnTo>
                    <a:lnTo>
                      <a:pt x="2490" y="1114"/>
                    </a:lnTo>
                    <a:lnTo>
                      <a:pt x="2486" y="1106"/>
                    </a:lnTo>
                    <a:lnTo>
                      <a:pt x="2486" y="1098"/>
                    </a:lnTo>
                    <a:lnTo>
                      <a:pt x="2486" y="1094"/>
                    </a:lnTo>
                    <a:lnTo>
                      <a:pt x="2486" y="1088"/>
                    </a:lnTo>
                    <a:lnTo>
                      <a:pt x="2488" y="1080"/>
                    </a:lnTo>
                    <a:lnTo>
                      <a:pt x="2492" y="1074"/>
                    </a:lnTo>
                    <a:lnTo>
                      <a:pt x="2496" y="1070"/>
                    </a:lnTo>
                    <a:lnTo>
                      <a:pt x="2498" y="1070"/>
                    </a:lnTo>
                    <a:lnTo>
                      <a:pt x="2500" y="1072"/>
                    </a:lnTo>
                    <a:lnTo>
                      <a:pt x="2502" y="1074"/>
                    </a:lnTo>
                    <a:lnTo>
                      <a:pt x="2502" y="1070"/>
                    </a:lnTo>
                    <a:lnTo>
                      <a:pt x="2488" y="1006"/>
                    </a:lnTo>
                    <a:lnTo>
                      <a:pt x="2486" y="990"/>
                    </a:lnTo>
                    <a:lnTo>
                      <a:pt x="2486" y="988"/>
                    </a:lnTo>
                    <a:lnTo>
                      <a:pt x="2482" y="972"/>
                    </a:lnTo>
                    <a:lnTo>
                      <a:pt x="2478" y="958"/>
                    </a:lnTo>
                    <a:close/>
                    <a:moveTo>
                      <a:pt x="2460" y="1170"/>
                    </a:moveTo>
                    <a:lnTo>
                      <a:pt x="2460" y="1170"/>
                    </a:lnTo>
                    <a:lnTo>
                      <a:pt x="2458" y="1176"/>
                    </a:lnTo>
                    <a:lnTo>
                      <a:pt x="2456" y="1182"/>
                    </a:lnTo>
                    <a:lnTo>
                      <a:pt x="2456" y="1196"/>
                    </a:lnTo>
                    <a:lnTo>
                      <a:pt x="2454" y="1204"/>
                    </a:lnTo>
                    <a:lnTo>
                      <a:pt x="2452" y="1212"/>
                    </a:lnTo>
                    <a:lnTo>
                      <a:pt x="2450" y="1216"/>
                    </a:lnTo>
                    <a:lnTo>
                      <a:pt x="2446" y="1224"/>
                    </a:lnTo>
                    <a:lnTo>
                      <a:pt x="2446" y="1232"/>
                    </a:lnTo>
                    <a:lnTo>
                      <a:pt x="2446" y="1236"/>
                    </a:lnTo>
                    <a:lnTo>
                      <a:pt x="2448" y="1238"/>
                    </a:lnTo>
                    <a:lnTo>
                      <a:pt x="2450" y="1236"/>
                    </a:lnTo>
                    <a:lnTo>
                      <a:pt x="2460" y="1220"/>
                    </a:lnTo>
                    <a:lnTo>
                      <a:pt x="2464" y="1218"/>
                    </a:lnTo>
                    <a:lnTo>
                      <a:pt x="2466" y="1218"/>
                    </a:lnTo>
                    <a:lnTo>
                      <a:pt x="2468" y="1218"/>
                    </a:lnTo>
                    <a:lnTo>
                      <a:pt x="2472" y="1220"/>
                    </a:lnTo>
                    <a:lnTo>
                      <a:pt x="2480" y="1228"/>
                    </a:lnTo>
                    <a:lnTo>
                      <a:pt x="2482" y="1230"/>
                    </a:lnTo>
                    <a:lnTo>
                      <a:pt x="2484" y="1230"/>
                    </a:lnTo>
                    <a:lnTo>
                      <a:pt x="2486" y="1228"/>
                    </a:lnTo>
                    <a:lnTo>
                      <a:pt x="2488" y="1226"/>
                    </a:lnTo>
                    <a:lnTo>
                      <a:pt x="2492" y="1220"/>
                    </a:lnTo>
                    <a:lnTo>
                      <a:pt x="2496" y="1214"/>
                    </a:lnTo>
                    <a:lnTo>
                      <a:pt x="2502" y="1210"/>
                    </a:lnTo>
                    <a:lnTo>
                      <a:pt x="2508" y="1208"/>
                    </a:lnTo>
                    <a:lnTo>
                      <a:pt x="2520" y="1198"/>
                    </a:lnTo>
                    <a:lnTo>
                      <a:pt x="2528" y="1190"/>
                    </a:lnTo>
                    <a:lnTo>
                      <a:pt x="2530" y="1188"/>
                    </a:lnTo>
                    <a:lnTo>
                      <a:pt x="2530" y="1186"/>
                    </a:lnTo>
                    <a:lnTo>
                      <a:pt x="2528" y="1184"/>
                    </a:lnTo>
                    <a:lnTo>
                      <a:pt x="2526" y="1184"/>
                    </a:lnTo>
                    <a:lnTo>
                      <a:pt x="2522" y="1184"/>
                    </a:lnTo>
                    <a:lnTo>
                      <a:pt x="2506" y="1182"/>
                    </a:lnTo>
                    <a:lnTo>
                      <a:pt x="2492" y="1178"/>
                    </a:lnTo>
                    <a:lnTo>
                      <a:pt x="2478" y="1170"/>
                    </a:lnTo>
                    <a:lnTo>
                      <a:pt x="2472" y="1168"/>
                    </a:lnTo>
                    <a:lnTo>
                      <a:pt x="2466" y="1168"/>
                    </a:lnTo>
                    <a:lnTo>
                      <a:pt x="2460" y="1170"/>
                    </a:lnTo>
                    <a:close/>
                    <a:moveTo>
                      <a:pt x="2438" y="1284"/>
                    </a:moveTo>
                    <a:lnTo>
                      <a:pt x="2438" y="1284"/>
                    </a:lnTo>
                    <a:lnTo>
                      <a:pt x="2432" y="1300"/>
                    </a:lnTo>
                    <a:lnTo>
                      <a:pt x="2430" y="1304"/>
                    </a:lnTo>
                    <a:lnTo>
                      <a:pt x="2426" y="1310"/>
                    </a:lnTo>
                    <a:lnTo>
                      <a:pt x="2420" y="1316"/>
                    </a:lnTo>
                    <a:lnTo>
                      <a:pt x="2414" y="1318"/>
                    </a:lnTo>
                    <a:lnTo>
                      <a:pt x="2400" y="1326"/>
                    </a:lnTo>
                    <a:lnTo>
                      <a:pt x="2374" y="1346"/>
                    </a:lnTo>
                    <a:lnTo>
                      <a:pt x="2368" y="1350"/>
                    </a:lnTo>
                    <a:lnTo>
                      <a:pt x="2360" y="1350"/>
                    </a:lnTo>
                    <a:lnTo>
                      <a:pt x="2356" y="1350"/>
                    </a:lnTo>
                    <a:lnTo>
                      <a:pt x="2340" y="1354"/>
                    </a:lnTo>
                    <a:lnTo>
                      <a:pt x="2326" y="1358"/>
                    </a:lnTo>
                    <a:lnTo>
                      <a:pt x="2320" y="1362"/>
                    </a:lnTo>
                    <a:lnTo>
                      <a:pt x="2318" y="1366"/>
                    </a:lnTo>
                    <a:lnTo>
                      <a:pt x="2322" y="1378"/>
                    </a:lnTo>
                    <a:lnTo>
                      <a:pt x="2326" y="1392"/>
                    </a:lnTo>
                    <a:lnTo>
                      <a:pt x="2328" y="1394"/>
                    </a:lnTo>
                    <a:lnTo>
                      <a:pt x="2330" y="1396"/>
                    </a:lnTo>
                    <a:lnTo>
                      <a:pt x="2332" y="1396"/>
                    </a:lnTo>
                    <a:lnTo>
                      <a:pt x="2334" y="1394"/>
                    </a:lnTo>
                    <a:lnTo>
                      <a:pt x="2342" y="1386"/>
                    </a:lnTo>
                    <a:lnTo>
                      <a:pt x="2348" y="1382"/>
                    </a:lnTo>
                    <a:lnTo>
                      <a:pt x="2354" y="1380"/>
                    </a:lnTo>
                    <a:lnTo>
                      <a:pt x="2358" y="1378"/>
                    </a:lnTo>
                    <a:lnTo>
                      <a:pt x="2362" y="1376"/>
                    </a:lnTo>
                    <a:lnTo>
                      <a:pt x="2366" y="1374"/>
                    </a:lnTo>
                    <a:lnTo>
                      <a:pt x="2368" y="1376"/>
                    </a:lnTo>
                    <a:lnTo>
                      <a:pt x="2370" y="1376"/>
                    </a:lnTo>
                    <a:lnTo>
                      <a:pt x="2374" y="1374"/>
                    </a:lnTo>
                    <a:lnTo>
                      <a:pt x="2382" y="1366"/>
                    </a:lnTo>
                    <a:lnTo>
                      <a:pt x="2388" y="1362"/>
                    </a:lnTo>
                    <a:lnTo>
                      <a:pt x="2392" y="1360"/>
                    </a:lnTo>
                    <a:lnTo>
                      <a:pt x="2404" y="1360"/>
                    </a:lnTo>
                    <a:lnTo>
                      <a:pt x="2408" y="1360"/>
                    </a:lnTo>
                    <a:lnTo>
                      <a:pt x="2422" y="1360"/>
                    </a:lnTo>
                    <a:lnTo>
                      <a:pt x="2432" y="1360"/>
                    </a:lnTo>
                    <a:lnTo>
                      <a:pt x="2436" y="1360"/>
                    </a:lnTo>
                    <a:lnTo>
                      <a:pt x="2440" y="1356"/>
                    </a:lnTo>
                    <a:lnTo>
                      <a:pt x="2444" y="1350"/>
                    </a:lnTo>
                    <a:lnTo>
                      <a:pt x="2446" y="1342"/>
                    </a:lnTo>
                    <a:lnTo>
                      <a:pt x="2446" y="1330"/>
                    </a:lnTo>
                    <a:lnTo>
                      <a:pt x="2446" y="1322"/>
                    </a:lnTo>
                    <a:lnTo>
                      <a:pt x="2450" y="1314"/>
                    </a:lnTo>
                    <a:lnTo>
                      <a:pt x="2452" y="1308"/>
                    </a:lnTo>
                    <a:lnTo>
                      <a:pt x="2458" y="1294"/>
                    </a:lnTo>
                    <a:lnTo>
                      <a:pt x="2462" y="1280"/>
                    </a:lnTo>
                    <a:lnTo>
                      <a:pt x="2464" y="1272"/>
                    </a:lnTo>
                    <a:lnTo>
                      <a:pt x="2460" y="1266"/>
                    </a:lnTo>
                    <a:lnTo>
                      <a:pt x="2450" y="1250"/>
                    </a:lnTo>
                    <a:lnTo>
                      <a:pt x="2448" y="1246"/>
                    </a:lnTo>
                    <a:lnTo>
                      <a:pt x="2446" y="1246"/>
                    </a:lnTo>
                    <a:lnTo>
                      <a:pt x="2446" y="1248"/>
                    </a:lnTo>
                    <a:lnTo>
                      <a:pt x="2444" y="1260"/>
                    </a:lnTo>
                    <a:lnTo>
                      <a:pt x="2438" y="1284"/>
                    </a:lnTo>
                    <a:close/>
                  </a:path>
                </a:pathLst>
              </a:custGeom>
              <a:gradFill flip="none" rotWithShape="1">
                <a:gsLst>
                  <a:gs pos="0">
                    <a:schemeClr val="tx1"/>
                  </a:gs>
                  <a:gs pos="50000">
                    <a:schemeClr val="tx2">
                      <a:lumMod val="75000"/>
                      <a:lumOff val="25000"/>
                    </a:schemeClr>
                  </a:gs>
                  <a:gs pos="100000">
                    <a:schemeClr val="tx2">
                      <a:lumMod val="50000"/>
                      <a:lumOff val="50000"/>
                    </a:schemeClr>
                  </a:gs>
                </a:gsLst>
                <a:lin ang="27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prstClr val="black"/>
                  </a:solidFill>
                </a:endParaRPr>
              </a:p>
            </p:txBody>
          </p:sp>
          <p:sp>
            <p:nvSpPr>
              <p:cNvPr id="162" name="Freeform 15"/>
              <p:cNvSpPr>
                <a:spLocks noEditPoints="1"/>
              </p:cNvSpPr>
              <p:nvPr/>
            </p:nvSpPr>
            <p:spPr bwMode="auto">
              <a:xfrm>
                <a:off x="577448" y="5204200"/>
                <a:ext cx="674140" cy="830958"/>
              </a:xfrm>
              <a:custGeom>
                <a:avLst/>
                <a:gdLst>
                  <a:gd name="T0" fmla="*/ 1757 w 2211"/>
                  <a:gd name="T1" fmla="*/ 431 h 3018"/>
                  <a:gd name="T2" fmla="*/ 1780 w 2211"/>
                  <a:gd name="T3" fmla="*/ 502 h 3018"/>
                  <a:gd name="T4" fmla="*/ 1792 w 2211"/>
                  <a:gd name="T5" fmla="*/ 608 h 3018"/>
                  <a:gd name="T6" fmla="*/ 1954 w 2211"/>
                  <a:gd name="T7" fmla="*/ 711 h 3018"/>
                  <a:gd name="T8" fmla="*/ 2035 w 2211"/>
                  <a:gd name="T9" fmla="*/ 540 h 3018"/>
                  <a:gd name="T10" fmla="*/ 2203 w 2211"/>
                  <a:gd name="T11" fmla="*/ 366 h 3018"/>
                  <a:gd name="T12" fmla="*/ 2188 w 2211"/>
                  <a:gd name="T13" fmla="*/ 325 h 3018"/>
                  <a:gd name="T14" fmla="*/ 2153 w 2211"/>
                  <a:gd name="T15" fmla="*/ 272 h 3018"/>
                  <a:gd name="T16" fmla="*/ 2085 w 2211"/>
                  <a:gd name="T17" fmla="*/ 202 h 3018"/>
                  <a:gd name="T18" fmla="*/ 2002 w 2211"/>
                  <a:gd name="T19" fmla="*/ 129 h 3018"/>
                  <a:gd name="T20" fmla="*/ 1934 w 2211"/>
                  <a:gd name="T21" fmla="*/ 108 h 3018"/>
                  <a:gd name="T22" fmla="*/ 1737 w 2211"/>
                  <a:gd name="T23" fmla="*/ 207 h 3018"/>
                  <a:gd name="T24" fmla="*/ 1288 w 2211"/>
                  <a:gd name="T25" fmla="*/ 159 h 3018"/>
                  <a:gd name="T26" fmla="*/ 1303 w 2211"/>
                  <a:gd name="T27" fmla="*/ 194 h 3018"/>
                  <a:gd name="T28" fmla="*/ 1356 w 2211"/>
                  <a:gd name="T29" fmla="*/ 207 h 3018"/>
                  <a:gd name="T30" fmla="*/ 1364 w 2211"/>
                  <a:gd name="T31" fmla="*/ 156 h 3018"/>
                  <a:gd name="T32" fmla="*/ 1374 w 2211"/>
                  <a:gd name="T33" fmla="*/ 66 h 3018"/>
                  <a:gd name="T34" fmla="*/ 1361 w 2211"/>
                  <a:gd name="T35" fmla="*/ 3 h 3018"/>
                  <a:gd name="T36" fmla="*/ 1319 w 2211"/>
                  <a:gd name="T37" fmla="*/ 13 h 3018"/>
                  <a:gd name="T38" fmla="*/ 1266 w 2211"/>
                  <a:gd name="T39" fmla="*/ 58 h 3018"/>
                  <a:gd name="T40" fmla="*/ 1248 w 2211"/>
                  <a:gd name="T41" fmla="*/ 81 h 3018"/>
                  <a:gd name="T42" fmla="*/ 1253 w 2211"/>
                  <a:gd name="T43" fmla="*/ 144 h 3018"/>
                  <a:gd name="T44" fmla="*/ 1268 w 2211"/>
                  <a:gd name="T45" fmla="*/ 227 h 3018"/>
                  <a:gd name="T46" fmla="*/ 1379 w 2211"/>
                  <a:gd name="T47" fmla="*/ 252 h 3018"/>
                  <a:gd name="T48" fmla="*/ 1271 w 2211"/>
                  <a:gd name="T49" fmla="*/ 217 h 3018"/>
                  <a:gd name="T50" fmla="*/ 1172 w 2211"/>
                  <a:gd name="T51" fmla="*/ 1629 h 3018"/>
                  <a:gd name="T52" fmla="*/ 1677 w 2211"/>
                  <a:gd name="T53" fmla="*/ 1170 h 3018"/>
                  <a:gd name="T54" fmla="*/ 1500 w 2211"/>
                  <a:gd name="T55" fmla="*/ 703 h 3018"/>
                  <a:gd name="T56" fmla="*/ 1437 w 2211"/>
                  <a:gd name="T57" fmla="*/ 376 h 3018"/>
                  <a:gd name="T58" fmla="*/ 1520 w 2211"/>
                  <a:gd name="T59" fmla="*/ 509 h 3018"/>
                  <a:gd name="T60" fmla="*/ 1606 w 2211"/>
                  <a:gd name="T61" fmla="*/ 540 h 3018"/>
                  <a:gd name="T62" fmla="*/ 1674 w 2211"/>
                  <a:gd name="T63" fmla="*/ 527 h 3018"/>
                  <a:gd name="T64" fmla="*/ 1694 w 2211"/>
                  <a:gd name="T65" fmla="*/ 502 h 3018"/>
                  <a:gd name="T66" fmla="*/ 1659 w 2211"/>
                  <a:gd name="T67" fmla="*/ 446 h 3018"/>
                  <a:gd name="T68" fmla="*/ 1634 w 2211"/>
                  <a:gd name="T69" fmla="*/ 388 h 3018"/>
                  <a:gd name="T70" fmla="*/ 1553 w 2211"/>
                  <a:gd name="T71" fmla="*/ 345 h 3018"/>
                  <a:gd name="T72" fmla="*/ 1442 w 2211"/>
                  <a:gd name="T73" fmla="*/ 300 h 3018"/>
                  <a:gd name="T74" fmla="*/ 1341 w 2211"/>
                  <a:gd name="T75" fmla="*/ 330 h 3018"/>
                  <a:gd name="T76" fmla="*/ 1319 w 2211"/>
                  <a:gd name="T77" fmla="*/ 386 h 3018"/>
                  <a:gd name="T78" fmla="*/ 1182 w 2211"/>
                  <a:gd name="T79" fmla="*/ 424 h 3018"/>
                  <a:gd name="T80" fmla="*/ 1172 w 2211"/>
                  <a:gd name="T81" fmla="*/ 308 h 3018"/>
                  <a:gd name="T82" fmla="*/ 1112 w 2211"/>
                  <a:gd name="T83" fmla="*/ 315 h 3018"/>
                  <a:gd name="T84" fmla="*/ 1024 w 2211"/>
                  <a:gd name="T85" fmla="*/ 333 h 3018"/>
                  <a:gd name="T86" fmla="*/ 1034 w 2211"/>
                  <a:gd name="T87" fmla="*/ 383 h 3018"/>
                  <a:gd name="T88" fmla="*/ 1129 w 2211"/>
                  <a:gd name="T89" fmla="*/ 429 h 3018"/>
                  <a:gd name="T90" fmla="*/ 451 w 2211"/>
                  <a:gd name="T91" fmla="*/ 378 h 3018"/>
                  <a:gd name="T92" fmla="*/ 156 w 2211"/>
                  <a:gd name="T93" fmla="*/ 840 h 3018"/>
                  <a:gd name="T94" fmla="*/ 837 w 2211"/>
                  <a:gd name="T95" fmla="*/ 1417 h 3018"/>
                  <a:gd name="T96" fmla="*/ 1256 w 2211"/>
                  <a:gd name="T97" fmla="*/ 1755 h 3018"/>
                  <a:gd name="T98" fmla="*/ 1629 w 2211"/>
                  <a:gd name="T99" fmla="*/ 1679 h 3018"/>
                  <a:gd name="T100" fmla="*/ 1553 w 2211"/>
                  <a:gd name="T101" fmla="*/ 1654 h 3018"/>
                  <a:gd name="T102" fmla="*/ 1414 w 2211"/>
                  <a:gd name="T103" fmla="*/ 1851 h 3018"/>
                  <a:gd name="T104" fmla="*/ 1891 w 2211"/>
                  <a:gd name="T105" fmla="*/ 1893 h 3018"/>
                  <a:gd name="T106" fmla="*/ 1591 w 2211"/>
                  <a:gd name="T107" fmla="*/ 1795 h 3018"/>
                  <a:gd name="T108" fmla="*/ 1435 w 2211"/>
                  <a:gd name="T109" fmla="*/ 2057 h 3018"/>
                  <a:gd name="T110" fmla="*/ 1629 w 2211"/>
                  <a:gd name="T111" fmla="*/ 2524 h 3018"/>
                  <a:gd name="T112" fmla="*/ 1740 w 2211"/>
                  <a:gd name="T113" fmla="*/ 2741 h 3018"/>
                  <a:gd name="T114" fmla="*/ 2110 w 2211"/>
                  <a:gd name="T115" fmla="*/ 2342 h 3018"/>
                  <a:gd name="T116" fmla="*/ 1472 w 2211"/>
                  <a:gd name="T117" fmla="*/ 562 h 3018"/>
                  <a:gd name="T118" fmla="*/ 1394 w 2211"/>
                  <a:gd name="T119" fmla="*/ 577 h 3018"/>
                  <a:gd name="T120" fmla="*/ 978 w 2211"/>
                  <a:gd name="T121" fmla="*/ 338 h 3018"/>
                  <a:gd name="T122" fmla="*/ 1039 w 2211"/>
                  <a:gd name="T123" fmla="*/ 250 h 30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11"/>
                  <a:gd name="T187" fmla="*/ 0 h 3018"/>
                  <a:gd name="T188" fmla="*/ 2211 w 2211"/>
                  <a:gd name="T189" fmla="*/ 3018 h 30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11" h="3018">
                    <a:moveTo>
                      <a:pt x="1636" y="295"/>
                    </a:moveTo>
                    <a:lnTo>
                      <a:pt x="1639" y="300"/>
                    </a:lnTo>
                    <a:lnTo>
                      <a:pt x="1639" y="303"/>
                    </a:lnTo>
                    <a:lnTo>
                      <a:pt x="1639" y="308"/>
                    </a:lnTo>
                    <a:lnTo>
                      <a:pt x="1636" y="310"/>
                    </a:lnTo>
                    <a:lnTo>
                      <a:pt x="1636" y="313"/>
                    </a:lnTo>
                    <a:lnTo>
                      <a:pt x="1634" y="315"/>
                    </a:lnTo>
                    <a:lnTo>
                      <a:pt x="1636" y="320"/>
                    </a:lnTo>
                    <a:lnTo>
                      <a:pt x="1636" y="323"/>
                    </a:lnTo>
                    <a:lnTo>
                      <a:pt x="1641" y="328"/>
                    </a:lnTo>
                    <a:lnTo>
                      <a:pt x="1644" y="333"/>
                    </a:lnTo>
                    <a:lnTo>
                      <a:pt x="1649" y="335"/>
                    </a:lnTo>
                    <a:lnTo>
                      <a:pt x="1651" y="338"/>
                    </a:lnTo>
                    <a:lnTo>
                      <a:pt x="1656" y="340"/>
                    </a:lnTo>
                    <a:lnTo>
                      <a:pt x="1664" y="340"/>
                    </a:lnTo>
                    <a:lnTo>
                      <a:pt x="1669" y="340"/>
                    </a:lnTo>
                    <a:lnTo>
                      <a:pt x="1679" y="340"/>
                    </a:lnTo>
                    <a:lnTo>
                      <a:pt x="1687" y="338"/>
                    </a:lnTo>
                    <a:lnTo>
                      <a:pt x="1697" y="338"/>
                    </a:lnTo>
                    <a:lnTo>
                      <a:pt x="1704" y="338"/>
                    </a:lnTo>
                    <a:lnTo>
                      <a:pt x="1712" y="338"/>
                    </a:lnTo>
                    <a:lnTo>
                      <a:pt x="1719" y="340"/>
                    </a:lnTo>
                    <a:lnTo>
                      <a:pt x="1724" y="343"/>
                    </a:lnTo>
                    <a:lnTo>
                      <a:pt x="1729" y="348"/>
                    </a:lnTo>
                    <a:lnTo>
                      <a:pt x="1732" y="356"/>
                    </a:lnTo>
                    <a:lnTo>
                      <a:pt x="1737" y="363"/>
                    </a:lnTo>
                    <a:lnTo>
                      <a:pt x="1740" y="368"/>
                    </a:lnTo>
                    <a:lnTo>
                      <a:pt x="1745" y="373"/>
                    </a:lnTo>
                    <a:lnTo>
                      <a:pt x="1750" y="378"/>
                    </a:lnTo>
                    <a:lnTo>
                      <a:pt x="1752" y="386"/>
                    </a:lnTo>
                    <a:lnTo>
                      <a:pt x="1757" y="391"/>
                    </a:lnTo>
                    <a:lnTo>
                      <a:pt x="1760" y="401"/>
                    </a:lnTo>
                    <a:lnTo>
                      <a:pt x="1760" y="411"/>
                    </a:lnTo>
                    <a:lnTo>
                      <a:pt x="1760" y="424"/>
                    </a:lnTo>
                    <a:lnTo>
                      <a:pt x="1757" y="431"/>
                    </a:lnTo>
                    <a:lnTo>
                      <a:pt x="1757" y="439"/>
                    </a:lnTo>
                    <a:lnTo>
                      <a:pt x="1757" y="444"/>
                    </a:lnTo>
                    <a:lnTo>
                      <a:pt x="1757" y="449"/>
                    </a:lnTo>
                    <a:lnTo>
                      <a:pt x="1757" y="451"/>
                    </a:lnTo>
                    <a:lnTo>
                      <a:pt x="1760" y="451"/>
                    </a:lnTo>
                    <a:lnTo>
                      <a:pt x="1765" y="454"/>
                    </a:lnTo>
                    <a:lnTo>
                      <a:pt x="1770" y="454"/>
                    </a:lnTo>
                    <a:lnTo>
                      <a:pt x="1775" y="454"/>
                    </a:lnTo>
                    <a:lnTo>
                      <a:pt x="1777" y="456"/>
                    </a:lnTo>
                    <a:lnTo>
                      <a:pt x="1782" y="456"/>
                    </a:lnTo>
                    <a:lnTo>
                      <a:pt x="1782" y="459"/>
                    </a:lnTo>
                    <a:lnTo>
                      <a:pt x="1782" y="461"/>
                    </a:lnTo>
                    <a:lnTo>
                      <a:pt x="1780" y="464"/>
                    </a:lnTo>
                    <a:lnTo>
                      <a:pt x="1772" y="464"/>
                    </a:lnTo>
                    <a:lnTo>
                      <a:pt x="1767" y="466"/>
                    </a:lnTo>
                    <a:lnTo>
                      <a:pt x="1765" y="469"/>
                    </a:lnTo>
                    <a:lnTo>
                      <a:pt x="1765" y="471"/>
                    </a:lnTo>
                    <a:lnTo>
                      <a:pt x="1767" y="471"/>
                    </a:lnTo>
                    <a:lnTo>
                      <a:pt x="1770" y="474"/>
                    </a:lnTo>
                    <a:lnTo>
                      <a:pt x="1775" y="477"/>
                    </a:lnTo>
                    <a:lnTo>
                      <a:pt x="1777" y="477"/>
                    </a:lnTo>
                    <a:lnTo>
                      <a:pt x="1775" y="477"/>
                    </a:lnTo>
                    <a:lnTo>
                      <a:pt x="1770" y="477"/>
                    </a:lnTo>
                    <a:lnTo>
                      <a:pt x="1765" y="479"/>
                    </a:lnTo>
                    <a:lnTo>
                      <a:pt x="1762" y="482"/>
                    </a:lnTo>
                    <a:lnTo>
                      <a:pt x="1757" y="484"/>
                    </a:lnTo>
                    <a:lnTo>
                      <a:pt x="1755" y="487"/>
                    </a:lnTo>
                    <a:lnTo>
                      <a:pt x="1755" y="489"/>
                    </a:lnTo>
                    <a:lnTo>
                      <a:pt x="1757" y="494"/>
                    </a:lnTo>
                    <a:lnTo>
                      <a:pt x="1762" y="497"/>
                    </a:lnTo>
                    <a:lnTo>
                      <a:pt x="1767" y="499"/>
                    </a:lnTo>
                    <a:lnTo>
                      <a:pt x="1772" y="502"/>
                    </a:lnTo>
                    <a:lnTo>
                      <a:pt x="1780" y="502"/>
                    </a:lnTo>
                    <a:lnTo>
                      <a:pt x="1785" y="502"/>
                    </a:lnTo>
                    <a:lnTo>
                      <a:pt x="1790" y="499"/>
                    </a:lnTo>
                    <a:lnTo>
                      <a:pt x="1792" y="497"/>
                    </a:lnTo>
                    <a:lnTo>
                      <a:pt x="1795" y="494"/>
                    </a:lnTo>
                    <a:lnTo>
                      <a:pt x="1798" y="492"/>
                    </a:lnTo>
                    <a:lnTo>
                      <a:pt x="1800" y="489"/>
                    </a:lnTo>
                    <a:lnTo>
                      <a:pt x="1800" y="487"/>
                    </a:lnTo>
                    <a:lnTo>
                      <a:pt x="1803" y="484"/>
                    </a:lnTo>
                    <a:lnTo>
                      <a:pt x="1805" y="484"/>
                    </a:lnTo>
                    <a:lnTo>
                      <a:pt x="1808" y="484"/>
                    </a:lnTo>
                    <a:lnTo>
                      <a:pt x="1810" y="482"/>
                    </a:lnTo>
                    <a:lnTo>
                      <a:pt x="1815" y="487"/>
                    </a:lnTo>
                    <a:lnTo>
                      <a:pt x="1815" y="494"/>
                    </a:lnTo>
                    <a:lnTo>
                      <a:pt x="1815" y="504"/>
                    </a:lnTo>
                    <a:lnTo>
                      <a:pt x="1813" y="512"/>
                    </a:lnTo>
                    <a:lnTo>
                      <a:pt x="1810" y="514"/>
                    </a:lnTo>
                    <a:lnTo>
                      <a:pt x="1805" y="514"/>
                    </a:lnTo>
                    <a:lnTo>
                      <a:pt x="1803" y="517"/>
                    </a:lnTo>
                    <a:lnTo>
                      <a:pt x="1798" y="519"/>
                    </a:lnTo>
                    <a:lnTo>
                      <a:pt x="1792" y="522"/>
                    </a:lnTo>
                    <a:lnTo>
                      <a:pt x="1787" y="527"/>
                    </a:lnTo>
                    <a:lnTo>
                      <a:pt x="1785" y="529"/>
                    </a:lnTo>
                    <a:lnTo>
                      <a:pt x="1780" y="532"/>
                    </a:lnTo>
                    <a:lnTo>
                      <a:pt x="1777" y="537"/>
                    </a:lnTo>
                    <a:lnTo>
                      <a:pt x="1777" y="545"/>
                    </a:lnTo>
                    <a:lnTo>
                      <a:pt x="1775" y="555"/>
                    </a:lnTo>
                    <a:lnTo>
                      <a:pt x="1772" y="565"/>
                    </a:lnTo>
                    <a:lnTo>
                      <a:pt x="1772" y="572"/>
                    </a:lnTo>
                    <a:lnTo>
                      <a:pt x="1772" y="582"/>
                    </a:lnTo>
                    <a:lnTo>
                      <a:pt x="1775" y="587"/>
                    </a:lnTo>
                    <a:lnTo>
                      <a:pt x="1775" y="593"/>
                    </a:lnTo>
                    <a:lnTo>
                      <a:pt x="1777" y="598"/>
                    </a:lnTo>
                    <a:lnTo>
                      <a:pt x="1782" y="600"/>
                    </a:lnTo>
                    <a:lnTo>
                      <a:pt x="1787" y="605"/>
                    </a:lnTo>
                    <a:lnTo>
                      <a:pt x="1792" y="608"/>
                    </a:lnTo>
                    <a:lnTo>
                      <a:pt x="1795" y="613"/>
                    </a:lnTo>
                    <a:lnTo>
                      <a:pt x="1800" y="618"/>
                    </a:lnTo>
                    <a:lnTo>
                      <a:pt x="1803" y="625"/>
                    </a:lnTo>
                    <a:lnTo>
                      <a:pt x="1803" y="630"/>
                    </a:lnTo>
                    <a:lnTo>
                      <a:pt x="1803" y="638"/>
                    </a:lnTo>
                    <a:lnTo>
                      <a:pt x="1805" y="643"/>
                    </a:lnTo>
                    <a:lnTo>
                      <a:pt x="1810" y="648"/>
                    </a:lnTo>
                    <a:lnTo>
                      <a:pt x="1815" y="653"/>
                    </a:lnTo>
                    <a:lnTo>
                      <a:pt x="1820" y="658"/>
                    </a:lnTo>
                    <a:lnTo>
                      <a:pt x="1825" y="661"/>
                    </a:lnTo>
                    <a:lnTo>
                      <a:pt x="1833" y="666"/>
                    </a:lnTo>
                    <a:lnTo>
                      <a:pt x="1838" y="671"/>
                    </a:lnTo>
                    <a:lnTo>
                      <a:pt x="1843" y="673"/>
                    </a:lnTo>
                    <a:lnTo>
                      <a:pt x="1848" y="678"/>
                    </a:lnTo>
                    <a:lnTo>
                      <a:pt x="1856" y="683"/>
                    </a:lnTo>
                    <a:lnTo>
                      <a:pt x="1863" y="691"/>
                    </a:lnTo>
                    <a:lnTo>
                      <a:pt x="1871" y="693"/>
                    </a:lnTo>
                    <a:lnTo>
                      <a:pt x="1881" y="698"/>
                    </a:lnTo>
                    <a:lnTo>
                      <a:pt x="1888" y="698"/>
                    </a:lnTo>
                    <a:lnTo>
                      <a:pt x="1896" y="698"/>
                    </a:lnTo>
                    <a:lnTo>
                      <a:pt x="1903" y="696"/>
                    </a:lnTo>
                    <a:lnTo>
                      <a:pt x="1908" y="696"/>
                    </a:lnTo>
                    <a:lnTo>
                      <a:pt x="1914" y="696"/>
                    </a:lnTo>
                    <a:lnTo>
                      <a:pt x="1919" y="696"/>
                    </a:lnTo>
                    <a:lnTo>
                      <a:pt x="1924" y="698"/>
                    </a:lnTo>
                    <a:lnTo>
                      <a:pt x="1926" y="701"/>
                    </a:lnTo>
                    <a:lnTo>
                      <a:pt x="1929" y="703"/>
                    </a:lnTo>
                    <a:lnTo>
                      <a:pt x="1931" y="706"/>
                    </a:lnTo>
                    <a:lnTo>
                      <a:pt x="1931" y="708"/>
                    </a:lnTo>
                    <a:lnTo>
                      <a:pt x="1934" y="708"/>
                    </a:lnTo>
                    <a:lnTo>
                      <a:pt x="1936" y="711"/>
                    </a:lnTo>
                    <a:lnTo>
                      <a:pt x="1939" y="711"/>
                    </a:lnTo>
                    <a:lnTo>
                      <a:pt x="1944" y="711"/>
                    </a:lnTo>
                    <a:lnTo>
                      <a:pt x="1949" y="711"/>
                    </a:lnTo>
                    <a:lnTo>
                      <a:pt x="1954" y="711"/>
                    </a:lnTo>
                    <a:lnTo>
                      <a:pt x="1956" y="711"/>
                    </a:lnTo>
                    <a:lnTo>
                      <a:pt x="1964" y="708"/>
                    </a:lnTo>
                    <a:lnTo>
                      <a:pt x="1966" y="708"/>
                    </a:lnTo>
                    <a:lnTo>
                      <a:pt x="1971" y="706"/>
                    </a:lnTo>
                    <a:lnTo>
                      <a:pt x="1977" y="703"/>
                    </a:lnTo>
                    <a:lnTo>
                      <a:pt x="1979" y="701"/>
                    </a:lnTo>
                    <a:lnTo>
                      <a:pt x="1982" y="698"/>
                    </a:lnTo>
                    <a:lnTo>
                      <a:pt x="1984" y="693"/>
                    </a:lnTo>
                    <a:lnTo>
                      <a:pt x="1984" y="691"/>
                    </a:lnTo>
                    <a:lnTo>
                      <a:pt x="1984" y="681"/>
                    </a:lnTo>
                    <a:lnTo>
                      <a:pt x="1984" y="673"/>
                    </a:lnTo>
                    <a:lnTo>
                      <a:pt x="1984" y="668"/>
                    </a:lnTo>
                    <a:lnTo>
                      <a:pt x="1984" y="666"/>
                    </a:lnTo>
                    <a:lnTo>
                      <a:pt x="1984" y="661"/>
                    </a:lnTo>
                    <a:lnTo>
                      <a:pt x="1987" y="658"/>
                    </a:lnTo>
                    <a:lnTo>
                      <a:pt x="1989" y="656"/>
                    </a:lnTo>
                    <a:lnTo>
                      <a:pt x="1992" y="653"/>
                    </a:lnTo>
                    <a:lnTo>
                      <a:pt x="1994" y="648"/>
                    </a:lnTo>
                    <a:lnTo>
                      <a:pt x="1992" y="640"/>
                    </a:lnTo>
                    <a:lnTo>
                      <a:pt x="1989" y="633"/>
                    </a:lnTo>
                    <a:lnTo>
                      <a:pt x="1989" y="628"/>
                    </a:lnTo>
                    <a:lnTo>
                      <a:pt x="1992" y="625"/>
                    </a:lnTo>
                    <a:lnTo>
                      <a:pt x="1994" y="620"/>
                    </a:lnTo>
                    <a:lnTo>
                      <a:pt x="1999" y="615"/>
                    </a:lnTo>
                    <a:lnTo>
                      <a:pt x="2004" y="608"/>
                    </a:lnTo>
                    <a:lnTo>
                      <a:pt x="2007" y="600"/>
                    </a:lnTo>
                    <a:lnTo>
                      <a:pt x="2009" y="593"/>
                    </a:lnTo>
                    <a:lnTo>
                      <a:pt x="2012" y="585"/>
                    </a:lnTo>
                    <a:lnTo>
                      <a:pt x="2009" y="580"/>
                    </a:lnTo>
                    <a:lnTo>
                      <a:pt x="2009" y="572"/>
                    </a:lnTo>
                    <a:lnTo>
                      <a:pt x="2012" y="565"/>
                    </a:lnTo>
                    <a:lnTo>
                      <a:pt x="2014" y="560"/>
                    </a:lnTo>
                    <a:lnTo>
                      <a:pt x="2022" y="552"/>
                    </a:lnTo>
                    <a:lnTo>
                      <a:pt x="2027" y="545"/>
                    </a:lnTo>
                    <a:lnTo>
                      <a:pt x="2035" y="540"/>
                    </a:lnTo>
                    <a:lnTo>
                      <a:pt x="2042" y="535"/>
                    </a:lnTo>
                    <a:lnTo>
                      <a:pt x="2047" y="532"/>
                    </a:lnTo>
                    <a:lnTo>
                      <a:pt x="2052" y="529"/>
                    </a:lnTo>
                    <a:lnTo>
                      <a:pt x="2057" y="527"/>
                    </a:lnTo>
                    <a:lnTo>
                      <a:pt x="2065" y="524"/>
                    </a:lnTo>
                    <a:lnTo>
                      <a:pt x="2072" y="517"/>
                    </a:lnTo>
                    <a:lnTo>
                      <a:pt x="2080" y="512"/>
                    </a:lnTo>
                    <a:lnTo>
                      <a:pt x="2087" y="502"/>
                    </a:lnTo>
                    <a:lnTo>
                      <a:pt x="2093" y="494"/>
                    </a:lnTo>
                    <a:lnTo>
                      <a:pt x="2098" y="484"/>
                    </a:lnTo>
                    <a:lnTo>
                      <a:pt x="2100" y="474"/>
                    </a:lnTo>
                    <a:lnTo>
                      <a:pt x="2105" y="466"/>
                    </a:lnTo>
                    <a:lnTo>
                      <a:pt x="2108" y="461"/>
                    </a:lnTo>
                    <a:lnTo>
                      <a:pt x="2108" y="456"/>
                    </a:lnTo>
                    <a:lnTo>
                      <a:pt x="2113" y="454"/>
                    </a:lnTo>
                    <a:lnTo>
                      <a:pt x="2118" y="451"/>
                    </a:lnTo>
                    <a:lnTo>
                      <a:pt x="2123" y="449"/>
                    </a:lnTo>
                    <a:lnTo>
                      <a:pt x="2125" y="446"/>
                    </a:lnTo>
                    <a:lnTo>
                      <a:pt x="2130" y="444"/>
                    </a:lnTo>
                    <a:lnTo>
                      <a:pt x="2135" y="439"/>
                    </a:lnTo>
                    <a:lnTo>
                      <a:pt x="2140" y="434"/>
                    </a:lnTo>
                    <a:lnTo>
                      <a:pt x="2148" y="429"/>
                    </a:lnTo>
                    <a:lnTo>
                      <a:pt x="2156" y="424"/>
                    </a:lnTo>
                    <a:lnTo>
                      <a:pt x="2163" y="416"/>
                    </a:lnTo>
                    <a:lnTo>
                      <a:pt x="2171" y="411"/>
                    </a:lnTo>
                    <a:lnTo>
                      <a:pt x="2176" y="403"/>
                    </a:lnTo>
                    <a:lnTo>
                      <a:pt x="2183" y="396"/>
                    </a:lnTo>
                    <a:lnTo>
                      <a:pt x="2191" y="391"/>
                    </a:lnTo>
                    <a:lnTo>
                      <a:pt x="2196" y="386"/>
                    </a:lnTo>
                    <a:lnTo>
                      <a:pt x="2198" y="378"/>
                    </a:lnTo>
                    <a:lnTo>
                      <a:pt x="2203" y="376"/>
                    </a:lnTo>
                    <a:lnTo>
                      <a:pt x="2203" y="371"/>
                    </a:lnTo>
                    <a:lnTo>
                      <a:pt x="2206" y="368"/>
                    </a:lnTo>
                    <a:lnTo>
                      <a:pt x="2203" y="366"/>
                    </a:lnTo>
                    <a:lnTo>
                      <a:pt x="2196" y="363"/>
                    </a:lnTo>
                    <a:lnTo>
                      <a:pt x="2188" y="363"/>
                    </a:lnTo>
                    <a:lnTo>
                      <a:pt x="2178" y="366"/>
                    </a:lnTo>
                    <a:lnTo>
                      <a:pt x="2168" y="368"/>
                    </a:lnTo>
                    <a:lnTo>
                      <a:pt x="2161" y="371"/>
                    </a:lnTo>
                    <a:lnTo>
                      <a:pt x="2150" y="376"/>
                    </a:lnTo>
                    <a:lnTo>
                      <a:pt x="2143" y="381"/>
                    </a:lnTo>
                    <a:lnTo>
                      <a:pt x="2140" y="383"/>
                    </a:lnTo>
                    <a:lnTo>
                      <a:pt x="2140" y="381"/>
                    </a:lnTo>
                    <a:lnTo>
                      <a:pt x="2143" y="378"/>
                    </a:lnTo>
                    <a:lnTo>
                      <a:pt x="2145" y="376"/>
                    </a:lnTo>
                    <a:lnTo>
                      <a:pt x="2145" y="371"/>
                    </a:lnTo>
                    <a:lnTo>
                      <a:pt x="2143" y="366"/>
                    </a:lnTo>
                    <a:lnTo>
                      <a:pt x="2138" y="366"/>
                    </a:lnTo>
                    <a:lnTo>
                      <a:pt x="2128" y="366"/>
                    </a:lnTo>
                    <a:lnTo>
                      <a:pt x="2125" y="368"/>
                    </a:lnTo>
                    <a:lnTo>
                      <a:pt x="2125" y="366"/>
                    </a:lnTo>
                    <a:lnTo>
                      <a:pt x="2130" y="363"/>
                    </a:lnTo>
                    <a:lnTo>
                      <a:pt x="2140" y="358"/>
                    </a:lnTo>
                    <a:lnTo>
                      <a:pt x="2150" y="356"/>
                    </a:lnTo>
                    <a:lnTo>
                      <a:pt x="2158" y="353"/>
                    </a:lnTo>
                    <a:lnTo>
                      <a:pt x="2166" y="350"/>
                    </a:lnTo>
                    <a:lnTo>
                      <a:pt x="2171" y="353"/>
                    </a:lnTo>
                    <a:lnTo>
                      <a:pt x="2173" y="353"/>
                    </a:lnTo>
                    <a:lnTo>
                      <a:pt x="2178" y="356"/>
                    </a:lnTo>
                    <a:lnTo>
                      <a:pt x="2183" y="353"/>
                    </a:lnTo>
                    <a:lnTo>
                      <a:pt x="2188" y="353"/>
                    </a:lnTo>
                    <a:lnTo>
                      <a:pt x="2193" y="350"/>
                    </a:lnTo>
                    <a:lnTo>
                      <a:pt x="2198" y="345"/>
                    </a:lnTo>
                    <a:lnTo>
                      <a:pt x="2201" y="343"/>
                    </a:lnTo>
                    <a:lnTo>
                      <a:pt x="2201" y="338"/>
                    </a:lnTo>
                    <a:lnTo>
                      <a:pt x="2198" y="333"/>
                    </a:lnTo>
                    <a:lnTo>
                      <a:pt x="2196" y="330"/>
                    </a:lnTo>
                    <a:lnTo>
                      <a:pt x="2193" y="328"/>
                    </a:lnTo>
                    <a:lnTo>
                      <a:pt x="2188" y="325"/>
                    </a:lnTo>
                    <a:lnTo>
                      <a:pt x="2183" y="325"/>
                    </a:lnTo>
                    <a:lnTo>
                      <a:pt x="2176" y="323"/>
                    </a:lnTo>
                    <a:lnTo>
                      <a:pt x="2168" y="323"/>
                    </a:lnTo>
                    <a:lnTo>
                      <a:pt x="2161" y="323"/>
                    </a:lnTo>
                    <a:lnTo>
                      <a:pt x="2153" y="323"/>
                    </a:lnTo>
                    <a:lnTo>
                      <a:pt x="2145" y="323"/>
                    </a:lnTo>
                    <a:lnTo>
                      <a:pt x="2140" y="323"/>
                    </a:lnTo>
                    <a:lnTo>
                      <a:pt x="2138" y="325"/>
                    </a:lnTo>
                    <a:lnTo>
                      <a:pt x="2135" y="325"/>
                    </a:lnTo>
                    <a:lnTo>
                      <a:pt x="2135" y="323"/>
                    </a:lnTo>
                    <a:lnTo>
                      <a:pt x="2138" y="320"/>
                    </a:lnTo>
                    <a:lnTo>
                      <a:pt x="2143" y="318"/>
                    </a:lnTo>
                    <a:lnTo>
                      <a:pt x="2148" y="318"/>
                    </a:lnTo>
                    <a:lnTo>
                      <a:pt x="2153" y="318"/>
                    </a:lnTo>
                    <a:lnTo>
                      <a:pt x="2158" y="318"/>
                    </a:lnTo>
                    <a:lnTo>
                      <a:pt x="2161" y="315"/>
                    </a:lnTo>
                    <a:lnTo>
                      <a:pt x="2161" y="313"/>
                    </a:lnTo>
                    <a:lnTo>
                      <a:pt x="2156" y="310"/>
                    </a:lnTo>
                    <a:lnTo>
                      <a:pt x="2150" y="308"/>
                    </a:lnTo>
                    <a:lnTo>
                      <a:pt x="2145" y="305"/>
                    </a:lnTo>
                    <a:lnTo>
                      <a:pt x="2140" y="303"/>
                    </a:lnTo>
                    <a:lnTo>
                      <a:pt x="2135" y="303"/>
                    </a:lnTo>
                    <a:lnTo>
                      <a:pt x="2133" y="300"/>
                    </a:lnTo>
                    <a:lnTo>
                      <a:pt x="2133" y="298"/>
                    </a:lnTo>
                    <a:lnTo>
                      <a:pt x="2138" y="295"/>
                    </a:lnTo>
                    <a:lnTo>
                      <a:pt x="2143" y="292"/>
                    </a:lnTo>
                    <a:lnTo>
                      <a:pt x="2148" y="290"/>
                    </a:lnTo>
                    <a:lnTo>
                      <a:pt x="2150" y="285"/>
                    </a:lnTo>
                    <a:lnTo>
                      <a:pt x="2153" y="282"/>
                    </a:lnTo>
                    <a:lnTo>
                      <a:pt x="2156" y="277"/>
                    </a:lnTo>
                    <a:lnTo>
                      <a:pt x="2156" y="275"/>
                    </a:lnTo>
                    <a:lnTo>
                      <a:pt x="2153" y="272"/>
                    </a:lnTo>
                    <a:lnTo>
                      <a:pt x="2153" y="270"/>
                    </a:lnTo>
                    <a:lnTo>
                      <a:pt x="2150" y="267"/>
                    </a:lnTo>
                    <a:lnTo>
                      <a:pt x="2150" y="265"/>
                    </a:lnTo>
                    <a:lnTo>
                      <a:pt x="2150" y="260"/>
                    </a:lnTo>
                    <a:lnTo>
                      <a:pt x="2153" y="257"/>
                    </a:lnTo>
                    <a:lnTo>
                      <a:pt x="2153" y="255"/>
                    </a:lnTo>
                    <a:lnTo>
                      <a:pt x="2153" y="252"/>
                    </a:lnTo>
                    <a:lnTo>
                      <a:pt x="2150" y="250"/>
                    </a:lnTo>
                    <a:lnTo>
                      <a:pt x="2148" y="250"/>
                    </a:lnTo>
                    <a:lnTo>
                      <a:pt x="2143" y="247"/>
                    </a:lnTo>
                    <a:lnTo>
                      <a:pt x="2140" y="245"/>
                    </a:lnTo>
                    <a:lnTo>
                      <a:pt x="2140" y="242"/>
                    </a:lnTo>
                    <a:lnTo>
                      <a:pt x="2140" y="240"/>
                    </a:lnTo>
                    <a:lnTo>
                      <a:pt x="2140" y="237"/>
                    </a:lnTo>
                    <a:lnTo>
                      <a:pt x="2138" y="234"/>
                    </a:lnTo>
                    <a:lnTo>
                      <a:pt x="2133" y="234"/>
                    </a:lnTo>
                    <a:lnTo>
                      <a:pt x="2128" y="232"/>
                    </a:lnTo>
                    <a:lnTo>
                      <a:pt x="2120" y="232"/>
                    </a:lnTo>
                    <a:lnTo>
                      <a:pt x="2113" y="229"/>
                    </a:lnTo>
                    <a:lnTo>
                      <a:pt x="2105" y="229"/>
                    </a:lnTo>
                    <a:lnTo>
                      <a:pt x="2100" y="227"/>
                    </a:lnTo>
                    <a:lnTo>
                      <a:pt x="2095" y="224"/>
                    </a:lnTo>
                    <a:lnTo>
                      <a:pt x="2095" y="219"/>
                    </a:lnTo>
                    <a:lnTo>
                      <a:pt x="2100" y="217"/>
                    </a:lnTo>
                    <a:lnTo>
                      <a:pt x="2105" y="212"/>
                    </a:lnTo>
                    <a:lnTo>
                      <a:pt x="2108" y="207"/>
                    </a:lnTo>
                    <a:lnTo>
                      <a:pt x="2110" y="204"/>
                    </a:lnTo>
                    <a:lnTo>
                      <a:pt x="2108" y="202"/>
                    </a:lnTo>
                    <a:lnTo>
                      <a:pt x="2105" y="202"/>
                    </a:lnTo>
                    <a:lnTo>
                      <a:pt x="2103" y="199"/>
                    </a:lnTo>
                    <a:lnTo>
                      <a:pt x="2098" y="202"/>
                    </a:lnTo>
                    <a:lnTo>
                      <a:pt x="2093" y="202"/>
                    </a:lnTo>
                    <a:lnTo>
                      <a:pt x="2087" y="202"/>
                    </a:lnTo>
                    <a:lnTo>
                      <a:pt x="2085" y="202"/>
                    </a:lnTo>
                    <a:lnTo>
                      <a:pt x="2082" y="199"/>
                    </a:lnTo>
                    <a:lnTo>
                      <a:pt x="2082" y="197"/>
                    </a:lnTo>
                    <a:lnTo>
                      <a:pt x="2080" y="197"/>
                    </a:lnTo>
                    <a:lnTo>
                      <a:pt x="2077" y="194"/>
                    </a:lnTo>
                    <a:lnTo>
                      <a:pt x="2075" y="194"/>
                    </a:lnTo>
                    <a:lnTo>
                      <a:pt x="2070" y="194"/>
                    </a:lnTo>
                    <a:lnTo>
                      <a:pt x="2062" y="194"/>
                    </a:lnTo>
                    <a:lnTo>
                      <a:pt x="2055" y="184"/>
                    </a:lnTo>
                    <a:lnTo>
                      <a:pt x="2052" y="174"/>
                    </a:lnTo>
                    <a:lnTo>
                      <a:pt x="2050" y="161"/>
                    </a:lnTo>
                    <a:lnTo>
                      <a:pt x="2050" y="154"/>
                    </a:lnTo>
                    <a:lnTo>
                      <a:pt x="2050" y="146"/>
                    </a:lnTo>
                    <a:lnTo>
                      <a:pt x="2050" y="141"/>
                    </a:lnTo>
                    <a:lnTo>
                      <a:pt x="2047" y="134"/>
                    </a:lnTo>
                    <a:lnTo>
                      <a:pt x="2045" y="129"/>
                    </a:lnTo>
                    <a:lnTo>
                      <a:pt x="2045" y="121"/>
                    </a:lnTo>
                    <a:lnTo>
                      <a:pt x="2047" y="111"/>
                    </a:lnTo>
                    <a:lnTo>
                      <a:pt x="2047" y="103"/>
                    </a:lnTo>
                    <a:lnTo>
                      <a:pt x="2047" y="101"/>
                    </a:lnTo>
                    <a:lnTo>
                      <a:pt x="2045" y="98"/>
                    </a:lnTo>
                    <a:lnTo>
                      <a:pt x="2042" y="98"/>
                    </a:lnTo>
                    <a:lnTo>
                      <a:pt x="2040" y="96"/>
                    </a:lnTo>
                    <a:lnTo>
                      <a:pt x="2035" y="96"/>
                    </a:lnTo>
                    <a:lnTo>
                      <a:pt x="2032" y="98"/>
                    </a:lnTo>
                    <a:lnTo>
                      <a:pt x="2029" y="98"/>
                    </a:lnTo>
                    <a:lnTo>
                      <a:pt x="2027" y="98"/>
                    </a:lnTo>
                    <a:lnTo>
                      <a:pt x="2022" y="101"/>
                    </a:lnTo>
                    <a:lnTo>
                      <a:pt x="2017" y="103"/>
                    </a:lnTo>
                    <a:lnTo>
                      <a:pt x="2014" y="106"/>
                    </a:lnTo>
                    <a:lnTo>
                      <a:pt x="2012" y="111"/>
                    </a:lnTo>
                    <a:lnTo>
                      <a:pt x="2009" y="113"/>
                    </a:lnTo>
                    <a:lnTo>
                      <a:pt x="2007" y="116"/>
                    </a:lnTo>
                    <a:lnTo>
                      <a:pt x="2004" y="121"/>
                    </a:lnTo>
                    <a:lnTo>
                      <a:pt x="2004" y="124"/>
                    </a:lnTo>
                    <a:lnTo>
                      <a:pt x="2002" y="129"/>
                    </a:lnTo>
                    <a:lnTo>
                      <a:pt x="1999" y="131"/>
                    </a:lnTo>
                    <a:lnTo>
                      <a:pt x="1997" y="131"/>
                    </a:lnTo>
                    <a:lnTo>
                      <a:pt x="1994" y="131"/>
                    </a:lnTo>
                    <a:lnTo>
                      <a:pt x="1992" y="134"/>
                    </a:lnTo>
                    <a:lnTo>
                      <a:pt x="1992" y="131"/>
                    </a:lnTo>
                    <a:lnTo>
                      <a:pt x="1989" y="131"/>
                    </a:lnTo>
                    <a:lnTo>
                      <a:pt x="1987" y="129"/>
                    </a:lnTo>
                    <a:lnTo>
                      <a:pt x="1984" y="126"/>
                    </a:lnTo>
                    <a:lnTo>
                      <a:pt x="1982" y="126"/>
                    </a:lnTo>
                    <a:lnTo>
                      <a:pt x="1979" y="126"/>
                    </a:lnTo>
                    <a:lnTo>
                      <a:pt x="1977" y="129"/>
                    </a:lnTo>
                    <a:lnTo>
                      <a:pt x="1974" y="131"/>
                    </a:lnTo>
                    <a:lnTo>
                      <a:pt x="1971" y="134"/>
                    </a:lnTo>
                    <a:lnTo>
                      <a:pt x="1969" y="136"/>
                    </a:lnTo>
                    <a:lnTo>
                      <a:pt x="1964" y="141"/>
                    </a:lnTo>
                    <a:lnTo>
                      <a:pt x="1964" y="139"/>
                    </a:lnTo>
                    <a:lnTo>
                      <a:pt x="1964" y="136"/>
                    </a:lnTo>
                    <a:lnTo>
                      <a:pt x="1964" y="134"/>
                    </a:lnTo>
                    <a:lnTo>
                      <a:pt x="1961" y="131"/>
                    </a:lnTo>
                    <a:lnTo>
                      <a:pt x="1954" y="131"/>
                    </a:lnTo>
                    <a:lnTo>
                      <a:pt x="1946" y="134"/>
                    </a:lnTo>
                    <a:lnTo>
                      <a:pt x="1946" y="131"/>
                    </a:lnTo>
                    <a:lnTo>
                      <a:pt x="1951" y="129"/>
                    </a:lnTo>
                    <a:lnTo>
                      <a:pt x="1954" y="124"/>
                    </a:lnTo>
                    <a:lnTo>
                      <a:pt x="1959" y="119"/>
                    </a:lnTo>
                    <a:lnTo>
                      <a:pt x="1961" y="116"/>
                    </a:lnTo>
                    <a:lnTo>
                      <a:pt x="1964" y="111"/>
                    </a:lnTo>
                    <a:lnTo>
                      <a:pt x="1961" y="108"/>
                    </a:lnTo>
                    <a:lnTo>
                      <a:pt x="1954" y="108"/>
                    </a:lnTo>
                    <a:lnTo>
                      <a:pt x="1949" y="111"/>
                    </a:lnTo>
                    <a:lnTo>
                      <a:pt x="1944" y="111"/>
                    </a:lnTo>
                    <a:lnTo>
                      <a:pt x="1939" y="111"/>
                    </a:lnTo>
                    <a:lnTo>
                      <a:pt x="1934" y="108"/>
                    </a:lnTo>
                    <a:lnTo>
                      <a:pt x="1931" y="108"/>
                    </a:lnTo>
                    <a:lnTo>
                      <a:pt x="1926" y="108"/>
                    </a:lnTo>
                    <a:lnTo>
                      <a:pt x="1924" y="108"/>
                    </a:lnTo>
                    <a:lnTo>
                      <a:pt x="1919" y="108"/>
                    </a:lnTo>
                    <a:lnTo>
                      <a:pt x="1916" y="108"/>
                    </a:lnTo>
                    <a:lnTo>
                      <a:pt x="1914" y="111"/>
                    </a:lnTo>
                    <a:lnTo>
                      <a:pt x="1911" y="111"/>
                    </a:lnTo>
                    <a:lnTo>
                      <a:pt x="1906" y="111"/>
                    </a:lnTo>
                    <a:lnTo>
                      <a:pt x="1898" y="116"/>
                    </a:lnTo>
                    <a:lnTo>
                      <a:pt x="1888" y="121"/>
                    </a:lnTo>
                    <a:lnTo>
                      <a:pt x="1876" y="126"/>
                    </a:lnTo>
                    <a:lnTo>
                      <a:pt x="1866" y="129"/>
                    </a:lnTo>
                    <a:lnTo>
                      <a:pt x="1853" y="134"/>
                    </a:lnTo>
                    <a:lnTo>
                      <a:pt x="1845" y="139"/>
                    </a:lnTo>
                    <a:lnTo>
                      <a:pt x="1838" y="144"/>
                    </a:lnTo>
                    <a:lnTo>
                      <a:pt x="1835" y="149"/>
                    </a:lnTo>
                    <a:lnTo>
                      <a:pt x="1833" y="151"/>
                    </a:lnTo>
                    <a:lnTo>
                      <a:pt x="1830" y="156"/>
                    </a:lnTo>
                    <a:lnTo>
                      <a:pt x="1830" y="159"/>
                    </a:lnTo>
                    <a:lnTo>
                      <a:pt x="1828" y="161"/>
                    </a:lnTo>
                    <a:lnTo>
                      <a:pt x="1825" y="164"/>
                    </a:lnTo>
                    <a:lnTo>
                      <a:pt x="1820" y="166"/>
                    </a:lnTo>
                    <a:lnTo>
                      <a:pt x="1815" y="166"/>
                    </a:lnTo>
                    <a:lnTo>
                      <a:pt x="1808" y="166"/>
                    </a:lnTo>
                    <a:lnTo>
                      <a:pt x="1800" y="169"/>
                    </a:lnTo>
                    <a:lnTo>
                      <a:pt x="1792" y="169"/>
                    </a:lnTo>
                    <a:lnTo>
                      <a:pt x="1782" y="174"/>
                    </a:lnTo>
                    <a:lnTo>
                      <a:pt x="1775" y="176"/>
                    </a:lnTo>
                    <a:lnTo>
                      <a:pt x="1767" y="182"/>
                    </a:lnTo>
                    <a:lnTo>
                      <a:pt x="1760" y="184"/>
                    </a:lnTo>
                    <a:lnTo>
                      <a:pt x="1755" y="189"/>
                    </a:lnTo>
                    <a:lnTo>
                      <a:pt x="1752" y="192"/>
                    </a:lnTo>
                    <a:lnTo>
                      <a:pt x="1750" y="197"/>
                    </a:lnTo>
                    <a:lnTo>
                      <a:pt x="1745" y="202"/>
                    </a:lnTo>
                    <a:lnTo>
                      <a:pt x="1737" y="207"/>
                    </a:lnTo>
                    <a:lnTo>
                      <a:pt x="1727" y="212"/>
                    </a:lnTo>
                    <a:lnTo>
                      <a:pt x="1719" y="217"/>
                    </a:lnTo>
                    <a:lnTo>
                      <a:pt x="1712" y="222"/>
                    </a:lnTo>
                    <a:lnTo>
                      <a:pt x="1707" y="229"/>
                    </a:lnTo>
                    <a:lnTo>
                      <a:pt x="1704" y="234"/>
                    </a:lnTo>
                    <a:lnTo>
                      <a:pt x="1704" y="240"/>
                    </a:lnTo>
                    <a:lnTo>
                      <a:pt x="1702" y="247"/>
                    </a:lnTo>
                    <a:lnTo>
                      <a:pt x="1697" y="252"/>
                    </a:lnTo>
                    <a:lnTo>
                      <a:pt x="1692" y="255"/>
                    </a:lnTo>
                    <a:lnTo>
                      <a:pt x="1684" y="260"/>
                    </a:lnTo>
                    <a:lnTo>
                      <a:pt x="1677" y="262"/>
                    </a:lnTo>
                    <a:lnTo>
                      <a:pt x="1669" y="265"/>
                    </a:lnTo>
                    <a:lnTo>
                      <a:pt x="1659" y="267"/>
                    </a:lnTo>
                    <a:lnTo>
                      <a:pt x="1651" y="270"/>
                    </a:lnTo>
                    <a:lnTo>
                      <a:pt x="1646" y="272"/>
                    </a:lnTo>
                    <a:lnTo>
                      <a:pt x="1639" y="277"/>
                    </a:lnTo>
                    <a:lnTo>
                      <a:pt x="1636" y="280"/>
                    </a:lnTo>
                    <a:lnTo>
                      <a:pt x="1634" y="282"/>
                    </a:lnTo>
                    <a:lnTo>
                      <a:pt x="1634" y="287"/>
                    </a:lnTo>
                    <a:lnTo>
                      <a:pt x="1634" y="290"/>
                    </a:lnTo>
                    <a:lnTo>
                      <a:pt x="1636" y="295"/>
                    </a:lnTo>
                    <a:close/>
                    <a:moveTo>
                      <a:pt x="1258" y="159"/>
                    </a:moveTo>
                    <a:lnTo>
                      <a:pt x="1258" y="159"/>
                    </a:lnTo>
                    <a:lnTo>
                      <a:pt x="1261" y="159"/>
                    </a:lnTo>
                    <a:lnTo>
                      <a:pt x="1263" y="164"/>
                    </a:lnTo>
                    <a:lnTo>
                      <a:pt x="1271" y="166"/>
                    </a:lnTo>
                    <a:lnTo>
                      <a:pt x="1278" y="166"/>
                    </a:lnTo>
                    <a:lnTo>
                      <a:pt x="1283" y="161"/>
                    </a:lnTo>
                    <a:lnTo>
                      <a:pt x="1288" y="159"/>
                    </a:lnTo>
                    <a:lnTo>
                      <a:pt x="1291" y="156"/>
                    </a:lnTo>
                    <a:lnTo>
                      <a:pt x="1293" y="154"/>
                    </a:lnTo>
                    <a:lnTo>
                      <a:pt x="1296" y="156"/>
                    </a:lnTo>
                    <a:lnTo>
                      <a:pt x="1301" y="159"/>
                    </a:lnTo>
                    <a:lnTo>
                      <a:pt x="1306" y="164"/>
                    </a:lnTo>
                    <a:lnTo>
                      <a:pt x="1311" y="169"/>
                    </a:lnTo>
                    <a:lnTo>
                      <a:pt x="1316" y="174"/>
                    </a:lnTo>
                    <a:lnTo>
                      <a:pt x="1316" y="176"/>
                    </a:lnTo>
                    <a:lnTo>
                      <a:pt x="1311" y="174"/>
                    </a:lnTo>
                    <a:lnTo>
                      <a:pt x="1306" y="171"/>
                    </a:lnTo>
                    <a:lnTo>
                      <a:pt x="1298" y="169"/>
                    </a:lnTo>
                    <a:lnTo>
                      <a:pt x="1296" y="171"/>
                    </a:lnTo>
                    <a:lnTo>
                      <a:pt x="1296" y="176"/>
                    </a:lnTo>
                    <a:lnTo>
                      <a:pt x="1296" y="182"/>
                    </a:lnTo>
                    <a:lnTo>
                      <a:pt x="1301" y="184"/>
                    </a:lnTo>
                    <a:lnTo>
                      <a:pt x="1303" y="189"/>
                    </a:lnTo>
                    <a:lnTo>
                      <a:pt x="1303" y="194"/>
                    </a:lnTo>
                    <a:lnTo>
                      <a:pt x="1301" y="197"/>
                    </a:lnTo>
                    <a:lnTo>
                      <a:pt x="1296" y="199"/>
                    </a:lnTo>
                    <a:lnTo>
                      <a:pt x="1293" y="202"/>
                    </a:lnTo>
                    <a:lnTo>
                      <a:pt x="1291" y="204"/>
                    </a:lnTo>
                    <a:lnTo>
                      <a:pt x="1293" y="209"/>
                    </a:lnTo>
                    <a:lnTo>
                      <a:pt x="1296" y="214"/>
                    </a:lnTo>
                    <a:lnTo>
                      <a:pt x="1298" y="214"/>
                    </a:lnTo>
                    <a:lnTo>
                      <a:pt x="1306" y="214"/>
                    </a:lnTo>
                    <a:lnTo>
                      <a:pt x="1313" y="214"/>
                    </a:lnTo>
                    <a:lnTo>
                      <a:pt x="1321" y="214"/>
                    </a:lnTo>
                    <a:lnTo>
                      <a:pt x="1326" y="214"/>
                    </a:lnTo>
                    <a:lnTo>
                      <a:pt x="1331" y="212"/>
                    </a:lnTo>
                    <a:lnTo>
                      <a:pt x="1336" y="209"/>
                    </a:lnTo>
                    <a:lnTo>
                      <a:pt x="1341" y="207"/>
                    </a:lnTo>
                    <a:lnTo>
                      <a:pt x="1346" y="204"/>
                    </a:lnTo>
                    <a:lnTo>
                      <a:pt x="1351" y="204"/>
                    </a:lnTo>
                    <a:lnTo>
                      <a:pt x="1356" y="207"/>
                    </a:lnTo>
                    <a:lnTo>
                      <a:pt x="1359" y="207"/>
                    </a:lnTo>
                    <a:lnTo>
                      <a:pt x="1364" y="207"/>
                    </a:lnTo>
                    <a:lnTo>
                      <a:pt x="1366" y="204"/>
                    </a:lnTo>
                    <a:lnTo>
                      <a:pt x="1371" y="199"/>
                    </a:lnTo>
                    <a:lnTo>
                      <a:pt x="1374" y="197"/>
                    </a:lnTo>
                    <a:lnTo>
                      <a:pt x="1377" y="194"/>
                    </a:lnTo>
                    <a:lnTo>
                      <a:pt x="1374" y="189"/>
                    </a:lnTo>
                    <a:lnTo>
                      <a:pt x="1369" y="187"/>
                    </a:lnTo>
                    <a:lnTo>
                      <a:pt x="1361" y="184"/>
                    </a:lnTo>
                    <a:lnTo>
                      <a:pt x="1359" y="182"/>
                    </a:lnTo>
                    <a:lnTo>
                      <a:pt x="1356" y="179"/>
                    </a:lnTo>
                    <a:lnTo>
                      <a:pt x="1359" y="176"/>
                    </a:lnTo>
                    <a:lnTo>
                      <a:pt x="1364" y="174"/>
                    </a:lnTo>
                    <a:lnTo>
                      <a:pt x="1364" y="171"/>
                    </a:lnTo>
                    <a:lnTo>
                      <a:pt x="1366" y="166"/>
                    </a:lnTo>
                    <a:lnTo>
                      <a:pt x="1364" y="161"/>
                    </a:lnTo>
                    <a:lnTo>
                      <a:pt x="1364" y="159"/>
                    </a:lnTo>
                    <a:lnTo>
                      <a:pt x="1364" y="156"/>
                    </a:lnTo>
                    <a:lnTo>
                      <a:pt x="1364" y="154"/>
                    </a:lnTo>
                    <a:lnTo>
                      <a:pt x="1366" y="151"/>
                    </a:lnTo>
                    <a:lnTo>
                      <a:pt x="1371" y="144"/>
                    </a:lnTo>
                    <a:lnTo>
                      <a:pt x="1377" y="136"/>
                    </a:lnTo>
                    <a:lnTo>
                      <a:pt x="1374" y="129"/>
                    </a:lnTo>
                    <a:lnTo>
                      <a:pt x="1366" y="124"/>
                    </a:lnTo>
                    <a:lnTo>
                      <a:pt x="1359" y="119"/>
                    </a:lnTo>
                    <a:lnTo>
                      <a:pt x="1354" y="116"/>
                    </a:lnTo>
                    <a:lnTo>
                      <a:pt x="1354" y="111"/>
                    </a:lnTo>
                    <a:lnTo>
                      <a:pt x="1359" y="108"/>
                    </a:lnTo>
                    <a:lnTo>
                      <a:pt x="1366" y="103"/>
                    </a:lnTo>
                    <a:lnTo>
                      <a:pt x="1371" y="98"/>
                    </a:lnTo>
                    <a:lnTo>
                      <a:pt x="1374" y="91"/>
                    </a:lnTo>
                    <a:lnTo>
                      <a:pt x="1374" y="86"/>
                    </a:lnTo>
                    <a:lnTo>
                      <a:pt x="1374" y="78"/>
                    </a:lnTo>
                    <a:lnTo>
                      <a:pt x="1374" y="71"/>
                    </a:lnTo>
                    <a:lnTo>
                      <a:pt x="1374" y="66"/>
                    </a:lnTo>
                    <a:lnTo>
                      <a:pt x="1377" y="55"/>
                    </a:lnTo>
                    <a:lnTo>
                      <a:pt x="1377" y="48"/>
                    </a:lnTo>
                    <a:lnTo>
                      <a:pt x="1379" y="40"/>
                    </a:lnTo>
                    <a:lnTo>
                      <a:pt x="1377" y="38"/>
                    </a:lnTo>
                    <a:lnTo>
                      <a:pt x="1374" y="35"/>
                    </a:lnTo>
                    <a:lnTo>
                      <a:pt x="1369" y="38"/>
                    </a:lnTo>
                    <a:lnTo>
                      <a:pt x="1366" y="35"/>
                    </a:lnTo>
                    <a:lnTo>
                      <a:pt x="1369" y="30"/>
                    </a:lnTo>
                    <a:lnTo>
                      <a:pt x="1374" y="23"/>
                    </a:lnTo>
                    <a:lnTo>
                      <a:pt x="1377" y="18"/>
                    </a:lnTo>
                    <a:lnTo>
                      <a:pt x="1377" y="10"/>
                    </a:lnTo>
                    <a:lnTo>
                      <a:pt x="1377" y="5"/>
                    </a:lnTo>
                    <a:lnTo>
                      <a:pt x="1374" y="5"/>
                    </a:lnTo>
                    <a:lnTo>
                      <a:pt x="1371" y="5"/>
                    </a:lnTo>
                    <a:lnTo>
                      <a:pt x="1369" y="5"/>
                    </a:lnTo>
                    <a:lnTo>
                      <a:pt x="1366" y="5"/>
                    </a:lnTo>
                    <a:lnTo>
                      <a:pt x="1361" y="3"/>
                    </a:lnTo>
                    <a:lnTo>
                      <a:pt x="1356" y="3"/>
                    </a:lnTo>
                    <a:lnTo>
                      <a:pt x="1354" y="0"/>
                    </a:lnTo>
                    <a:lnTo>
                      <a:pt x="1351" y="0"/>
                    </a:lnTo>
                    <a:lnTo>
                      <a:pt x="1349" y="3"/>
                    </a:lnTo>
                    <a:lnTo>
                      <a:pt x="1346" y="5"/>
                    </a:lnTo>
                    <a:lnTo>
                      <a:pt x="1341" y="5"/>
                    </a:lnTo>
                    <a:lnTo>
                      <a:pt x="1336" y="5"/>
                    </a:lnTo>
                    <a:lnTo>
                      <a:pt x="1334" y="5"/>
                    </a:lnTo>
                    <a:lnTo>
                      <a:pt x="1329" y="8"/>
                    </a:lnTo>
                    <a:lnTo>
                      <a:pt x="1326" y="8"/>
                    </a:lnTo>
                    <a:lnTo>
                      <a:pt x="1324" y="8"/>
                    </a:lnTo>
                    <a:lnTo>
                      <a:pt x="1324" y="10"/>
                    </a:lnTo>
                    <a:lnTo>
                      <a:pt x="1321" y="13"/>
                    </a:lnTo>
                    <a:lnTo>
                      <a:pt x="1319" y="13"/>
                    </a:lnTo>
                    <a:lnTo>
                      <a:pt x="1316" y="13"/>
                    </a:lnTo>
                    <a:lnTo>
                      <a:pt x="1311" y="15"/>
                    </a:lnTo>
                    <a:lnTo>
                      <a:pt x="1303" y="18"/>
                    </a:lnTo>
                    <a:lnTo>
                      <a:pt x="1301" y="20"/>
                    </a:lnTo>
                    <a:lnTo>
                      <a:pt x="1296" y="25"/>
                    </a:lnTo>
                    <a:lnTo>
                      <a:pt x="1293" y="30"/>
                    </a:lnTo>
                    <a:lnTo>
                      <a:pt x="1293" y="35"/>
                    </a:lnTo>
                    <a:lnTo>
                      <a:pt x="1293" y="38"/>
                    </a:lnTo>
                    <a:lnTo>
                      <a:pt x="1293" y="40"/>
                    </a:lnTo>
                    <a:lnTo>
                      <a:pt x="1291" y="40"/>
                    </a:lnTo>
                    <a:lnTo>
                      <a:pt x="1286" y="43"/>
                    </a:lnTo>
                    <a:lnTo>
                      <a:pt x="1281" y="43"/>
                    </a:lnTo>
                    <a:lnTo>
                      <a:pt x="1278" y="45"/>
                    </a:lnTo>
                    <a:lnTo>
                      <a:pt x="1276" y="48"/>
                    </a:lnTo>
                    <a:lnTo>
                      <a:pt x="1273" y="50"/>
                    </a:lnTo>
                    <a:lnTo>
                      <a:pt x="1271" y="53"/>
                    </a:lnTo>
                    <a:lnTo>
                      <a:pt x="1268" y="55"/>
                    </a:lnTo>
                    <a:lnTo>
                      <a:pt x="1266" y="58"/>
                    </a:lnTo>
                    <a:lnTo>
                      <a:pt x="1263" y="61"/>
                    </a:lnTo>
                    <a:lnTo>
                      <a:pt x="1261" y="66"/>
                    </a:lnTo>
                    <a:lnTo>
                      <a:pt x="1261" y="71"/>
                    </a:lnTo>
                    <a:lnTo>
                      <a:pt x="1266" y="76"/>
                    </a:lnTo>
                    <a:lnTo>
                      <a:pt x="1268" y="81"/>
                    </a:lnTo>
                    <a:lnTo>
                      <a:pt x="1271" y="86"/>
                    </a:lnTo>
                    <a:lnTo>
                      <a:pt x="1271" y="88"/>
                    </a:lnTo>
                    <a:lnTo>
                      <a:pt x="1268" y="91"/>
                    </a:lnTo>
                    <a:lnTo>
                      <a:pt x="1268" y="96"/>
                    </a:lnTo>
                    <a:lnTo>
                      <a:pt x="1266" y="96"/>
                    </a:lnTo>
                    <a:lnTo>
                      <a:pt x="1263" y="93"/>
                    </a:lnTo>
                    <a:lnTo>
                      <a:pt x="1261" y="88"/>
                    </a:lnTo>
                    <a:lnTo>
                      <a:pt x="1258" y="83"/>
                    </a:lnTo>
                    <a:lnTo>
                      <a:pt x="1256" y="78"/>
                    </a:lnTo>
                    <a:lnTo>
                      <a:pt x="1253" y="76"/>
                    </a:lnTo>
                    <a:lnTo>
                      <a:pt x="1250" y="78"/>
                    </a:lnTo>
                    <a:lnTo>
                      <a:pt x="1248" y="81"/>
                    </a:lnTo>
                    <a:lnTo>
                      <a:pt x="1245" y="86"/>
                    </a:lnTo>
                    <a:lnTo>
                      <a:pt x="1243" y="88"/>
                    </a:lnTo>
                    <a:lnTo>
                      <a:pt x="1240" y="93"/>
                    </a:lnTo>
                    <a:lnTo>
                      <a:pt x="1240" y="98"/>
                    </a:lnTo>
                    <a:lnTo>
                      <a:pt x="1238" y="108"/>
                    </a:lnTo>
                    <a:lnTo>
                      <a:pt x="1235" y="116"/>
                    </a:lnTo>
                    <a:lnTo>
                      <a:pt x="1235" y="121"/>
                    </a:lnTo>
                    <a:lnTo>
                      <a:pt x="1235" y="126"/>
                    </a:lnTo>
                    <a:lnTo>
                      <a:pt x="1238" y="131"/>
                    </a:lnTo>
                    <a:lnTo>
                      <a:pt x="1243" y="134"/>
                    </a:lnTo>
                    <a:lnTo>
                      <a:pt x="1245" y="134"/>
                    </a:lnTo>
                    <a:lnTo>
                      <a:pt x="1250" y="134"/>
                    </a:lnTo>
                    <a:lnTo>
                      <a:pt x="1253" y="136"/>
                    </a:lnTo>
                    <a:lnTo>
                      <a:pt x="1256" y="134"/>
                    </a:lnTo>
                    <a:lnTo>
                      <a:pt x="1258" y="134"/>
                    </a:lnTo>
                    <a:lnTo>
                      <a:pt x="1258" y="136"/>
                    </a:lnTo>
                    <a:lnTo>
                      <a:pt x="1256" y="141"/>
                    </a:lnTo>
                    <a:lnTo>
                      <a:pt x="1253" y="144"/>
                    </a:lnTo>
                    <a:lnTo>
                      <a:pt x="1253" y="146"/>
                    </a:lnTo>
                    <a:lnTo>
                      <a:pt x="1258" y="159"/>
                    </a:lnTo>
                    <a:close/>
                    <a:moveTo>
                      <a:pt x="1866" y="1003"/>
                    </a:moveTo>
                    <a:lnTo>
                      <a:pt x="1840" y="1024"/>
                    </a:lnTo>
                    <a:lnTo>
                      <a:pt x="1813" y="1067"/>
                    </a:lnTo>
                    <a:lnTo>
                      <a:pt x="1808" y="1082"/>
                    </a:lnTo>
                    <a:lnTo>
                      <a:pt x="1808" y="1102"/>
                    </a:lnTo>
                    <a:lnTo>
                      <a:pt x="1823" y="1097"/>
                    </a:lnTo>
                    <a:lnTo>
                      <a:pt x="1850" y="1102"/>
                    </a:lnTo>
                    <a:lnTo>
                      <a:pt x="1866" y="1112"/>
                    </a:lnTo>
                    <a:lnTo>
                      <a:pt x="1881" y="1107"/>
                    </a:lnTo>
                    <a:lnTo>
                      <a:pt x="1893" y="1122"/>
                    </a:lnTo>
                    <a:lnTo>
                      <a:pt x="1914" y="1117"/>
                    </a:lnTo>
                    <a:lnTo>
                      <a:pt x="1914" y="1097"/>
                    </a:lnTo>
                    <a:lnTo>
                      <a:pt x="1903" y="1072"/>
                    </a:lnTo>
                    <a:lnTo>
                      <a:pt x="1861" y="1051"/>
                    </a:lnTo>
                    <a:lnTo>
                      <a:pt x="1856" y="1041"/>
                    </a:lnTo>
                    <a:lnTo>
                      <a:pt x="1866" y="1019"/>
                    </a:lnTo>
                    <a:lnTo>
                      <a:pt x="1866" y="1003"/>
                    </a:lnTo>
                    <a:close/>
                    <a:moveTo>
                      <a:pt x="1258" y="247"/>
                    </a:moveTo>
                    <a:lnTo>
                      <a:pt x="1258" y="245"/>
                    </a:lnTo>
                    <a:lnTo>
                      <a:pt x="1256" y="245"/>
                    </a:lnTo>
                    <a:lnTo>
                      <a:pt x="1253" y="247"/>
                    </a:lnTo>
                    <a:lnTo>
                      <a:pt x="1258" y="247"/>
                    </a:lnTo>
                    <a:close/>
                    <a:moveTo>
                      <a:pt x="1238" y="219"/>
                    </a:moveTo>
                    <a:lnTo>
                      <a:pt x="1243" y="219"/>
                    </a:lnTo>
                    <a:lnTo>
                      <a:pt x="1250" y="224"/>
                    </a:lnTo>
                    <a:lnTo>
                      <a:pt x="1253" y="227"/>
                    </a:lnTo>
                    <a:lnTo>
                      <a:pt x="1256" y="227"/>
                    </a:lnTo>
                    <a:lnTo>
                      <a:pt x="1261" y="224"/>
                    </a:lnTo>
                    <a:lnTo>
                      <a:pt x="1266" y="224"/>
                    </a:lnTo>
                    <a:lnTo>
                      <a:pt x="1268" y="227"/>
                    </a:lnTo>
                    <a:lnTo>
                      <a:pt x="1271" y="229"/>
                    </a:lnTo>
                    <a:lnTo>
                      <a:pt x="1271" y="234"/>
                    </a:lnTo>
                    <a:lnTo>
                      <a:pt x="1273" y="237"/>
                    </a:lnTo>
                    <a:lnTo>
                      <a:pt x="1273" y="240"/>
                    </a:lnTo>
                    <a:lnTo>
                      <a:pt x="1273" y="245"/>
                    </a:lnTo>
                    <a:lnTo>
                      <a:pt x="1273" y="252"/>
                    </a:lnTo>
                    <a:lnTo>
                      <a:pt x="1273" y="257"/>
                    </a:lnTo>
                    <a:lnTo>
                      <a:pt x="1276" y="262"/>
                    </a:lnTo>
                    <a:lnTo>
                      <a:pt x="1281" y="265"/>
                    </a:lnTo>
                    <a:lnTo>
                      <a:pt x="1283" y="267"/>
                    </a:lnTo>
                    <a:lnTo>
                      <a:pt x="1288" y="270"/>
                    </a:lnTo>
                    <a:lnTo>
                      <a:pt x="1291" y="270"/>
                    </a:lnTo>
                    <a:lnTo>
                      <a:pt x="1296" y="270"/>
                    </a:lnTo>
                    <a:lnTo>
                      <a:pt x="1301" y="272"/>
                    </a:lnTo>
                    <a:lnTo>
                      <a:pt x="1306" y="272"/>
                    </a:lnTo>
                    <a:lnTo>
                      <a:pt x="1311" y="270"/>
                    </a:lnTo>
                    <a:lnTo>
                      <a:pt x="1313" y="270"/>
                    </a:lnTo>
                    <a:lnTo>
                      <a:pt x="1319" y="270"/>
                    </a:lnTo>
                    <a:lnTo>
                      <a:pt x="1321" y="267"/>
                    </a:lnTo>
                    <a:lnTo>
                      <a:pt x="1324" y="267"/>
                    </a:lnTo>
                    <a:lnTo>
                      <a:pt x="1329" y="267"/>
                    </a:lnTo>
                    <a:lnTo>
                      <a:pt x="1331" y="267"/>
                    </a:lnTo>
                    <a:lnTo>
                      <a:pt x="1336" y="267"/>
                    </a:lnTo>
                    <a:lnTo>
                      <a:pt x="1341" y="265"/>
                    </a:lnTo>
                    <a:lnTo>
                      <a:pt x="1344" y="265"/>
                    </a:lnTo>
                    <a:lnTo>
                      <a:pt x="1346" y="265"/>
                    </a:lnTo>
                    <a:lnTo>
                      <a:pt x="1349" y="260"/>
                    </a:lnTo>
                    <a:lnTo>
                      <a:pt x="1351" y="260"/>
                    </a:lnTo>
                    <a:lnTo>
                      <a:pt x="1354" y="260"/>
                    </a:lnTo>
                    <a:lnTo>
                      <a:pt x="1359" y="262"/>
                    </a:lnTo>
                    <a:lnTo>
                      <a:pt x="1364" y="262"/>
                    </a:lnTo>
                    <a:lnTo>
                      <a:pt x="1366" y="260"/>
                    </a:lnTo>
                    <a:lnTo>
                      <a:pt x="1371" y="260"/>
                    </a:lnTo>
                    <a:lnTo>
                      <a:pt x="1374" y="255"/>
                    </a:lnTo>
                    <a:lnTo>
                      <a:pt x="1379" y="252"/>
                    </a:lnTo>
                    <a:lnTo>
                      <a:pt x="1379" y="250"/>
                    </a:lnTo>
                    <a:lnTo>
                      <a:pt x="1379" y="245"/>
                    </a:lnTo>
                    <a:lnTo>
                      <a:pt x="1379" y="240"/>
                    </a:lnTo>
                    <a:lnTo>
                      <a:pt x="1377" y="234"/>
                    </a:lnTo>
                    <a:lnTo>
                      <a:pt x="1374" y="232"/>
                    </a:lnTo>
                    <a:lnTo>
                      <a:pt x="1371" y="229"/>
                    </a:lnTo>
                    <a:lnTo>
                      <a:pt x="1366" y="227"/>
                    </a:lnTo>
                    <a:lnTo>
                      <a:pt x="1361" y="224"/>
                    </a:lnTo>
                    <a:lnTo>
                      <a:pt x="1356" y="224"/>
                    </a:lnTo>
                    <a:lnTo>
                      <a:pt x="1354" y="222"/>
                    </a:lnTo>
                    <a:lnTo>
                      <a:pt x="1344" y="224"/>
                    </a:lnTo>
                    <a:lnTo>
                      <a:pt x="1341" y="224"/>
                    </a:lnTo>
                    <a:lnTo>
                      <a:pt x="1336" y="229"/>
                    </a:lnTo>
                    <a:lnTo>
                      <a:pt x="1334" y="232"/>
                    </a:lnTo>
                    <a:lnTo>
                      <a:pt x="1331" y="234"/>
                    </a:lnTo>
                    <a:lnTo>
                      <a:pt x="1326" y="240"/>
                    </a:lnTo>
                    <a:lnTo>
                      <a:pt x="1324" y="240"/>
                    </a:lnTo>
                    <a:lnTo>
                      <a:pt x="1321" y="240"/>
                    </a:lnTo>
                    <a:lnTo>
                      <a:pt x="1313" y="240"/>
                    </a:lnTo>
                    <a:lnTo>
                      <a:pt x="1306" y="240"/>
                    </a:lnTo>
                    <a:lnTo>
                      <a:pt x="1301" y="240"/>
                    </a:lnTo>
                    <a:lnTo>
                      <a:pt x="1298" y="237"/>
                    </a:lnTo>
                    <a:lnTo>
                      <a:pt x="1296" y="232"/>
                    </a:lnTo>
                    <a:lnTo>
                      <a:pt x="1293" y="227"/>
                    </a:lnTo>
                    <a:lnTo>
                      <a:pt x="1288" y="224"/>
                    </a:lnTo>
                    <a:lnTo>
                      <a:pt x="1286" y="217"/>
                    </a:lnTo>
                    <a:lnTo>
                      <a:pt x="1283" y="214"/>
                    </a:lnTo>
                    <a:lnTo>
                      <a:pt x="1283" y="212"/>
                    </a:lnTo>
                    <a:lnTo>
                      <a:pt x="1281" y="212"/>
                    </a:lnTo>
                    <a:lnTo>
                      <a:pt x="1238" y="219"/>
                    </a:lnTo>
                    <a:close/>
                    <a:moveTo>
                      <a:pt x="1271" y="217"/>
                    </a:moveTo>
                    <a:lnTo>
                      <a:pt x="1268" y="217"/>
                    </a:lnTo>
                    <a:lnTo>
                      <a:pt x="1271" y="217"/>
                    </a:lnTo>
                    <a:close/>
                    <a:moveTo>
                      <a:pt x="1404" y="1810"/>
                    </a:moveTo>
                    <a:lnTo>
                      <a:pt x="1404" y="1810"/>
                    </a:lnTo>
                    <a:lnTo>
                      <a:pt x="1404" y="1803"/>
                    </a:lnTo>
                    <a:lnTo>
                      <a:pt x="1402" y="1798"/>
                    </a:lnTo>
                    <a:lnTo>
                      <a:pt x="1399" y="1795"/>
                    </a:lnTo>
                    <a:lnTo>
                      <a:pt x="1404" y="1737"/>
                    </a:lnTo>
                    <a:lnTo>
                      <a:pt x="1377" y="1732"/>
                    </a:lnTo>
                    <a:lnTo>
                      <a:pt x="1346" y="1727"/>
                    </a:lnTo>
                    <a:lnTo>
                      <a:pt x="1339" y="1725"/>
                    </a:lnTo>
                    <a:lnTo>
                      <a:pt x="1331" y="1722"/>
                    </a:lnTo>
                    <a:lnTo>
                      <a:pt x="1329" y="1722"/>
                    </a:lnTo>
                    <a:lnTo>
                      <a:pt x="1316" y="1720"/>
                    </a:lnTo>
                    <a:lnTo>
                      <a:pt x="1308" y="1717"/>
                    </a:lnTo>
                    <a:lnTo>
                      <a:pt x="1308" y="1694"/>
                    </a:lnTo>
                    <a:lnTo>
                      <a:pt x="1303" y="1689"/>
                    </a:lnTo>
                    <a:lnTo>
                      <a:pt x="1321" y="1679"/>
                    </a:lnTo>
                    <a:lnTo>
                      <a:pt x="1336" y="1669"/>
                    </a:lnTo>
                    <a:lnTo>
                      <a:pt x="1346" y="1629"/>
                    </a:lnTo>
                    <a:lnTo>
                      <a:pt x="1283" y="1639"/>
                    </a:lnTo>
                    <a:lnTo>
                      <a:pt x="1258" y="1674"/>
                    </a:lnTo>
                    <a:lnTo>
                      <a:pt x="1215" y="1679"/>
                    </a:lnTo>
                    <a:lnTo>
                      <a:pt x="1172" y="1629"/>
                    </a:lnTo>
                    <a:lnTo>
                      <a:pt x="1167" y="1561"/>
                    </a:lnTo>
                    <a:lnTo>
                      <a:pt x="1180" y="1546"/>
                    </a:lnTo>
                    <a:lnTo>
                      <a:pt x="1177" y="1546"/>
                    </a:lnTo>
                    <a:lnTo>
                      <a:pt x="1177" y="1510"/>
                    </a:lnTo>
                    <a:lnTo>
                      <a:pt x="1200" y="1490"/>
                    </a:lnTo>
                    <a:lnTo>
                      <a:pt x="1215" y="1472"/>
                    </a:lnTo>
                    <a:lnTo>
                      <a:pt x="1268" y="1477"/>
                    </a:lnTo>
                    <a:lnTo>
                      <a:pt x="1298" y="1477"/>
                    </a:lnTo>
                    <a:lnTo>
                      <a:pt x="1341" y="1467"/>
                    </a:lnTo>
                    <a:lnTo>
                      <a:pt x="1366" y="1467"/>
                    </a:lnTo>
                    <a:lnTo>
                      <a:pt x="1392" y="1462"/>
                    </a:lnTo>
                    <a:lnTo>
                      <a:pt x="1399" y="1490"/>
                    </a:lnTo>
                    <a:lnTo>
                      <a:pt x="1409" y="1525"/>
                    </a:lnTo>
                    <a:lnTo>
                      <a:pt x="1442" y="1556"/>
                    </a:lnTo>
                    <a:lnTo>
                      <a:pt x="1457" y="1561"/>
                    </a:lnTo>
                    <a:lnTo>
                      <a:pt x="1452" y="1510"/>
                    </a:lnTo>
                    <a:lnTo>
                      <a:pt x="1429" y="1452"/>
                    </a:lnTo>
                    <a:lnTo>
                      <a:pt x="1457" y="1422"/>
                    </a:lnTo>
                    <a:lnTo>
                      <a:pt x="1482" y="1412"/>
                    </a:lnTo>
                    <a:lnTo>
                      <a:pt x="1530" y="1367"/>
                    </a:lnTo>
                    <a:lnTo>
                      <a:pt x="1525" y="1334"/>
                    </a:lnTo>
                    <a:lnTo>
                      <a:pt x="1520" y="1304"/>
                    </a:lnTo>
                    <a:lnTo>
                      <a:pt x="1535" y="1314"/>
                    </a:lnTo>
                    <a:lnTo>
                      <a:pt x="1540" y="1309"/>
                    </a:lnTo>
                    <a:lnTo>
                      <a:pt x="1535" y="1288"/>
                    </a:lnTo>
                    <a:lnTo>
                      <a:pt x="1545" y="1288"/>
                    </a:lnTo>
                    <a:lnTo>
                      <a:pt x="1561" y="1283"/>
                    </a:lnTo>
                    <a:lnTo>
                      <a:pt x="1571" y="1258"/>
                    </a:lnTo>
                    <a:lnTo>
                      <a:pt x="1593" y="1253"/>
                    </a:lnTo>
                    <a:lnTo>
                      <a:pt x="1624" y="1235"/>
                    </a:lnTo>
                    <a:lnTo>
                      <a:pt x="1624" y="1195"/>
                    </a:lnTo>
                    <a:lnTo>
                      <a:pt x="1677" y="1170"/>
                    </a:lnTo>
                    <a:lnTo>
                      <a:pt x="1666" y="1117"/>
                    </a:lnTo>
                    <a:lnTo>
                      <a:pt x="1677" y="1170"/>
                    </a:lnTo>
                    <a:lnTo>
                      <a:pt x="1699" y="1155"/>
                    </a:lnTo>
                    <a:lnTo>
                      <a:pt x="1714" y="1160"/>
                    </a:lnTo>
                    <a:lnTo>
                      <a:pt x="1704" y="1175"/>
                    </a:lnTo>
                    <a:lnTo>
                      <a:pt x="1714" y="1195"/>
                    </a:lnTo>
                    <a:lnTo>
                      <a:pt x="1760" y="1160"/>
                    </a:lnTo>
                    <a:lnTo>
                      <a:pt x="1777" y="1137"/>
                    </a:lnTo>
                    <a:lnTo>
                      <a:pt x="1729" y="1132"/>
                    </a:lnTo>
                    <a:lnTo>
                      <a:pt x="1709" y="1102"/>
                    </a:lnTo>
                    <a:lnTo>
                      <a:pt x="1724" y="1087"/>
                    </a:lnTo>
                    <a:lnTo>
                      <a:pt x="1729" y="1067"/>
                    </a:lnTo>
                    <a:lnTo>
                      <a:pt x="1656" y="1082"/>
                    </a:lnTo>
                    <a:lnTo>
                      <a:pt x="1619" y="1112"/>
                    </a:lnTo>
                    <a:lnTo>
                      <a:pt x="1636" y="1077"/>
                    </a:lnTo>
                    <a:lnTo>
                      <a:pt x="1671" y="1056"/>
                    </a:lnTo>
                    <a:lnTo>
                      <a:pt x="1692" y="1034"/>
                    </a:lnTo>
                    <a:lnTo>
                      <a:pt x="1755" y="1039"/>
                    </a:lnTo>
                    <a:lnTo>
                      <a:pt x="1803" y="1034"/>
                    </a:lnTo>
                    <a:lnTo>
                      <a:pt x="1840" y="1009"/>
                    </a:lnTo>
                    <a:lnTo>
                      <a:pt x="1866" y="988"/>
                    </a:lnTo>
                    <a:lnTo>
                      <a:pt x="1845" y="938"/>
                    </a:lnTo>
                    <a:lnTo>
                      <a:pt x="1840" y="910"/>
                    </a:lnTo>
                    <a:lnTo>
                      <a:pt x="1772" y="875"/>
                    </a:lnTo>
                    <a:lnTo>
                      <a:pt x="1772" y="855"/>
                    </a:lnTo>
                    <a:lnTo>
                      <a:pt x="1714" y="746"/>
                    </a:lnTo>
                    <a:lnTo>
                      <a:pt x="1699" y="792"/>
                    </a:lnTo>
                    <a:lnTo>
                      <a:pt x="1661" y="802"/>
                    </a:lnTo>
                    <a:lnTo>
                      <a:pt x="1651" y="792"/>
                    </a:lnTo>
                    <a:lnTo>
                      <a:pt x="1636" y="792"/>
                    </a:lnTo>
                    <a:lnTo>
                      <a:pt x="1636" y="719"/>
                    </a:lnTo>
                    <a:lnTo>
                      <a:pt x="1603" y="714"/>
                    </a:lnTo>
                    <a:lnTo>
                      <a:pt x="1578" y="678"/>
                    </a:lnTo>
                    <a:lnTo>
                      <a:pt x="1550" y="683"/>
                    </a:lnTo>
                    <a:lnTo>
                      <a:pt x="1520" y="673"/>
                    </a:lnTo>
                    <a:lnTo>
                      <a:pt x="1500" y="678"/>
                    </a:lnTo>
                    <a:lnTo>
                      <a:pt x="1500" y="703"/>
                    </a:lnTo>
                    <a:lnTo>
                      <a:pt x="1500" y="731"/>
                    </a:lnTo>
                    <a:lnTo>
                      <a:pt x="1495" y="787"/>
                    </a:lnTo>
                    <a:lnTo>
                      <a:pt x="1487" y="807"/>
                    </a:lnTo>
                    <a:lnTo>
                      <a:pt x="1520" y="870"/>
                    </a:lnTo>
                    <a:lnTo>
                      <a:pt x="1467" y="915"/>
                    </a:lnTo>
                    <a:lnTo>
                      <a:pt x="1477" y="993"/>
                    </a:lnTo>
                    <a:lnTo>
                      <a:pt x="1457" y="1009"/>
                    </a:lnTo>
                    <a:lnTo>
                      <a:pt x="1437" y="998"/>
                    </a:lnTo>
                    <a:lnTo>
                      <a:pt x="1424" y="905"/>
                    </a:lnTo>
                    <a:lnTo>
                      <a:pt x="1371" y="900"/>
                    </a:lnTo>
                    <a:lnTo>
                      <a:pt x="1273" y="845"/>
                    </a:lnTo>
                    <a:lnTo>
                      <a:pt x="1253" y="845"/>
                    </a:lnTo>
                    <a:lnTo>
                      <a:pt x="1235" y="797"/>
                    </a:lnTo>
                    <a:lnTo>
                      <a:pt x="1220" y="782"/>
                    </a:lnTo>
                    <a:lnTo>
                      <a:pt x="1263" y="658"/>
                    </a:lnTo>
                    <a:lnTo>
                      <a:pt x="1288" y="630"/>
                    </a:lnTo>
                    <a:lnTo>
                      <a:pt x="1316" y="615"/>
                    </a:lnTo>
                    <a:lnTo>
                      <a:pt x="1331" y="615"/>
                    </a:lnTo>
                    <a:lnTo>
                      <a:pt x="1346" y="565"/>
                    </a:lnTo>
                    <a:lnTo>
                      <a:pt x="1356" y="524"/>
                    </a:lnTo>
                    <a:lnTo>
                      <a:pt x="1409" y="512"/>
                    </a:lnTo>
                    <a:lnTo>
                      <a:pt x="1437" y="492"/>
                    </a:lnTo>
                    <a:lnTo>
                      <a:pt x="1419" y="446"/>
                    </a:lnTo>
                    <a:lnTo>
                      <a:pt x="1432" y="416"/>
                    </a:lnTo>
                    <a:lnTo>
                      <a:pt x="1412" y="393"/>
                    </a:lnTo>
                    <a:lnTo>
                      <a:pt x="1414" y="393"/>
                    </a:lnTo>
                    <a:lnTo>
                      <a:pt x="1417" y="391"/>
                    </a:lnTo>
                    <a:lnTo>
                      <a:pt x="1419" y="388"/>
                    </a:lnTo>
                    <a:lnTo>
                      <a:pt x="1422" y="388"/>
                    </a:lnTo>
                    <a:lnTo>
                      <a:pt x="1424" y="388"/>
                    </a:lnTo>
                    <a:lnTo>
                      <a:pt x="1432" y="388"/>
                    </a:lnTo>
                    <a:lnTo>
                      <a:pt x="1440" y="388"/>
                    </a:lnTo>
                    <a:lnTo>
                      <a:pt x="1442" y="386"/>
                    </a:lnTo>
                    <a:lnTo>
                      <a:pt x="1442" y="383"/>
                    </a:lnTo>
                    <a:lnTo>
                      <a:pt x="1437" y="376"/>
                    </a:lnTo>
                    <a:lnTo>
                      <a:pt x="1437" y="373"/>
                    </a:lnTo>
                    <a:lnTo>
                      <a:pt x="1440" y="373"/>
                    </a:lnTo>
                    <a:lnTo>
                      <a:pt x="1445" y="376"/>
                    </a:lnTo>
                    <a:lnTo>
                      <a:pt x="1452" y="378"/>
                    </a:lnTo>
                    <a:lnTo>
                      <a:pt x="1455" y="381"/>
                    </a:lnTo>
                    <a:lnTo>
                      <a:pt x="1457" y="383"/>
                    </a:lnTo>
                    <a:lnTo>
                      <a:pt x="1462" y="386"/>
                    </a:lnTo>
                    <a:lnTo>
                      <a:pt x="1467" y="388"/>
                    </a:lnTo>
                    <a:lnTo>
                      <a:pt x="1472" y="393"/>
                    </a:lnTo>
                    <a:lnTo>
                      <a:pt x="1477" y="396"/>
                    </a:lnTo>
                    <a:lnTo>
                      <a:pt x="1485" y="398"/>
                    </a:lnTo>
                    <a:lnTo>
                      <a:pt x="1490" y="401"/>
                    </a:lnTo>
                    <a:lnTo>
                      <a:pt x="1495" y="403"/>
                    </a:lnTo>
                    <a:lnTo>
                      <a:pt x="1500" y="406"/>
                    </a:lnTo>
                    <a:lnTo>
                      <a:pt x="1505" y="406"/>
                    </a:lnTo>
                    <a:lnTo>
                      <a:pt x="1510" y="411"/>
                    </a:lnTo>
                    <a:lnTo>
                      <a:pt x="1515" y="413"/>
                    </a:lnTo>
                    <a:lnTo>
                      <a:pt x="1523" y="419"/>
                    </a:lnTo>
                    <a:lnTo>
                      <a:pt x="1528" y="424"/>
                    </a:lnTo>
                    <a:lnTo>
                      <a:pt x="1535" y="431"/>
                    </a:lnTo>
                    <a:lnTo>
                      <a:pt x="1543" y="441"/>
                    </a:lnTo>
                    <a:lnTo>
                      <a:pt x="1545" y="449"/>
                    </a:lnTo>
                    <a:lnTo>
                      <a:pt x="1538" y="456"/>
                    </a:lnTo>
                    <a:lnTo>
                      <a:pt x="1530" y="466"/>
                    </a:lnTo>
                    <a:lnTo>
                      <a:pt x="1528" y="477"/>
                    </a:lnTo>
                    <a:lnTo>
                      <a:pt x="1530" y="479"/>
                    </a:lnTo>
                    <a:lnTo>
                      <a:pt x="1538" y="482"/>
                    </a:lnTo>
                    <a:lnTo>
                      <a:pt x="1543" y="487"/>
                    </a:lnTo>
                    <a:lnTo>
                      <a:pt x="1545" y="489"/>
                    </a:lnTo>
                    <a:lnTo>
                      <a:pt x="1543" y="494"/>
                    </a:lnTo>
                    <a:lnTo>
                      <a:pt x="1535" y="499"/>
                    </a:lnTo>
                    <a:lnTo>
                      <a:pt x="1528" y="504"/>
                    </a:lnTo>
                    <a:lnTo>
                      <a:pt x="1525" y="509"/>
                    </a:lnTo>
                    <a:lnTo>
                      <a:pt x="1520" y="509"/>
                    </a:lnTo>
                    <a:lnTo>
                      <a:pt x="1518" y="509"/>
                    </a:lnTo>
                    <a:lnTo>
                      <a:pt x="1515" y="509"/>
                    </a:lnTo>
                    <a:lnTo>
                      <a:pt x="1513" y="509"/>
                    </a:lnTo>
                    <a:lnTo>
                      <a:pt x="1508" y="512"/>
                    </a:lnTo>
                    <a:lnTo>
                      <a:pt x="1500" y="514"/>
                    </a:lnTo>
                    <a:lnTo>
                      <a:pt x="1495" y="519"/>
                    </a:lnTo>
                    <a:lnTo>
                      <a:pt x="1492" y="522"/>
                    </a:lnTo>
                    <a:lnTo>
                      <a:pt x="1492" y="524"/>
                    </a:lnTo>
                    <a:lnTo>
                      <a:pt x="1495" y="527"/>
                    </a:lnTo>
                    <a:lnTo>
                      <a:pt x="1498" y="529"/>
                    </a:lnTo>
                    <a:lnTo>
                      <a:pt x="1500" y="532"/>
                    </a:lnTo>
                    <a:lnTo>
                      <a:pt x="1503" y="535"/>
                    </a:lnTo>
                    <a:lnTo>
                      <a:pt x="1508" y="537"/>
                    </a:lnTo>
                    <a:lnTo>
                      <a:pt x="1513" y="540"/>
                    </a:lnTo>
                    <a:lnTo>
                      <a:pt x="1518" y="540"/>
                    </a:lnTo>
                    <a:lnTo>
                      <a:pt x="1523" y="537"/>
                    </a:lnTo>
                    <a:lnTo>
                      <a:pt x="1528" y="532"/>
                    </a:lnTo>
                    <a:lnTo>
                      <a:pt x="1530" y="529"/>
                    </a:lnTo>
                    <a:lnTo>
                      <a:pt x="1535" y="527"/>
                    </a:lnTo>
                    <a:lnTo>
                      <a:pt x="1540" y="527"/>
                    </a:lnTo>
                    <a:lnTo>
                      <a:pt x="1548" y="524"/>
                    </a:lnTo>
                    <a:lnTo>
                      <a:pt x="1556" y="519"/>
                    </a:lnTo>
                    <a:lnTo>
                      <a:pt x="1561" y="519"/>
                    </a:lnTo>
                    <a:lnTo>
                      <a:pt x="1563" y="519"/>
                    </a:lnTo>
                    <a:lnTo>
                      <a:pt x="1566" y="522"/>
                    </a:lnTo>
                    <a:lnTo>
                      <a:pt x="1568" y="524"/>
                    </a:lnTo>
                    <a:lnTo>
                      <a:pt x="1571" y="524"/>
                    </a:lnTo>
                    <a:lnTo>
                      <a:pt x="1573" y="527"/>
                    </a:lnTo>
                    <a:lnTo>
                      <a:pt x="1576" y="529"/>
                    </a:lnTo>
                    <a:lnTo>
                      <a:pt x="1578" y="529"/>
                    </a:lnTo>
                    <a:lnTo>
                      <a:pt x="1583" y="532"/>
                    </a:lnTo>
                    <a:lnTo>
                      <a:pt x="1588" y="532"/>
                    </a:lnTo>
                    <a:lnTo>
                      <a:pt x="1593" y="535"/>
                    </a:lnTo>
                    <a:lnTo>
                      <a:pt x="1603" y="535"/>
                    </a:lnTo>
                    <a:lnTo>
                      <a:pt x="1606" y="540"/>
                    </a:lnTo>
                    <a:lnTo>
                      <a:pt x="1606" y="542"/>
                    </a:lnTo>
                    <a:lnTo>
                      <a:pt x="1608" y="547"/>
                    </a:lnTo>
                    <a:lnTo>
                      <a:pt x="1611" y="547"/>
                    </a:lnTo>
                    <a:lnTo>
                      <a:pt x="1616" y="550"/>
                    </a:lnTo>
                    <a:lnTo>
                      <a:pt x="1619" y="550"/>
                    </a:lnTo>
                    <a:lnTo>
                      <a:pt x="1621" y="550"/>
                    </a:lnTo>
                    <a:lnTo>
                      <a:pt x="1624" y="547"/>
                    </a:lnTo>
                    <a:lnTo>
                      <a:pt x="1629" y="547"/>
                    </a:lnTo>
                    <a:lnTo>
                      <a:pt x="1631" y="547"/>
                    </a:lnTo>
                    <a:lnTo>
                      <a:pt x="1634" y="547"/>
                    </a:lnTo>
                    <a:lnTo>
                      <a:pt x="1639" y="547"/>
                    </a:lnTo>
                    <a:lnTo>
                      <a:pt x="1641" y="547"/>
                    </a:lnTo>
                    <a:lnTo>
                      <a:pt x="1644" y="550"/>
                    </a:lnTo>
                    <a:lnTo>
                      <a:pt x="1649" y="550"/>
                    </a:lnTo>
                    <a:lnTo>
                      <a:pt x="1651" y="550"/>
                    </a:lnTo>
                    <a:lnTo>
                      <a:pt x="1654" y="547"/>
                    </a:lnTo>
                    <a:lnTo>
                      <a:pt x="1659" y="547"/>
                    </a:lnTo>
                    <a:lnTo>
                      <a:pt x="1664" y="547"/>
                    </a:lnTo>
                    <a:lnTo>
                      <a:pt x="1669" y="545"/>
                    </a:lnTo>
                    <a:lnTo>
                      <a:pt x="1671" y="545"/>
                    </a:lnTo>
                    <a:lnTo>
                      <a:pt x="1674" y="545"/>
                    </a:lnTo>
                    <a:lnTo>
                      <a:pt x="1679" y="545"/>
                    </a:lnTo>
                    <a:lnTo>
                      <a:pt x="1682" y="545"/>
                    </a:lnTo>
                    <a:lnTo>
                      <a:pt x="1684" y="545"/>
                    </a:lnTo>
                    <a:lnTo>
                      <a:pt x="1687" y="545"/>
                    </a:lnTo>
                    <a:lnTo>
                      <a:pt x="1692" y="545"/>
                    </a:lnTo>
                    <a:lnTo>
                      <a:pt x="1697" y="545"/>
                    </a:lnTo>
                    <a:lnTo>
                      <a:pt x="1699" y="542"/>
                    </a:lnTo>
                    <a:lnTo>
                      <a:pt x="1697" y="540"/>
                    </a:lnTo>
                    <a:lnTo>
                      <a:pt x="1697" y="537"/>
                    </a:lnTo>
                    <a:lnTo>
                      <a:pt x="1692" y="535"/>
                    </a:lnTo>
                    <a:lnTo>
                      <a:pt x="1687" y="532"/>
                    </a:lnTo>
                    <a:lnTo>
                      <a:pt x="1679" y="529"/>
                    </a:lnTo>
                    <a:lnTo>
                      <a:pt x="1677" y="529"/>
                    </a:lnTo>
                    <a:lnTo>
                      <a:pt x="1674" y="527"/>
                    </a:lnTo>
                    <a:lnTo>
                      <a:pt x="1671" y="524"/>
                    </a:lnTo>
                    <a:lnTo>
                      <a:pt x="1669" y="524"/>
                    </a:lnTo>
                    <a:lnTo>
                      <a:pt x="1666" y="524"/>
                    </a:lnTo>
                    <a:lnTo>
                      <a:pt x="1664" y="524"/>
                    </a:lnTo>
                    <a:lnTo>
                      <a:pt x="1661" y="524"/>
                    </a:lnTo>
                    <a:lnTo>
                      <a:pt x="1656" y="522"/>
                    </a:lnTo>
                    <a:lnTo>
                      <a:pt x="1651" y="519"/>
                    </a:lnTo>
                    <a:lnTo>
                      <a:pt x="1641" y="517"/>
                    </a:lnTo>
                    <a:lnTo>
                      <a:pt x="1636" y="514"/>
                    </a:lnTo>
                    <a:lnTo>
                      <a:pt x="1634" y="512"/>
                    </a:lnTo>
                    <a:lnTo>
                      <a:pt x="1634" y="509"/>
                    </a:lnTo>
                    <a:lnTo>
                      <a:pt x="1636" y="509"/>
                    </a:lnTo>
                    <a:lnTo>
                      <a:pt x="1639" y="509"/>
                    </a:lnTo>
                    <a:lnTo>
                      <a:pt x="1644" y="509"/>
                    </a:lnTo>
                    <a:lnTo>
                      <a:pt x="1649" y="512"/>
                    </a:lnTo>
                    <a:lnTo>
                      <a:pt x="1651" y="512"/>
                    </a:lnTo>
                    <a:lnTo>
                      <a:pt x="1656" y="514"/>
                    </a:lnTo>
                    <a:lnTo>
                      <a:pt x="1659" y="514"/>
                    </a:lnTo>
                    <a:lnTo>
                      <a:pt x="1664" y="514"/>
                    </a:lnTo>
                    <a:lnTo>
                      <a:pt x="1666" y="519"/>
                    </a:lnTo>
                    <a:lnTo>
                      <a:pt x="1671" y="519"/>
                    </a:lnTo>
                    <a:lnTo>
                      <a:pt x="1677" y="517"/>
                    </a:lnTo>
                    <a:lnTo>
                      <a:pt x="1687" y="514"/>
                    </a:lnTo>
                    <a:lnTo>
                      <a:pt x="1694" y="514"/>
                    </a:lnTo>
                    <a:lnTo>
                      <a:pt x="1697" y="519"/>
                    </a:lnTo>
                    <a:lnTo>
                      <a:pt x="1699" y="519"/>
                    </a:lnTo>
                    <a:lnTo>
                      <a:pt x="1704" y="522"/>
                    </a:lnTo>
                    <a:lnTo>
                      <a:pt x="1707" y="524"/>
                    </a:lnTo>
                    <a:lnTo>
                      <a:pt x="1707" y="522"/>
                    </a:lnTo>
                    <a:lnTo>
                      <a:pt x="1704" y="519"/>
                    </a:lnTo>
                    <a:lnTo>
                      <a:pt x="1702" y="514"/>
                    </a:lnTo>
                    <a:lnTo>
                      <a:pt x="1699" y="514"/>
                    </a:lnTo>
                    <a:lnTo>
                      <a:pt x="1699" y="509"/>
                    </a:lnTo>
                    <a:lnTo>
                      <a:pt x="1697" y="507"/>
                    </a:lnTo>
                    <a:lnTo>
                      <a:pt x="1694" y="502"/>
                    </a:lnTo>
                    <a:lnTo>
                      <a:pt x="1692" y="494"/>
                    </a:lnTo>
                    <a:lnTo>
                      <a:pt x="1692" y="492"/>
                    </a:lnTo>
                    <a:lnTo>
                      <a:pt x="1692" y="489"/>
                    </a:lnTo>
                    <a:lnTo>
                      <a:pt x="1692" y="487"/>
                    </a:lnTo>
                    <a:lnTo>
                      <a:pt x="1689" y="482"/>
                    </a:lnTo>
                    <a:lnTo>
                      <a:pt x="1682" y="479"/>
                    </a:lnTo>
                    <a:lnTo>
                      <a:pt x="1677" y="479"/>
                    </a:lnTo>
                    <a:lnTo>
                      <a:pt x="1671" y="477"/>
                    </a:lnTo>
                    <a:lnTo>
                      <a:pt x="1669" y="471"/>
                    </a:lnTo>
                    <a:lnTo>
                      <a:pt x="1664" y="469"/>
                    </a:lnTo>
                    <a:lnTo>
                      <a:pt x="1659" y="469"/>
                    </a:lnTo>
                    <a:lnTo>
                      <a:pt x="1651" y="466"/>
                    </a:lnTo>
                    <a:lnTo>
                      <a:pt x="1646" y="466"/>
                    </a:lnTo>
                    <a:lnTo>
                      <a:pt x="1644" y="466"/>
                    </a:lnTo>
                    <a:lnTo>
                      <a:pt x="1639" y="464"/>
                    </a:lnTo>
                    <a:lnTo>
                      <a:pt x="1634" y="461"/>
                    </a:lnTo>
                    <a:lnTo>
                      <a:pt x="1631" y="459"/>
                    </a:lnTo>
                    <a:lnTo>
                      <a:pt x="1626" y="459"/>
                    </a:lnTo>
                    <a:lnTo>
                      <a:pt x="1624" y="454"/>
                    </a:lnTo>
                    <a:lnTo>
                      <a:pt x="1621" y="451"/>
                    </a:lnTo>
                    <a:lnTo>
                      <a:pt x="1616" y="446"/>
                    </a:lnTo>
                    <a:lnTo>
                      <a:pt x="1614" y="441"/>
                    </a:lnTo>
                    <a:lnTo>
                      <a:pt x="1611" y="439"/>
                    </a:lnTo>
                    <a:lnTo>
                      <a:pt x="1611" y="434"/>
                    </a:lnTo>
                    <a:lnTo>
                      <a:pt x="1614" y="431"/>
                    </a:lnTo>
                    <a:lnTo>
                      <a:pt x="1619" y="431"/>
                    </a:lnTo>
                    <a:lnTo>
                      <a:pt x="1624" y="431"/>
                    </a:lnTo>
                    <a:lnTo>
                      <a:pt x="1631" y="434"/>
                    </a:lnTo>
                    <a:lnTo>
                      <a:pt x="1636" y="436"/>
                    </a:lnTo>
                    <a:lnTo>
                      <a:pt x="1639" y="436"/>
                    </a:lnTo>
                    <a:lnTo>
                      <a:pt x="1644" y="439"/>
                    </a:lnTo>
                    <a:lnTo>
                      <a:pt x="1649" y="441"/>
                    </a:lnTo>
                    <a:lnTo>
                      <a:pt x="1654" y="444"/>
                    </a:lnTo>
                    <a:lnTo>
                      <a:pt x="1659" y="446"/>
                    </a:lnTo>
                    <a:lnTo>
                      <a:pt x="1664" y="449"/>
                    </a:lnTo>
                    <a:lnTo>
                      <a:pt x="1669" y="451"/>
                    </a:lnTo>
                    <a:lnTo>
                      <a:pt x="1671" y="451"/>
                    </a:lnTo>
                    <a:lnTo>
                      <a:pt x="1677" y="449"/>
                    </a:lnTo>
                    <a:lnTo>
                      <a:pt x="1679" y="444"/>
                    </a:lnTo>
                    <a:lnTo>
                      <a:pt x="1679" y="441"/>
                    </a:lnTo>
                    <a:lnTo>
                      <a:pt x="1677" y="436"/>
                    </a:lnTo>
                    <a:lnTo>
                      <a:pt x="1671" y="434"/>
                    </a:lnTo>
                    <a:lnTo>
                      <a:pt x="1666" y="431"/>
                    </a:lnTo>
                    <a:lnTo>
                      <a:pt x="1666" y="429"/>
                    </a:lnTo>
                    <a:lnTo>
                      <a:pt x="1666" y="426"/>
                    </a:lnTo>
                    <a:lnTo>
                      <a:pt x="1669" y="424"/>
                    </a:lnTo>
                    <a:lnTo>
                      <a:pt x="1671" y="424"/>
                    </a:lnTo>
                    <a:lnTo>
                      <a:pt x="1674" y="421"/>
                    </a:lnTo>
                    <a:lnTo>
                      <a:pt x="1677" y="419"/>
                    </a:lnTo>
                    <a:lnTo>
                      <a:pt x="1677" y="416"/>
                    </a:lnTo>
                    <a:lnTo>
                      <a:pt x="1674" y="413"/>
                    </a:lnTo>
                    <a:lnTo>
                      <a:pt x="1671" y="408"/>
                    </a:lnTo>
                    <a:lnTo>
                      <a:pt x="1669" y="406"/>
                    </a:lnTo>
                    <a:lnTo>
                      <a:pt x="1664" y="406"/>
                    </a:lnTo>
                    <a:lnTo>
                      <a:pt x="1664" y="403"/>
                    </a:lnTo>
                    <a:lnTo>
                      <a:pt x="1669" y="401"/>
                    </a:lnTo>
                    <a:lnTo>
                      <a:pt x="1674" y="398"/>
                    </a:lnTo>
                    <a:lnTo>
                      <a:pt x="1677" y="393"/>
                    </a:lnTo>
                    <a:lnTo>
                      <a:pt x="1674" y="391"/>
                    </a:lnTo>
                    <a:lnTo>
                      <a:pt x="1669" y="388"/>
                    </a:lnTo>
                    <a:lnTo>
                      <a:pt x="1661" y="386"/>
                    </a:lnTo>
                    <a:lnTo>
                      <a:pt x="1654" y="386"/>
                    </a:lnTo>
                    <a:lnTo>
                      <a:pt x="1649" y="386"/>
                    </a:lnTo>
                    <a:lnTo>
                      <a:pt x="1644" y="386"/>
                    </a:lnTo>
                    <a:lnTo>
                      <a:pt x="1639" y="388"/>
                    </a:lnTo>
                    <a:lnTo>
                      <a:pt x="1636" y="388"/>
                    </a:lnTo>
                    <a:lnTo>
                      <a:pt x="1634" y="388"/>
                    </a:lnTo>
                    <a:lnTo>
                      <a:pt x="1631" y="386"/>
                    </a:lnTo>
                    <a:lnTo>
                      <a:pt x="1634" y="383"/>
                    </a:lnTo>
                    <a:lnTo>
                      <a:pt x="1631" y="383"/>
                    </a:lnTo>
                    <a:lnTo>
                      <a:pt x="1629" y="381"/>
                    </a:lnTo>
                    <a:lnTo>
                      <a:pt x="1626" y="381"/>
                    </a:lnTo>
                    <a:lnTo>
                      <a:pt x="1621" y="381"/>
                    </a:lnTo>
                    <a:lnTo>
                      <a:pt x="1616" y="381"/>
                    </a:lnTo>
                    <a:lnTo>
                      <a:pt x="1611" y="378"/>
                    </a:lnTo>
                    <a:lnTo>
                      <a:pt x="1606" y="378"/>
                    </a:lnTo>
                    <a:lnTo>
                      <a:pt x="1603" y="378"/>
                    </a:lnTo>
                    <a:lnTo>
                      <a:pt x="1598" y="376"/>
                    </a:lnTo>
                    <a:lnTo>
                      <a:pt x="1598" y="378"/>
                    </a:lnTo>
                    <a:lnTo>
                      <a:pt x="1601" y="381"/>
                    </a:lnTo>
                    <a:lnTo>
                      <a:pt x="1603" y="386"/>
                    </a:lnTo>
                    <a:lnTo>
                      <a:pt x="1601" y="386"/>
                    </a:lnTo>
                    <a:lnTo>
                      <a:pt x="1596" y="386"/>
                    </a:lnTo>
                    <a:lnTo>
                      <a:pt x="1591" y="381"/>
                    </a:lnTo>
                    <a:lnTo>
                      <a:pt x="1583" y="376"/>
                    </a:lnTo>
                    <a:lnTo>
                      <a:pt x="1578" y="373"/>
                    </a:lnTo>
                    <a:lnTo>
                      <a:pt x="1576" y="373"/>
                    </a:lnTo>
                    <a:lnTo>
                      <a:pt x="1568" y="376"/>
                    </a:lnTo>
                    <a:lnTo>
                      <a:pt x="1563" y="373"/>
                    </a:lnTo>
                    <a:lnTo>
                      <a:pt x="1558" y="371"/>
                    </a:lnTo>
                    <a:lnTo>
                      <a:pt x="1558" y="366"/>
                    </a:lnTo>
                    <a:lnTo>
                      <a:pt x="1561" y="363"/>
                    </a:lnTo>
                    <a:lnTo>
                      <a:pt x="1561" y="361"/>
                    </a:lnTo>
                    <a:lnTo>
                      <a:pt x="1561" y="358"/>
                    </a:lnTo>
                    <a:lnTo>
                      <a:pt x="1563" y="356"/>
                    </a:lnTo>
                    <a:lnTo>
                      <a:pt x="1566" y="356"/>
                    </a:lnTo>
                    <a:lnTo>
                      <a:pt x="1568" y="356"/>
                    </a:lnTo>
                    <a:lnTo>
                      <a:pt x="1568" y="353"/>
                    </a:lnTo>
                    <a:lnTo>
                      <a:pt x="1561" y="350"/>
                    </a:lnTo>
                    <a:lnTo>
                      <a:pt x="1556" y="350"/>
                    </a:lnTo>
                    <a:lnTo>
                      <a:pt x="1553" y="345"/>
                    </a:lnTo>
                    <a:lnTo>
                      <a:pt x="1556" y="343"/>
                    </a:lnTo>
                    <a:lnTo>
                      <a:pt x="1561" y="343"/>
                    </a:lnTo>
                    <a:lnTo>
                      <a:pt x="1558" y="343"/>
                    </a:lnTo>
                    <a:lnTo>
                      <a:pt x="1556" y="340"/>
                    </a:lnTo>
                    <a:lnTo>
                      <a:pt x="1553" y="335"/>
                    </a:lnTo>
                    <a:lnTo>
                      <a:pt x="1548" y="333"/>
                    </a:lnTo>
                    <a:lnTo>
                      <a:pt x="1545" y="333"/>
                    </a:lnTo>
                    <a:lnTo>
                      <a:pt x="1540" y="333"/>
                    </a:lnTo>
                    <a:lnTo>
                      <a:pt x="1538" y="333"/>
                    </a:lnTo>
                    <a:lnTo>
                      <a:pt x="1540" y="330"/>
                    </a:lnTo>
                    <a:lnTo>
                      <a:pt x="1540" y="328"/>
                    </a:lnTo>
                    <a:lnTo>
                      <a:pt x="1538" y="325"/>
                    </a:lnTo>
                    <a:lnTo>
                      <a:pt x="1533" y="325"/>
                    </a:lnTo>
                    <a:lnTo>
                      <a:pt x="1528" y="325"/>
                    </a:lnTo>
                    <a:lnTo>
                      <a:pt x="1520" y="325"/>
                    </a:lnTo>
                    <a:lnTo>
                      <a:pt x="1515" y="325"/>
                    </a:lnTo>
                    <a:lnTo>
                      <a:pt x="1510" y="325"/>
                    </a:lnTo>
                    <a:lnTo>
                      <a:pt x="1503" y="323"/>
                    </a:lnTo>
                    <a:lnTo>
                      <a:pt x="1500" y="323"/>
                    </a:lnTo>
                    <a:lnTo>
                      <a:pt x="1500" y="320"/>
                    </a:lnTo>
                    <a:lnTo>
                      <a:pt x="1498" y="318"/>
                    </a:lnTo>
                    <a:lnTo>
                      <a:pt x="1492" y="315"/>
                    </a:lnTo>
                    <a:lnTo>
                      <a:pt x="1485" y="315"/>
                    </a:lnTo>
                    <a:lnTo>
                      <a:pt x="1480" y="318"/>
                    </a:lnTo>
                    <a:lnTo>
                      <a:pt x="1475" y="323"/>
                    </a:lnTo>
                    <a:lnTo>
                      <a:pt x="1472" y="325"/>
                    </a:lnTo>
                    <a:lnTo>
                      <a:pt x="1467" y="325"/>
                    </a:lnTo>
                    <a:lnTo>
                      <a:pt x="1462" y="320"/>
                    </a:lnTo>
                    <a:lnTo>
                      <a:pt x="1460" y="318"/>
                    </a:lnTo>
                    <a:lnTo>
                      <a:pt x="1457" y="313"/>
                    </a:lnTo>
                    <a:lnTo>
                      <a:pt x="1455" y="310"/>
                    </a:lnTo>
                    <a:lnTo>
                      <a:pt x="1450" y="305"/>
                    </a:lnTo>
                    <a:lnTo>
                      <a:pt x="1442" y="300"/>
                    </a:lnTo>
                    <a:lnTo>
                      <a:pt x="1435" y="298"/>
                    </a:lnTo>
                    <a:lnTo>
                      <a:pt x="1429" y="298"/>
                    </a:lnTo>
                    <a:lnTo>
                      <a:pt x="1427" y="300"/>
                    </a:lnTo>
                    <a:lnTo>
                      <a:pt x="1419" y="303"/>
                    </a:lnTo>
                    <a:lnTo>
                      <a:pt x="1414" y="305"/>
                    </a:lnTo>
                    <a:lnTo>
                      <a:pt x="1414" y="308"/>
                    </a:lnTo>
                    <a:lnTo>
                      <a:pt x="1414" y="313"/>
                    </a:lnTo>
                    <a:lnTo>
                      <a:pt x="1409" y="315"/>
                    </a:lnTo>
                    <a:lnTo>
                      <a:pt x="1404" y="320"/>
                    </a:lnTo>
                    <a:lnTo>
                      <a:pt x="1397" y="320"/>
                    </a:lnTo>
                    <a:lnTo>
                      <a:pt x="1394" y="320"/>
                    </a:lnTo>
                    <a:lnTo>
                      <a:pt x="1392" y="315"/>
                    </a:lnTo>
                    <a:lnTo>
                      <a:pt x="1392" y="310"/>
                    </a:lnTo>
                    <a:lnTo>
                      <a:pt x="1389" y="305"/>
                    </a:lnTo>
                    <a:lnTo>
                      <a:pt x="1389" y="303"/>
                    </a:lnTo>
                    <a:lnTo>
                      <a:pt x="1387" y="298"/>
                    </a:lnTo>
                    <a:lnTo>
                      <a:pt x="1384" y="292"/>
                    </a:lnTo>
                    <a:lnTo>
                      <a:pt x="1382" y="290"/>
                    </a:lnTo>
                    <a:lnTo>
                      <a:pt x="1374" y="285"/>
                    </a:lnTo>
                    <a:lnTo>
                      <a:pt x="1366" y="285"/>
                    </a:lnTo>
                    <a:lnTo>
                      <a:pt x="1359" y="287"/>
                    </a:lnTo>
                    <a:lnTo>
                      <a:pt x="1354" y="292"/>
                    </a:lnTo>
                    <a:lnTo>
                      <a:pt x="1351" y="303"/>
                    </a:lnTo>
                    <a:lnTo>
                      <a:pt x="1349" y="313"/>
                    </a:lnTo>
                    <a:lnTo>
                      <a:pt x="1349" y="325"/>
                    </a:lnTo>
                    <a:lnTo>
                      <a:pt x="1354" y="343"/>
                    </a:lnTo>
                    <a:lnTo>
                      <a:pt x="1359" y="356"/>
                    </a:lnTo>
                    <a:lnTo>
                      <a:pt x="1356" y="353"/>
                    </a:lnTo>
                    <a:lnTo>
                      <a:pt x="1354" y="350"/>
                    </a:lnTo>
                    <a:lnTo>
                      <a:pt x="1349" y="345"/>
                    </a:lnTo>
                    <a:lnTo>
                      <a:pt x="1344" y="338"/>
                    </a:lnTo>
                    <a:lnTo>
                      <a:pt x="1341" y="330"/>
                    </a:lnTo>
                    <a:lnTo>
                      <a:pt x="1339" y="323"/>
                    </a:lnTo>
                    <a:lnTo>
                      <a:pt x="1339" y="310"/>
                    </a:lnTo>
                    <a:lnTo>
                      <a:pt x="1344" y="298"/>
                    </a:lnTo>
                    <a:lnTo>
                      <a:pt x="1344" y="290"/>
                    </a:lnTo>
                    <a:lnTo>
                      <a:pt x="1341" y="287"/>
                    </a:lnTo>
                    <a:lnTo>
                      <a:pt x="1336" y="287"/>
                    </a:lnTo>
                    <a:lnTo>
                      <a:pt x="1331" y="287"/>
                    </a:lnTo>
                    <a:lnTo>
                      <a:pt x="1324" y="290"/>
                    </a:lnTo>
                    <a:lnTo>
                      <a:pt x="1316" y="298"/>
                    </a:lnTo>
                    <a:lnTo>
                      <a:pt x="1311" y="310"/>
                    </a:lnTo>
                    <a:lnTo>
                      <a:pt x="1308" y="325"/>
                    </a:lnTo>
                    <a:lnTo>
                      <a:pt x="1308" y="335"/>
                    </a:lnTo>
                    <a:lnTo>
                      <a:pt x="1308" y="340"/>
                    </a:lnTo>
                    <a:lnTo>
                      <a:pt x="1308" y="345"/>
                    </a:lnTo>
                    <a:lnTo>
                      <a:pt x="1308" y="356"/>
                    </a:lnTo>
                    <a:lnTo>
                      <a:pt x="1308" y="361"/>
                    </a:lnTo>
                    <a:lnTo>
                      <a:pt x="1311" y="363"/>
                    </a:lnTo>
                    <a:lnTo>
                      <a:pt x="1316" y="366"/>
                    </a:lnTo>
                    <a:lnTo>
                      <a:pt x="1319" y="366"/>
                    </a:lnTo>
                    <a:lnTo>
                      <a:pt x="1321" y="366"/>
                    </a:lnTo>
                    <a:lnTo>
                      <a:pt x="1329" y="368"/>
                    </a:lnTo>
                    <a:lnTo>
                      <a:pt x="1334" y="371"/>
                    </a:lnTo>
                    <a:lnTo>
                      <a:pt x="1339" y="371"/>
                    </a:lnTo>
                    <a:lnTo>
                      <a:pt x="1341" y="373"/>
                    </a:lnTo>
                    <a:lnTo>
                      <a:pt x="1339" y="376"/>
                    </a:lnTo>
                    <a:lnTo>
                      <a:pt x="1334" y="376"/>
                    </a:lnTo>
                    <a:lnTo>
                      <a:pt x="1331" y="376"/>
                    </a:lnTo>
                    <a:lnTo>
                      <a:pt x="1326" y="376"/>
                    </a:lnTo>
                    <a:lnTo>
                      <a:pt x="1321" y="378"/>
                    </a:lnTo>
                    <a:lnTo>
                      <a:pt x="1316" y="381"/>
                    </a:lnTo>
                    <a:lnTo>
                      <a:pt x="1316" y="383"/>
                    </a:lnTo>
                    <a:lnTo>
                      <a:pt x="1319" y="386"/>
                    </a:lnTo>
                    <a:lnTo>
                      <a:pt x="1321" y="386"/>
                    </a:lnTo>
                    <a:lnTo>
                      <a:pt x="1326" y="388"/>
                    </a:lnTo>
                    <a:lnTo>
                      <a:pt x="1331" y="391"/>
                    </a:lnTo>
                    <a:lnTo>
                      <a:pt x="1334" y="393"/>
                    </a:lnTo>
                    <a:lnTo>
                      <a:pt x="1339" y="396"/>
                    </a:lnTo>
                    <a:lnTo>
                      <a:pt x="1341" y="396"/>
                    </a:lnTo>
                    <a:lnTo>
                      <a:pt x="1346" y="396"/>
                    </a:lnTo>
                    <a:lnTo>
                      <a:pt x="1351" y="393"/>
                    </a:lnTo>
                    <a:lnTo>
                      <a:pt x="1356" y="391"/>
                    </a:lnTo>
                    <a:lnTo>
                      <a:pt x="1359" y="393"/>
                    </a:lnTo>
                    <a:lnTo>
                      <a:pt x="1361" y="396"/>
                    </a:lnTo>
                    <a:lnTo>
                      <a:pt x="1371" y="398"/>
                    </a:lnTo>
                    <a:lnTo>
                      <a:pt x="1374" y="398"/>
                    </a:lnTo>
                    <a:lnTo>
                      <a:pt x="1366" y="436"/>
                    </a:lnTo>
                    <a:lnTo>
                      <a:pt x="1336" y="482"/>
                    </a:lnTo>
                    <a:lnTo>
                      <a:pt x="1326" y="426"/>
                    </a:lnTo>
                    <a:lnTo>
                      <a:pt x="1308" y="403"/>
                    </a:lnTo>
                    <a:lnTo>
                      <a:pt x="1288" y="431"/>
                    </a:lnTo>
                    <a:lnTo>
                      <a:pt x="1278" y="403"/>
                    </a:lnTo>
                    <a:lnTo>
                      <a:pt x="1258" y="368"/>
                    </a:lnTo>
                    <a:lnTo>
                      <a:pt x="1248" y="323"/>
                    </a:lnTo>
                    <a:lnTo>
                      <a:pt x="1215" y="270"/>
                    </a:lnTo>
                    <a:lnTo>
                      <a:pt x="1190" y="343"/>
                    </a:lnTo>
                    <a:lnTo>
                      <a:pt x="1190" y="368"/>
                    </a:lnTo>
                    <a:lnTo>
                      <a:pt x="1225" y="398"/>
                    </a:lnTo>
                    <a:lnTo>
                      <a:pt x="1230" y="431"/>
                    </a:lnTo>
                    <a:lnTo>
                      <a:pt x="1205" y="456"/>
                    </a:lnTo>
                    <a:lnTo>
                      <a:pt x="1190" y="446"/>
                    </a:lnTo>
                    <a:lnTo>
                      <a:pt x="1185" y="446"/>
                    </a:lnTo>
                    <a:lnTo>
                      <a:pt x="1185" y="444"/>
                    </a:lnTo>
                    <a:lnTo>
                      <a:pt x="1187" y="439"/>
                    </a:lnTo>
                    <a:lnTo>
                      <a:pt x="1185" y="434"/>
                    </a:lnTo>
                    <a:lnTo>
                      <a:pt x="1185" y="429"/>
                    </a:lnTo>
                    <a:lnTo>
                      <a:pt x="1182" y="424"/>
                    </a:lnTo>
                    <a:lnTo>
                      <a:pt x="1185" y="424"/>
                    </a:lnTo>
                    <a:lnTo>
                      <a:pt x="1187" y="424"/>
                    </a:lnTo>
                    <a:lnTo>
                      <a:pt x="1190" y="424"/>
                    </a:lnTo>
                    <a:lnTo>
                      <a:pt x="1192" y="424"/>
                    </a:lnTo>
                    <a:lnTo>
                      <a:pt x="1195" y="424"/>
                    </a:lnTo>
                    <a:lnTo>
                      <a:pt x="1198" y="419"/>
                    </a:lnTo>
                    <a:lnTo>
                      <a:pt x="1200" y="413"/>
                    </a:lnTo>
                    <a:lnTo>
                      <a:pt x="1198" y="408"/>
                    </a:lnTo>
                    <a:lnTo>
                      <a:pt x="1192" y="406"/>
                    </a:lnTo>
                    <a:lnTo>
                      <a:pt x="1190" y="403"/>
                    </a:lnTo>
                    <a:lnTo>
                      <a:pt x="1185" y="403"/>
                    </a:lnTo>
                    <a:lnTo>
                      <a:pt x="1180" y="398"/>
                    </a:lnTo>
                    <a:lnTo>
                      <a:pt x="1175" y="396"/>
                    </a:lnTo>
                    <a:lnTo>
                      <a:pt x="1170" y="391"/>
                    </a:lnTo>
                    <a:lnTo>
                      <a:pt x="1167" y="388"/>
                    </a:lnTo>
                    <a:lnTo>
                      <a:pt x="1165" y="383"/>
                    </a:lnTo>
                    <a:lnTo>
                      <a:pt x="1162" y="378"/>
                    </a:lnTo>
                    <a:lnTo>
                      <a:pt x="1162" y="373"/>
                    </a:lnTo>
                    <a:lnTo>
                      <a:pt x="1162" y="371"/>
                    </a:lnTo>
                    <a:lnTo>
                      <a:pt x="1165" y="368"/>
                    </a:lnTo>
                    <a:lnTo>
                      <a:pt x="1165" y="363"/>
                    </a:lnTo>
                    <a:lnTo>
                      <a:pt x="1162" y="356"/>
                    </a:lnTo>
                    <a:lnTo>
                      <a:pt x="1162" y="350"/>
                    </a:lnTo>
                    <a:lnTo>
                      <a:pt x="1160" y="343"/>
                    </a:lnTo>
                    <a:lnTo>
                      <a:pt x="1160" y="338"/>
                    </a:lnTo>
                    <a:lnTo>
                      <a:pt x="1157" y="333"/>
                    </a:lnTo>
                    <a:lnTo>
                      <a:pt x="1157" y="328"/>
                    </a:lnTo>
                    <a:lnTo>
                      <a:pt x="1160" y="325"/>
                    </a:lnTo>
                    <a:lnTo>
                      <a:pt x="1162" y="323"/>
                    </a:lnTo>
                    <a:lnTo>
                      <a:pt x="1165" y="323"/>
                    </a:lnTo>
                    <a:lnTo>
                      <a:pt x="1167" y="318"/>
                    </a:lnTo>
                    <a:lnTo>
                      <a:pt x="1172" y="310"/>
                    </a:lnTo>
                    <a:lnTo>
                      <a:pt x="1172" y="308"/>
                    </a:lnTo>
                    <a:lnTo>
                      <a:pt x="1172" y="305"/>
                    </a:lnTo>
                    <a:lnTo>
                      <a:pt x="1170" y="303"/>
                    </a:lnTo>
                    <a:lnTo>
                      <a:pt x="1165" y="300"/>
                    </a:lnTo>
                    <a:lnTo>
                      <a:pt x="1162" y="300"/>
                    </a:lnTo>
                    <a:lnTo>
                      <a:pt x="1157" y="300"/>
                    </a:lnTo>
                    <a:lnTo>
                      <a:pt x="1152" y="300"/>
                    </a:lnTo>
                    <a:lnTo>
                      <a:pt x="1147" y="300"/>
                    </a:lnTo>
                    <a:lnTo>
                      <a:pt x="1142" y="303"/>
                    </a:lnTo>
                    <a:lnTo>
                      <a:pt x="1145" y="305"/>
                    </a:lnTo>
                    <a:lnTo>
                      <a:pt x="1147" y="308"/>
                    </a:lnTo>
                    <a:lnTo>
                      <a:pt x="1150" y="310"/>
                    </a:lnTo>
                    <a:lnTo>
                      <a:pt x="1152" y="313"/>
                    </a:lnTo>
                    <a:lnTo>
                      <a:pt x="1150" y="313"/>
                    </a:lnTo>
                    <a:lnTo>
                      <a:pt x="1147" y="315"/>
                    </a:lnTo>
                    <a:lnTo>
                      <a:pt x="1145" y="313"/>
                    </a:lnTo>
                    <a:lnTo>
                      <a:pt x="1142" y="310"/>
                    </a:lnTo>
                    <a:lnTo>
                      <a:pt x="1137" y="310"/>
                    </a:lnTo>
                    <a:lnTo>
                      <a:pt x="1134" y="313"/>
                    </a:lnTo>
                    <a:lnTo>
                      <a:pt x="1132" y="315"/>
                    </a:lnTo>
                    <a:lnTo>
                      <a:pt x="1132" y="320"/>
                    </a:lnTo>
                    <a:lnTo>
                      <a:pt x="1132" y="323"/>
                    </a:lnTo>
                    <a:lnTo>
                      <a:pt x="1134" y="328"/>
                    </a:lnTo>
                    <a:lnTo>
                      <a:pt x="1137" y="330"/>
                    </a:lnTo>
                    <a:lnTo>
                      <a:pt x="1134" y="335"/>
                    </a:lnTo>
                    <a:lnTo>
                      <a:pt x="1132" y="340"/>
                    </a:lnTo>
                    <a:lnTo>
                      <a:pt x="1132" y="348"/>
                    </a:lnTo>
                    <a:lnTo>
                      <a:pt x="1129" y="353"/>
                    </a:lnTo>
                    <a:lnTo>
                      <a:pt x="1127" y="350"/>
                    </a:lnTo>
                    <a:lnTo>
                      <a:pt x="1124" y="343"/>
                    </a:lnTo>
                    <a:lnTo>
                      <a:pt x="1124" y="335"/>
                    </a:lnTo>
                    <a:lnTo>
                      <a:pt x="1124" y="328"/>
                    </a:lnTo>
                    <a:lnTo>
                      <a:pt x="1119" y="323"/>
                    </a:lnTo>
                    <a:lnTo>
                      <a:pt x="1117" y="320"/>
                    </a:lnTo>
                    <a:lnTo>
                      <a:pt x="1112" y="315"/>
                    </a:lnTo>
                    <a:lnTo>
                      <a:pt x="1109" y="315"/>
                    </a:lnTo>
                    <a:lnTo>
                      <a:pt x="1109" y="318"/>
                    </a:lnTo>
                    <a:lnTo>
                      <a:pt x="1112" y="323"/>
                    </a:lnTo>
                    <a:lnTo>
                      <a:pt x="1112" y="328"/>
                    </a:lnTo>
                    <a:lnTo>
                      <a:pt x="1109" y="328"/>
                    </a:lnTo>
                    <a:lnTo>
                      <a:pt x="1104" y="328"/>
                    </a:lnTo>
                    <a:lnTo>
                      <a:pt x="1099" y="325"/>
                    </a:lnTo>
                    <a:lnTo>
                      <a:pt x="1094" y="320"/>
                    </a:lnTo>
                    <a:lnTo>
                      <a:pt x="1092" y="315"/>
                    </a:lnTo>
                    <a:lnTo>
                      <a:pt x="1092" y="313"/>
                    </a:lnTo>
                    <a:lnTo>
                      <a:pt x="1087" y="313"/>
                    </a:lnTo>
                    <a:lnTo>
                      <a:pt x="1082" y="315"/>
                    </a:lnTo>
                    <a:lnTo>
                      <a:pt x="1079" y="315"/>
                    </a:lnTo>
                    <a:lnTo>
                      <a:pt x="1077" y="313"/>
                    </a:lnTo>
                    <a:lnTo>
                      <a:pt x="1079" y="310"/>
                    </a:lnTo>
                    <a:lnTo>
                      <a:pt x="1082" y="303"/>
                    </a:lnTo>
                    <a:lnTo>
                      <a:pt x="1082" y="300"/>
                    </a:lnTo>
                    <a:lnTo>
                      <a:pt x="1077" y="298"/>
                    </a:lnTo>
                    <a:lnTo>
                      <a:pt x="1071" y="300"/>
                    </a:lnTo>
                    <a:lnTo>
                      <a:pt x="1064" y="300"/>
                    </a:lnTo>
                    <a:lnTo>
                      <a:pt x="1056" y="303"/>
                    </a:lnTo>
                    <a:lnTo>
                      <a:pt x="1051" y="303"/>
                    </a:lnTo>
                    <a:lnTo>
                      <a:pt x="1049" y="305"/>
                    </a:lnTo>
                    <a:lnTo>
                      <a:pt x="1044" y="305"/>
                    </a:lnTo>
                    <a:lnTo>
                      <a:pt x="1039" y="308"/>
                    </a:lnTo>
                    <a:lnTo>
                      <a:pt x="1036" y="310"/>
                    </a:lnTo>
                    <a:lnTo>
                      <a:pt x="1036" y="315"/>
                    </a:lnTo>
                    <a:lnTo>
                      <a:pt x="1034" y="320"/>
                    </a:lnTo>
                    <a:lnTo>
                      <a:pt x="1029" y="323"/>
                    </a:lnTo>
                    <a:lnTo>
                      <a:pt x="1024" y="323"/>
                    </a:lnTo>
                    <a:lnTo>
                      <a:pt x="1021" y="325"/>
                    </a:lnTo>
                    <a:lnTo>
                      <a:pt x="1021" y="330"/>
                    </a:lnTo>
                    <a:lnTo>
                      <a:pt x="1024" y="333"/>
                    </a:lnTo>
                    <a:lnTo>
                      <a:pt x="1029" y="338"/>
                    </a:lnTo>
                    <a:lnTo>
                      <a:pt x="1034" y="343"/>
                    </a:lnTo>
                    <a:lnTo>
                      <a:pt x="1036" y="345"/>
                    </a:lnTo>
                    <a:lnTo>
                      <a:pt x="1039" y="345"/>
                    </a:lnTo>
                    <a:lnTo>
                      <a:pt x="1039" y="350"/>
                    </a:lnTo>
                    <a:lnTo>
                      <a:pt x="1039" y="353"/>
                    </a:lnTo>
                    <a:lnTo>
                      <a:pt x="1034" y="356"/>
                    </a:lnTo>
                    <a:lnTo>
                      <a:pt x="1026" y="353"/>
                    </a:lnTo>
                    <a:lnTo>
                      <a:pt x="1021" y="356"/>
                    </a:lnTo>
                    <a:lnTo>
                      <a:pt x="1021" y="358"/>
                    </a:lnTo>
                    <a:lnTo>
                      <a:pt x="1021" y="361"/>
                    </a:lnTo>
                    <a:lnTo>
                      <a:pt x="1021" y="366"/>
                    </a:lnTo>
                    <a:lnTo>
                      <a:pt x="1024" y="371"/>
                    </a:lnTo>
                    <a:lnTo>
                      <a:pt x="1026" y="373"/>
                    </a:lnTo>
                    <a:lnTo>
                      <a:pt x="1031" y="373"/>
                    </a:lnTo>
                    <a:lnTo>
                      <a:pt x="1036" y="373"/>
                    </a:lnTo>
                    <a:lnTo>
                      <a:pt x="1044" y="373"/>
                    </a:lnTo>
                    <a:lnTo>
                      <a:pt x="1051" y="376"/>
                    </a:lnTo>
                    <a:lnTo>
                      <a:pt x="1054" y="376"/>
                    </a:lnTo>
                    <a:lnTo>
                      <a:pt x="1059" y="376"/>
                    </a:lnTo>
                    <a:lnTo>
                      <a:pt x="1069" y="378"/>
                    </a:lnTo>
                    <a:lnTo>
                      <a:pt x="1077" y="381"/>
                    </a:lnTo>
                    <a:lnTo>
                      <a:pt x="1082" y="386"/>
                    </a:lnTo>
                    <a:lnTo>
                      <a:pt x="1082" y="391"/>
                    </a:lnTo>
                    <a:lnTo>
                      <a:pt x="1079" y="396"/>
                    </a:lnTo>
                    <a:lnTo>
                      <a:pt x="1079" y="398"/>
                    </a:lnTo>
                    <a:lnTo>
                      <a:pt x="1077" y="398"/>
                    </a:lnTo>
                    <a:lnTo>
                      <a:pt x="1071" y="396"/>
                    </a:lnTo>
                    <a:lnTo>
                      <a:pt x="1066" y="396"/>
                    </a:lnTo>
                    <a:lnTo>
                      <a:pt x="1059" y="393"/>
                    </a:lnTo>
                    <a:lnTo>
                      <a:pt x="1054" y="388"/>
                    </a:lnTo>
                    <a:lnTo>
                      <a:pt x="1049" y="388"/>
                    </a:lnTo>
                    <a:lnTo>
                      <a:pt x="1044" y="386"/>
                    </a:lnTo>
                    <a:lnTo>
                      <a:pt x="1039" y="383"/>
                    </a:lnTo>
                    <a:lnTo>
                      <a:pt x="1034" y="383"/>
                    </a:lnTo>
                    <a:lnTo>
                      <a:pt x="1026" y="383"/>
                    </a:lnTo>
                    <a:lnTo>
                      <a:pt x="1021" y="383"/>
                    </a:lnTo>
                    <a:lnTo>
                      <a:pt x="1019" y="383"/>
                    </a:lnTo>
                    <a:lnTo>
                      <a:pt x="1019" y="388"/>
                    </a:lnTo>
                    <a:lnTo>
                      <a:pt x="1019" y="393"/>
                    </a:lnTo>
                    <a:lnTo>
                      <a:pt x="1019" y="398"/>
                    </a:lnTo>
                    <a:lnTo>
                      <a:pt x="1019" y="403"/>
                    </a:lnTo>
                    <a:lnTo>
                      <a:pt x="1021" y="406"/>
                    </a:lnTo>
                    <a:lnTo>
                      <a:pt x="1026" y="406"/>
                    </a:lnTo>
                    <a:lnTo>
                      <a:pt x="1031" y="408"/>
                    </a:lnTo>
                    <a:lnTo>
                      <a:pt x="1036" y="413"/>
                    </a:lnTo>
                    <a:lnTo>
                      <a:pt x="1044" y="419"/>
                    </a:lnTo>
                    <a:lnTo>
                      <a:pt x="1049" y="424"/>
                    </a:lnTo>
                    <a:lnTo>
                      <a:pt x="1049" y="429"/>
                    </a:lnTo>
                    <a:lnTo>
                      <a:pt x="1051" y="434"/>
                    </a:lnTo>
                    <a:lnTo>
                      <a:pt x="1051" y="439"/>
                    </a:lnTo>
                    <a:lnTo>
                      <a:pt x="1054" y="441"/>
                    </a:lnTo>
                    <a:lnTo>
                      <a:pt x="1056" y="441"/>
                    </a:lnTo>
                    <a:lnTo>
                      <a:pt x="1059" y="441"/>
                    </a:lnTo>
                    <a:lnTo>
                      <a:pt x="1064" y="444"/>
                    </a:lnTo>
                    <a:lnTo>
                      <a:pt x="1066" y="444"/>
                    </a:lnTo>
                    <a:lnTo>
                      <a:pt x="1071" y="446"/>
                    </a:lnTo>
                    <a:lnTo>
                      <a:pt x="1074" y="446"/>
                    </a:lnTo>
                    <a:lnTo>
                      <a:pt x="1077" y="446"/>
                    </a:lnTo>
                    <a:lnTo>
                      <a:pt x="1079" y="446"/>
                    </a:lnTo>
                    <a:lnTo>
                      <a:pt x="1084" y="446"/>
                    </a:lnTo>
                    <a:lnTo>
                      <a:pt x="1087" y="444"/>
                    </a:lnTo>
                    <a:lnTo>
                      <a:pt x="1094" y="444"/>
                    </a:lnTo>
                    <a:lnTo>
                      <a:pt x="1102" y="441"/>
                    </a:lnTo>
                    <a:lnTo>
                      <a:pt x="1107" y="439"/>
                    </a:lnTo>
                    <a:lnTo>
                      <a:pt x="1114" y="439"/>
                    </a:lnTo>
                    <a:lnTo>
                      <a:pt x="1119" y="436"/>
                    </a:lnTo>
                    <a:lnTo>
                      <a:pt x="1124" y="434"/>
                    </a:lnTo>
                    <a:lnTo>
                      <a:pt x="1129" y="429"/>
                    </a:lnTo>
                    <a:lnTo>
                      <a:pt x="1132" y="426"/>
                    </a:lnTo>
                    <a:lnTo>
                      <a:pt x="1134" y="429"/>
                    </a:lnTo>
                    <a:lnTo>
                      <a:pt x="1137" y="429"/>
                    </a:lnTo>
                    <a:lnTo>
                      <a:pt x="1142" y="434"/>
                    </a:lnTo>
                    <a:lnTo>
                      <a:pt x="1145" y="434"/>
                    </a:lnTo>
                    <a:lnTo>
                      <a:pt x="1147" y="439"/>
                    </a:lnTo>
                    <a:lnTo>
                      <a:pt x="1152" y="441"/>
                    </a:lnTo>
                    <a:lnTo>
                      <a:pt x="1157" y="444"/>
                    </a:lnTo>
                    <a:lnTo>
                      <a:pt x="1160" y="449"/>
                    </a:lnTo>
                    <a:lnTo>
                      <a:pt x="1167" y="451"/>
                    </a:lnTo>
                    <a:lnTo>
                      <a:pt x="1157" y="471"/>
                    </a:lnTo>
                    <a:lnTo>
                      <a:pt x="1122" y="461"/>
                    </a:lnTo>
                    <a:lnTo>
                      <a:pt x="1069" y="461"/>
                    </a:lnTo>
                    <a:lnTo>
                      <a:pt x="1039" y="441"/>
                    </a:lnTo>
                    <a:lnTo>
                      <a:pt x="991" y="451"/>
                    </a:lnTo>
                    <a:lnTo>
                      <a:pt x="996" y="466"/>
                    </a:lnTo>
                    <a:lnTo>
                      <a:pt x="1001" y="497"/>
                    </a:lnTo>
                    <a:lnTo>
                      <a:pt x="986" y="492"/>
                    </a:lnTo>
                    <a:lnTo>
                      <a:pt x="958" y="461"/>
                    </a:lnTo>
                    <a:lnTo>
                      <a:pt x="903" y="471"/>
                    </a:lnTo>
                    <a:lnTo>
                      <a:pt x="875" y="451"/>
                    </a:lnTo>
                    <a:lnTo>
                      <a:pt x="885" y="431"/>
                    </a:lnTo>
                    <a:lnTo>
                      <a:pt x="850" y="421"/>
                    </a:lnTo>
                    <a:lnTo>
                      <a:pt x="807" y="398"/>
                    </a:lnTo>
                    <a:lnTo>
                      <a:pt x="749" y="383"/>
                    </a:lnTo>
                    <a:lnTo>
                      <a:pt x="713" y="393"/>
                    </a:lnTo>
                    <a:lnTo>
                      <a:pt x="676" y="353"/>
                    </a:lnTo>
                    <a:lnTo>
                      <a:pt x="577" y="398"/>
                    </a:lnTo>
                    <a:lnTo>
                      <a:pt x="550" y="426"/>
                    </a:lnTo>
                    <a:lnTo>
                      <a:pt x="509" y="416"/>
                    </a:lnTo>
                    <a:lnTo>
                      <a:pt x="482" y="388"/>
                    </a:lnTo>
                    <a:lnTo>
                      <a:pt x="451" y="378"/>
                    </a:lnTo>
                    <a:lnTo>
                      <a:pt x="439" y="378"/>
                    </a:lnTo>
                    <a:lnTo>
                      <a:pt x="424" y="363"/>
                    </a:lnTo>
                    <a:lnTo>
                      <a:pt x="376" y="368"/>
                    </a:lnTo>
                    <a:lnTo>
                      <a:pt x="308" y="338"/>
                    </a:lnTo>
                    <a:lnTo>
                      <a:pt x="277" y="343"/>
                    </a:lnTo>
                    <a:lnTo>
                      <a:pt x="252" y="328"/>
                    </a:lnTo>
                    <a:lnTo>
                      <a:pt x="245" y="310"/>
                    </a:lnTo>
                    <a:lnTo>
                      <a:pt x="199" y="295"/>
                    </a:lnTo>
                    <a:lnTo>
                      <a:pt x="171" y="315"/>
                    </a:lnTo>
                    <a:lnTo>
                      <a:pt x="131" y="333"/>
                    </a:lnTo>
                    <a:lnTo>
                      <a:pt x="98" y="353"/>
                    </a:lnTo>
                    <a:lnTo>
                      <a:pt x="78" y="403"/>
                    </a:lnTo>
                    <a:lnTo>
                      <a:pt x="35" y="413"/>
                    </a:lnTo>
                    <a:lnTo>
                      <a:pt x="35" y="446"/>
                    </a:lnTo>
                    <a:lnTo>
                      <a:pt x="68" y="487"/>
                    </a:lnTo>
                    <a:lnTo>
                      <a:pt x="98" y="502"/>
                    </a:lnTo>
                    <a:lnTo>
                      <a:pt x="98" y="522"/>
                    </a:lnTo>
                    <a:lnTo>
                      <a:pt x="78" y="532"/>
                    </a:lnTo>
                    <a:lnTo>
                      <a:pt x="50" y="522"/>
                    </a:lnTo>
                    <a:lnTo>
                      <a:pt x="0" y="560"/>
                    </a:lnTo>
                    <a:lnTo>
                      <a:pt x="15" y="575"/>
                    </a:lnTo>
                    <a:lnTo>
                      <a:pt x="35" y="595"/>
                    </a:lnTo>
                    <a:lnTo>
                      <a:pt x="83" y="595"/>
                    </a:lnTo>
                    <a:lnTo>
                      <a:pt x="118" y="600"/>
                    </a:lnTo>
                    <a:lnTo>
                      <a:pt x="103" y="635"/>
                    </a:lnTo>
                    <a:lnTo>
                      <a:pt x="63" y="653"/>
                    </a:lnTo>
                    <a:lnTo>
                      <a:pt x="30" y="673"/>
                    </a:lnTo>
                    <a:lnTo>
                      <a:pt x="25" y="698"/>
                    </a:lnTo>
                    <a:lnTo>
                      <a:pt x="63" y="724"/>
                    </a:lnTo>
                    <a:lnTo>
                      <a:pt x="68" y="751"/>
                    </a:lnTo>
                    <a:lnTo>
                      <a:pt x="93" y="761"/>
                    </a:lnTo>
                    <a:lnTo>
                      <a:pt x="98" y="797"/>
                    </a:lnTo>
                    <a:lnTo>
                      <a:pt x="136" y="792"/>
                    </a:lnTo>
                    <a:lnTo>
                      <a:pt x="182" y="792"/>
                    </a:lnTo>
                    <a:lnTo>
                      <a:pt x="156" y="840"/>
                    </a:lnTo>
                    <a:lnTo>
                      <a:pt x="78" y="905"/>
                    </a:lnTo>
                    <a:lnTo>
                      <a:pt x="166" y="860"/>
                    </a:lnTo>
                    <a:lnTo>
                      <a:pt x="234" y="787"/>
                    </a:lnTo>
                    <a:lnTo>
                      <a:pt x="229" y="772"/>
                    </a:lnTo>
                    <a:lnTo>
                      <a:pt x="272" y="719"/>
                    </a:lnTo>
                    <a:lnTo>
                      <a:pt x="282" y="741"/>
                    </a:lnTo>
                    <a:lnTo>
                      <a:pt x="287" y="766"/>
                    </a:lnTo>
                    <a:lnTo>
                      <a:pt x="320" y="741"/>
                    </a:lnTo>
                    <a:lnTo>
                      <a:pt x="355" y="719"/>
                    </a:lnTo>
                    <a:lnTo>
                      <a:pt x="371" y="731"/>
                    </a:lnTo>
                    <a:lnTo>
                      <a:pt x="451" y="746"/>
                    </a:lnTo>
                    <a:lnTo>
                      <a:pt x="504" y="772"/>
                    </a:lnTo>
                    <a:lnTo>
                      <a:pt x="545" y="751"/>
                    </a:lnTo>
                    <a:lnTo>
                      <a:pt x="603" y="855"/>
                    </a:lnTo>
                    <a:lnTo>
                      <a:pt x="640" y="880"/>
                    </a:lnTo>
                    <a:lnTo>
                      <a:pt x="635" y="920"/>
                    </a:lnTo>
                    <a:lnTo>
                      <a:pt x="650" y="953"/>
                    </a:lnTo>
                    <a:lnTo>
                      <a:pt x="691" y="1009"/>
                    </a:lnTo>
                    <a:lnTo>
                      <a:pt x="749" y="1046"/>
                    </a:lnTo>
                    <a:lnTo>
                      <a:pt x="754" y="1072"/>
                    </a:lnTo>
                    <a:lnTo>
                      <a:pt x="759" y="1102"/>
                    </a:lnTo>
                    <a:lnTo>
                      <a:pt x="744" y="1112"/>
                    </a:lnTo>
                    <a:lnTo>
                      <a:pt x="749" y="1092"/>
                    </a:lnTo>
                    <a:lnTo>
                      <a:pt x="719" y="1082"/>
                    </a:lnTo>
                    <a:lnTo>
                      <a:pt x="734" y="1137"/>
                    </a:lnTo>
                    <a:lnTo>
                      <a:pt x="729" y="1180"/>
                    </a:lnTo>
                    <a:lnTo>
                      <a:pt x="719" y="1220"/>
                    </a:lnTo>
                    <a:lnTo>
                      <a:pt x="729" y="1253"/>
                    </a:lnTo>
                    <a:lnTo>
                      <a:pt x="729" y="1273"/>
                    </a:lnTo>
                    <a:lnTo>
                      <a:pt x="754" y="1324"/>
                    </a:lnTo>
                    <a:lnTo>
                      <a:pt x="774" y="1359"/>
                    </a:lnTo>
                    <a:lnTo>
                      <a:pt x="792" y="1387"/>
                    </a:lnTo>
                    <a:lnTo>
                      <a:pt x="837" y="1417"/>
                    </a:lnTo>
                    <a:lnTo>
                      <a:pt x="842" y="1427"/>
                    </a:lnTo>
                    <a:lnTo>
                      <a:pt x="845" y="1427"/>
                    </a:lnTo>
                    <a:lnTo>
                      <a:pt x="875" y="1483"/>
                    </a:lnTo>
                    <a:lnTo>
                      <a:pt x="895" y="1515"/>
                    </a:lnTo>
                    <a:lnTo>
                      <a:pt x="890" y="1525"/>
                    </a:lnTo>
                    <a:lnTo>
                      <a:pt x="928" y="1551"/>
                    </a:lnTo>
                    <a:lnTo>
                      <a:pt x="933" y="1576"/>
                    </a:lnTo>
                    <a:lnTo>
                      <a:pt x="948" y="1586"/>
                    </a:lnTo>
                    <a:lnTo>
                      <a:pt x="968" y="1606"/>
                    </a:lnTo>
                    <a:lnTo>
                      <a:pt x="976" y="1591"/>
                    </a:lnTo>
                    <a:lnTo>
                      <a:pt x="953" y="1576"/>
                    </a:lnTo>
                    <a:lnTo>
                      <a:pt x="933" y="1530"/>
                    </a:lnTo>
                    <a:lnTo>
                      <a:pt x="895" y="1477"/>
                    </a:lnTo>
                    <a:lnTo>
                      <a:pt x="885" y="1447"/>
                    </a:lnTo>
                    <a:lnTo>
                      <a:pt x="913" y="1457"/>
                    </a:lnTo>
                    <a:lnTo>
                      <a:pt x="938" y="1510"/>
                    </a:lnTo>
                    <a:lnTo>
                      <a:pt x="948" y="1525"/>
                    </a:lnTo>
                    <a:lnTo>
                      <a:pt x="976" y="1541"/>
                    </a:lnTo>
                    <a:lnTo>
                      <a:pt x="976" y="1556"/>
                    </a:lnTo>
                    <a:lnTo>
                      <a:pt x="996" y="1566"/>
                    </a:lnTo>
                    <a:lnTo>
                      <a:pt x="1006" y="1581"/>
                    </a:lnTo>
                    <a:lnTo>
                      <a:pt x="1031" y="1606"/>
                    </a:lnTo>
                    <a:lnTo>
                      <a:pt x="1036" y="1644"/>
                    </a:lnTo>
                    <a:lnTo>
                      <a:pt x="1036" y="1659"/>
                    </a:lnTo>
                    <a:lnTo>
                      <a:pt x="1104" y="1699"/>
                    </a:lnTo>
                    <a:lnTo>
                      <a:pt x="1137" y="1717"/>
                    </a:lnTo>
                    <a:lnTo>
                      <a:pt x="1195" y="1732"/>
                    </a:lnTo>
                    <a:lnTo>
                      <a:pt x="1210" y="1727"/>
                    </a:lnTo>
                    <a:lnTo>
                      <a:pt x="1225" y="1727"/>
                    </a:lnTo>
                    <a:lnTo>
                      <a:pt x="1250" y="1747"/>
                    </a:lnTo>
                    <a:lnTo>
                      <a:pt x="1256" y="1755"/>
                    </a:lnTo>
                    <a:lnTo>
                      <a:pt x="1288" y="1760"/>
                    </a:lnTo>
                    <a:lnTo>
                      <a:pt x="1303" y="1755"/>
                    </a:lnTo>
                    <a:lnTo>
                      <a:pt x="1303" y="1752"/>
                    </a:lnTo>
                    <a:lnTo>
                      <a:pt x="1331" y="1767"/>
                    </a:lnTo>
                    <a:lnTo>
                      <a:pt x="1361" y="1755"/>
                    </a:lnTo>
                    <a:lnTo>
                      <a:pt x="1329" y="1767"/>
                    </a:lnTo>
                    <a:lnTo>
                      <a:pt x="1356" y="1810"/>
                    </a:lnTo>
                    <a:lnTo>
                      <a:pt x="1366" y="1820"/>
                    </a:lnTo>
                    <a:lnTo>
                      <a:pt x="1414" y="1851"/>
                    </a:lnTo>
                    <a:lnTo>
                      <a:pt x="1419" y="1830"/>
                    </a:lnTo>
                    <a:lnTo>
                      <a:pt x="1404" y="1810"/>
                    </a:lnTo>
                    <a:close/>
                    <a:moveTo>
                      <a:pt x="1268" y="1722"/>
                    </a:moveTo>
                    <a:lnTo>
                      <a:pt x="1268" y="1722"/>
                    </a:lnTo>
                    <a:lnTo>
                      <a:pt x="1281" y="1722"/>
                    </a:lnTo>
                    <a:lnTo>
                      <a:pt x="1283" y="1722"/>
                    </a:lnTo>
                    <a:lnTo>
                      <a:pt x="1268" y="1722"/>
                    </a:lnTo>
                    <a:close/>
                    <a:moveTo>
                      <a:pt x="1593" y="1692"/>
                    </a:moveTo>
                    <a:lnTo>
                      <a:pt x="1614" y="1692"/>
                    </a:lnTo>
                    <a:lnTo>
                      <a:pt x="1629" y="1679"/>
                    </a:lnTo>
                    <a:lnTo>
                      <a:pt x="1671" y="1687"/>
                    </a:lnTo>
                    <a:lnTo>
                      <a:pt x="1651" y="1674"/>
                    </a:lnTo>
                    <a:lnTo>
                      <a:pt x="1619" y="1659"/>
                    </a:lnTo>
                    <a:lnTo>
                      <a:pt x="1578" y="1659"/>
                    </a:lnTo>
                    <a:lnTo>
                      <a:pt x="1578" y="1669"/>
                    </a:lnTo>
                    <a:lnTo>
                      <a:pt x="1556" y="1674"/>
                    </a:lnTo>
                    <a:lnTo>
                      <a:pt x="1583" y="1687"/>
                    </a:lnTo>
                    <a:lnTo>
                      <a:pt x="1593" y="1692"/>
                    </a:lnTo>
                    <a:close/>
                    <a:moveTo>
                      <a:pt x="1520" y="1634"/>
                    </a:moveTo>
                    <a:lnTo>
                      <a:pt x="1520" y="1634"/>
                    </a:lnTo>
                    <a:lnTo>
                      <a:pt x="1513" y="1624"/>
                    </a:lnTo>
                    <a:lnTo>
                      <a:pt x="1510" y="1619"/>
                    </a:lnTo>
                    <a:lnTo>
                      <a:pt x="1472" y="1604"/>
                    </a:lnTo>
                    <a:lnTo>
                      <a:pt x="1414" y="1604"/>
                    </a:lnTo>
                    <a:lnTo>
                      <a:pt x="1382" y="1609"/>
                    </a:lnTo>
                    <a:lnTo>
                      <a:pt x="1371" y="1619"/>
                    </a:lnTo>
                    <a:lnTo>
                      <a:pt x="1397" y="1624"/>
                    </a:lnTo>
                    <a:lnTo>
                      <a:pt x="1419" y="1624"/>
                    </a:lnTo>
                    <a:lnTo>
                      <a:pt x="1450" y="1624"/>
                    </a:lnTo>
                    <a:lnTo>
                      <a:pt x="1482" y="1629"/>
                    </a:lnTo>
                    <a:lnTo>
                      <a:pt x="1492" y="1644"/>
                    </a:lnTo>
                    <a:lnTo>
                      <a:pt x="1503" y="1654"/>
                    </a:lnTo>
                    <a:lnTo>
                      <a:pt x="1545" y="1654"/>
                    </a:lnTo>
                    <a:lnTo>
                      <a:pt x="1553" y="1654"/>
                    </a:lnTo>
                    <a:lnTo>
                      <a:pt x="1556" y="1651"/>
                    </a:lnTo>
                    <a:lnTo>
                      <a:pt x="1556" y="1649"/>
                    </a:lnTo>
                    <a:lnTo>
                      <a:pt x="1545" y="1639"/>
                    </a:lnTo>
                    <a:lnTo>
                      <a:pt x="1538" y="1639"/>
                    </a:lnTo>
                    <a:lnTo>
                      <a:pt x="1528" y="1636"/>
                    </a:lnTo>
                    <a:lnTo>
                      <a:pt x="1520" y="1634"/>
                    </a:lnTo>
                    <a:close/>
                    <a:moveTo>
                      <a:pt x="1704" y="1717"/>
                    </a:moveTo>
                    <a:lnTo>
                      <a:pt x="1729" y="1722"/>
                    </a:lnTo>
                    <a:lnTo>
                      <a:pt x="1729" y="1709"/>
                    </a:lnTo>
                    <a:lnTo>
                      <a:pt x="1707" y="1709"/>
                    </a:lnTo>
                    <a:lnTo>
                      <a:pt x="1704" y="1717"/>
                    </a:lnTo>
                    <a:close/>
                    <a:moveTo>
                      <a:pt x="1452" y="1861"/>
                    </a:moveTo>
                    <a:lnTo>
                      <a:pt x="1452" y="1861"/>
                    </a:lnTo>
                    <a:lnTo>
                      <a:pt x="1467" y="1846"/>
                    </a:lnTo>
                    <a:lnTo>
                      <a:pt x="1487" y="1851"/>
                    </a:lnTo>
                    <a:lnTo>
                      <a:pt x="1492" y="1866"/>
                    </a:lnTo>
                    <a:lnTo>
                      <a:pt x="1508" y="1851"/>
                    </a:lnTo>
                    <a:lnTo>
                      <a:pt x="1487" y="1836"/>
                    </a:lnTo>
                    <a:lnTo>
                      <a:pt x="1462" y="1836"/>
                    </a:lnTo>
                    <a:lnTo>
                      <a:pt x="1445" y="1838"/>
                    </a:lnTo>
                    <a:lnTo>
                      <a:pt x="1432" y="1838"/>
                    </a:lnTo>
                    <a:lnTo>
                      <a:pt x="1424" y="1836"/>
                    </a:lnTo>
                    <a:lnTo>
                      <a:pt x="1419" y="1836"/>
                    </a:lnTo>
                    <a:lnTo>
                      <a:pt x="1419" y="1830"/>
                    </a:lnTo>
                    <a:lnTo>
                      <a:pt x="1414" y="1851"/>
                    </a:lnTo>
                    <a:lnTo>
                      <a:pt x="1435" y="1871"/>
                    </a:lnTo>
                    <a:lnTo>
                      <a:pt x="1445" y="1871"/>
                    </a:lnTo>
                    <a:lnTo>
                      <a:pt x="1452" y="1861"/>
                    </a:lnTo>
                    <a:close/>
                    <a:moveTo>
                      <a:pt x="2201" y="2073"/>
                    </a:moveTo>
                    <a:lnTo>
                      <a:pt x="2201" y="2073"/>
                    </a:lnTo>
                    <a:lnTo>
                      <a:pt x="2168" y="2062"/>
                    </a:lnTo>
                    <a:lnTo>
                      <a:pt x="2123" y="2037"/>
                    </a:lnTo>
                    <a:lnTo>
                      <a:pt x="2070" y="2032"/>
                    </a:lnTo>
                    <a:lnTo>
                      <a:pt x="2055" y="2027"/>
                    </a:lnTo>
                    <a:lnTo>
                      <a:pt x="2042" y="2012"/>
                    </a:lnTo>
                    <a:lnTo>
                      <a:pt x="2002" y="1997"/>
                    </a:lnTo>
                    <a:lnTo>
                      <a:pt x="1964" y="1974"/>
                    </a:lnTo>
                    <a:lnTo>
                      <a:pt x="1959" y="1954"/>
                    </a:lnTo>
                    <a:lnTo>
                      <a:pt x="1944" y="1914"/>
                    </a:lnTo>
                    <a:lnTo>
                      <a:pt x="1939" y="1914"/>
                    </a:lnTo>
                    <a:lnTo>
                      <a:pt x="1903" y="1893"/>
                    </a:lnTo>
                    <a:lnTo>
                      <a:pt x="1891" y="1893"/>
                    </a:lnTo>
                    <a:lnTo>
                      <a:pt x="1891" y="1896"/>
                    </a:lnTo>
                    <a:lnTo>
                      <a:pt x="1891" y="1893"/>
                    </a:lnTo>
                    <a:lnTo>
                      <a:pt x="1848" y="1888"/>
                    </a:lnTo>
                    <a:lnTo>
                      <a:pt x="1848" y="1883"/>
                    </a:lnTo>
                    <a:lnTo>
                      <a:pt x="1848" y="1888"/>
                    </a:lnTo>
                    <a:lnTo>
                      <a:pt x="1848" y="1881"/>
                    </a:lnTo>
                    <a:lnTo>
                      <a:pt x="1828" y="1876"/>
                    </a:lnTo>
                    <a:lnTo>
                      <a:pt x="1823" y="1861"/>
                    </a:lnTo>
                    <a:lnTo>
                      <a:pt x="1803" y="1846"/>
                    </a:lnTo>
                    <a:lnTo>
                      <a:pt x="1798" y="1846"/>
                    </a:lnTo>
                    <a:lnTo>
                      <a:pt x="1782" y="1841"/>
                    </a:lnTo>
                    <a:lnTo>
                      <a:pt x="1777" y="1830"/>
                    </a:lnTo>
                    <a:lnTo>
                      <a:pt x="1745" y="1815"/>
                    </a:lnTo>
                    <a:lnTo>
                      <a:pt x="1694" y="1820"/>
                    </a:lnTo>
                    <a:lnTo>
                      <a:pt x="1666" y="1815"/>
                    </a:lnTo>
                    <a:lnTo>
                      <a:pt x="1661" y="1805"/>
                    </a:lnTo>
                    <a:lnTo>
                      <a:pt x="1636" y="1800"/>
                    </a:lnTo>
                    <a:lnTo>
                      <a:pt x="1608" y="1805"/>
                    </a:lnTo>
                    <a:lnTo>
                      <a:pt x="1606" y="1803"/>
                    </a:lnTo>
                    <a:lnTo>
                      <a:pt x="1606" y="1798"/>
                    </a:lnTo>
                    <a:lnTo>
                      <a:pt x="1603" y="1790"/>
                    </a:lnTo>
                    <a:lnTo>
                      <a:pt x="1591" y="1795"/>
                    </a:lnTo>
                    <a:lnTo>
                      <a:pt x="1603" y="1790"/>
                    </a:lnTo>
                    <a:lnTo>
                      <a:pt x="1603" y="1785"/>
                    </a:lnTo>
                    <a:lnTo>
                      <a:pt x="1566" y="1795"/>
                    </a:lnTo>
                    <a:lnTo>
                      <a:pt x="1545" y="1805"/>
                    </a:lnTo>
                    <a:lnTo>
                      <a:pt x="1535" y="1830"/>
                    </a:lnTo>
                    <a:lnTo>
                      <a:pt x="1525" y="1836"/>
                    </a:lnTo>
                    <a:lnTo>
                      <a:pt x="1508" y="1851"/>
                    </a:lnTo>
                    <a:lnTo>
                      <a:pt x="1492" y="1866"/>
                    </a:lnTo>
                    <a:lnTo>
                      <a:pt x="1498" y="1878"/>
                    </a:lnTo>
                    <a:lnTo>
                      <a:pt x="1503" y="1904"/>
                    </a:lnTo>
                    <a:lnTo>
                      <a:pt x="1503" y="1919"/>
                    </a:lnTo>
                    <a:lnTo>
                      <a:pt x="1508" y="1939"/>
                    </a:lnTo>
                    <a:lnTo>
                      <a:pt x="1487" y="1954"/>
                    </a:lnTo>
                    <a:lnTo>
                      <a:pt x="1477" y="1964"/>
                    </a:lnTo>
                    <a:lnTo>
                      <a:pt x="1472" y="1974"/>
                    </a:lnTo>
                    <a:lnTo>
                      <a:pt x="1450" y="2022"/>
                    </a:lnTo>
                    <a:lnTo>
                      <a:pt x="1462" y="2042"/>
                    </a:lnTo>
                    <a:lnTo>
                      <a:pt x="1450" y="2047"/>
                    </a:lnTo>
                    <a:lnTo>
                      <a:pt x="1452" y="2047"/>
                    </a:lnTo>
                    <a:lnTo>
                      <a:pt x="1435" y="2057"/>
                    </a:lnTo>
                    <a:lnTo>
                      <a:pt x="1452" y="2093"/>
                    </a:lnTo>
                    <a:lnTo>
                      <a:pt x="1482" y="2146"/>
                    </a:lnTo>
                    <a:lnTo>
                      <a:pt x="1515" y="2211"/>
                    </a:lnTo>
                    <a:lnTo>
                      <a:pt x="1515" y="2221"/>
                    </a:lnTo>
                    <a:lnTo>
                      <a:pt x="1626" y="2284"/>
                    </a:lnTo>
                    <a:lnTo>
                      <a:pt x="1631" y="2284"/>
                    </a:lnTo>
                    <a:lnTo>
                      <a:pt x="1631" y="2282"/>
                    </a:lnTo>
                    <a:lnTo>
                      <a:pt x="1634" y="2279"/>
                    </a:lnTo>
                    <a:lnTo>
                      <a:pt x="1649" y="2294"/>
                    </a:lnTo>
                    <a:lnTo>
                      <a:pt x="1649" y="2297"/>
                    </a:lnTo>
                    <a:lnTo>
                      <a:pt x="1644" y="2315"/>
                    </a:lnTo>
                    <a:lnTo>
                      <a:pt x="1666" y="2352"/>
                    </a:lnTo>
                    <a:lnTo>
                      <a:pt x="1671" y="2362"/>
                    </a:lnTo>
                    <a:lnTo>
                      <a:pt x="1677" y="2357"/>
                    </a:lnTo>
                    <a:lnTo>
                      <a:pt x="1677" y="2360"/>
                    </a:lnTo>
                    <a:lnTo>
                      <a:pt x="1671" y="2362"/>
                    </a:lnTo>
                    <a:lnTo>
                      <a:pt x="1677" y="2368"/>
                    </a:lnTo>
                    <a:lnTo>
                      <a:pt x="1671" y="2388"/>
                    </a:lnTo>
                    <a:lnTo>
                      <a:pt x="1656" y="2405"/>
                    </a:lnTo>
                    <a:lnTo>
                      <a:pt x="1656" y="2436"/>
                    </a:lnTo>
                    <a:lnTo>
                      <a:pt x="1646" y="2456"/>
                    </a:lnTo>
                    <a:lnTo>
                      <a:pt x="1629" y="2524"/>
                    </a:lnTo>
                    <a:lnTo>
                      <a:pt x="1634" y="2574"/>
                    </a:lnTo>
                    <a:lnTo>
                      <a:pt x="1603" y="2642"/>
                    </a:lnTo>
                    <a:lnTo>
                      <a:pt x="1598" y="2713"/>
                    </a:lnTo>
                    <a:lnTo>
                      <a:pt x="1598" y="2751"/>
                    </a:lnTo>
                    <a:lnTo>
                      <a:pt x="1593" y="2786"/>
                    </a:lnTo>
                    <a:lnTo>
                      <a:pt x="1603" y="2806"/>
                    </a:lnTo>
                    <a:lnTo>
                      <a:pt x="1588" y="2889"/>
                    </a:lnTo>
                    <a:lnTo>
                      <a:pt x="1571" y="2925"/>
                    </a:lnTo>
                    <a:lnTo>
                      <a:pt x="1578" y="2950"/>
                    </a:lnTo>
                    <a:lnTo>
                      <a:pt x="1593" y="2983"/>
                    </a:lnTo>
                    <a:lnTo>
                      <a:pt x="1677" y="3018"/>
                    </a:lnTo>
                    <a:lnTo>
                      <a:pt x="1656" y="2998"/>
                    </a:lnTo>
                    <a:lnTo>
                      <a:pt x="1654" y="2993"/>
                    </a:lnTo>
                    <a:lnTo>
                      <a:pt x="1679" y="3018"/>
                    </a:lnTo>
                    <a:lnTo>
                      <a:pt x="1651" y="2960"/>
                    </a:lnTo>
                    <a:lnTo>
                      <a:pt x="1671" y="2927"/>
                    </a:lnTo>
                    <a:lnTo>
                      <a:pt x="1694" y="2894"/>
                    </a:lnTo>
                    <a:lnTo>
                      <a:pt x="1702" y="2862"/>
                    </a:lnTo>
                    <a:lnTo>
                      <a:pt x="1689" y="2847"/>
                    </a:lnTo>
                    <a:lnTo>
                      <a:pt x="1687" y="2824"/>
                    </a:lnTo>
                    <a:lnTo>
                      <a:pt x="1722" y="2781"/>
                    </a:lnTo>
                    <a:lnTo>
                      <a:pt x="1740" y="2741"/>
                    </a:lnTo>
                    <a:lnTo>
                      <a:pt x="1727" y="2726"/>
                    </a:lnTo>
                    <a:lnTo>
                      <a:pt x="1752" y="2715"/>
                    </a:lnTo>
                    <a:lnTo>
                      <a:pt x="1780" y="2673"/>
                    </a:lnTo>
                    <a:lnTo>
                      <a:pt x="1828" y="2655"/>
                    </a:lnTo>
                    <a:lnTo>
                      <a:pt x="1848" y="2642"/>
                    </a:lnTo>
                    <a:lnTo>
                      <a:pt x="1856" y="2605"/>
                    </a:lnTo>
                    <a:lnTo>
                      <a:pt x="1840" y="2594"/>
                    </a:lnTo>
                    <a:lnTo>
                      <a:pt x="1840" y="2584"/>
                    </a:lnTo>
                    <a:lnTo>
                      <a:pt x="1850" y="2594"/>
                    </a:lnTo>
                    <a:lnTo>
                      <a:pt x="1876" y="2599"/>
                    </a:lnTo>
                    <a:lnTo>
                      <a:pt x="1901" y="2579"/>
                    </a:lnTo>
                    <a:lnTo>
                      <a:pt x="1906" y="2569"/>
                    </a:lnTo>
                    <a:lnTo>
                      <a:pt x="1903" y="2559"/>
                    </a:lnTo>
                    <a:lnTo>
                      <a:pt x="1906" y="2569"/>
                    </a:lnTo>
                    <a:lnTo>
                      <a:pt x="1914" y="2552"/>
                    </a:lnTo>
                    <a:lnTo>
                      <a:pt x="1934" y="2531"/>
                    </a:lnTo>
                    <a:lnTo>
                      <a:pt x="1959" y="2506"/>
                    </a:lnTo>
                    <a:lnTo>
                      <a:pt x="1982" y="2438"/>
                    </a:lnTo>
                    <a:lnTo>
                      <a:pt x="1997" y="2408"/>
                    </a:lnTo>
                    <a:lnTo>
                      <a:pt x="2055" y="2373"/>
                    </a:lnTo>
                    <a:lnTo>
                      <a:pt x="2090" y="2368"/>
                    </a:lnTo>
                    <a:lnTo>
                      <a:pt x="2100" y="2362"/>
                    </a:lnTo>
                    <a:lnTo>
                      <a:pt x="2110" y="2342"/>
                    </a:lnTo>
                    <a:lnTo>
                      <a:pt x="2118" y="2320"/>
                    </a:lnTo>
                    <a:lnTo>
                      <a:pt x="2133" y="2294"/>
                    </a:lnTo>
                    <a:lnTo>
                      <a:pt x="2138" y="2284"/>
                    </a:lnTo>
                    <a:lnTo>
                      <a:pt x="2143" y="2196"/>
                    </a:lnTo>
                    <a:lnTo>
                      <a:pt x="2158" y="2191"/>
                    </a:lnTo>
                    <a:lnTo>
                      <a:pt x="2211" y="2125"/>
                    </a:lnTo>
                    <a:lnTo>
                      <a:pt x="2211" y="2110"/>
                    </a:lnTo>
                    <a:lnTo>
                      <a:pt x="2201" y="2073"/>
                    </a:lnTo>
                    <a:close/>
                    <a:moveTo>
                      <a:pt x="1440" y="567"/>
                    </a:moveTo>
                    <a:lnTo>
                      <a:pt x="1445" y="570"/>
                    </a:lnTo>
                    <a:lnTo>
                      <a:pt x="1447" y="570"/>
                    </a:lnTo>
                    <a:lnTo>
                      <a:pt x="1450" y="572"/>
                    </a:lnTo>
                    <a:lnTo>
                      <a:pt x="1455" y="575"/>
                    </a:lnTo>
                    <a:lnTo>
                      <a:pt x="1457" y="575"/>
                    </a:lnTo>
                    <a:lnTo>
                      <a:pt x="1462" y="577"/>
                    </a:lnTo>
                    <a:lnTo>
                      <a:pt x="1467" y="577"/>
                    </a:lnTo>
                    <a:lnTo>
                      <a:pt x="1470" y="580"/>
                    </a:lnTo>
                    <a:lnTo>
                      <a:pt x="1472" y="580"/>
                    </a:lnTo>
                    <a:lnTo>
                      <a:pt x="1475" y="577"/>
                    </a:lnTo>
                    <a:lnTo>
                      <a:pt x="1475" y="575"/>
                    </a:lnTo>
                    <a:lnTo>
                      <a:pt x="1477" y="575"/>
                    </a:lnTo>
                    <a:lnTo>
                      <a:pt x="1480" y="570"/>
                    </a:lnTo>
                    <a:lnTo>
                      <a:pt x="1482" y="567"/>
                    </a:lnTo>
                    <a:lnTo>
                      <a:pt x="1480" y="565"/>
                    </a:lnTo>
                    <a:lnTo>
                      <a:pt x="1475" y="565"/>
                    </a:lnTo>
                    <a:lnTo>
                      <a:pt x="1472" y="562"/>
                    </a:lnTo>
                    <a:lnTo>
                      <a:pt x="1457" y="562"/>
                    </a:lnTo>
                    <a:lnTo>
                      <a:pt x="1455" y="560"/>
                    </a:lnTo>
                    <a:lnTo>
                      <a:pt x="1452" y="555"/>
                    </a:lnTo>
                    <a:lnTo>
                      <a:pt x="1450" y="550"/>
                    </a:lnTo>
                    <a:lnTo>
                      <a:pt x="1447" y="545"/>
                    </a:lnTo>
                    <a:lnTo>
                      <a:pt x="1442" y="545"/>
                    </a:lnTo>
                    <a:lnTo>
                      <a:pt x="1435" y="542"/>
                    </a:lnTo>
                    <a:lnTo>
                      <a:pt x="1429" y="540"/>
                    </a:lnTo>
                    <a:lnTo>
                      <a:pt x="1424" y="540"/>
                    </a:lnTo>
                    <a:lnTo>
                      <a:pt x="1419" y="540"/>
                    </a:lnTo>
                    <a:lnTo>
                      <a:pt x="1417" y="540"/>
                    </a:lnTo>
                    <a:lnTo>
                      <a:pt x="1414" y="542"/>
                    </a:lnTo>
                    <a:lnTo>
                      <a:pt x="1412" y="545"/>
                    </a:lnTo>
                    <a:lnTo>
                      <a:pt x="1409" y="545"/>
                    </a:lnTo>
                    <a:lnTo>
                      <a:pt x="1409" y="542"/>
                    </a:lnTo>
                    <a:lnTo>
                      <a:pt x="1407" y="535"/>
                    </a:lnTo>
                    <a:lnTo>
                      <a:pt x="1404" y="529"/>
                    </a:lnTo>
                    <a:lnTo>
                      <a:pt x="1402" y="527"/>
                    </a:lnTo>
                    <a:lnTo>
                      <a:pt x="1399" y="524"/>
                    </a:lnTo>
                    <a:lnTo>
                      <a:pt x="1394" y="524"/>
                    </a:lnTo>
                    <a:lnTo>
                      <a:pt x="1392" y="524"/>
                    </a:lnTo>
                    <a:lnTo>
                      <a:pt x="1392" y="529"/>
                    </a:lnTo>
                    <a:lnTo>
                      <a:pt x="1392" y="535"/>
                    </a:lnTo>
                    <a:lnTo>
                      <a:pt x="1392" y="542"/>
                    </a:lnTo>
                    <a:lnTo>
                      <a:pt x="1392" y="547"/>
                    </a:lnTo>
                    <a:lnTo>
                      <a:pt x="1392" y="550"/>
                    </a:lnTo>
                    <a:lnTo>
                      <a:pt x="1394" y="552"/>
                    </a:lnTo>
                    <a:lnTo>
                      <a:pt x="1394" y="555"/>
                    </a:lnTo>
                    <a:lnTo>
                      <a:pt x="1394" y="560"/>
                    </a:lnTo>
                    <a:lnTo>
                      <a:pt x="1394" y="565"/>
                    </a:lnTo>
                    <a:lnTo>
                      <a:pt x="1394" y="570"/>
                    </a:lnTo>
                    <a:lnTo>
                      <a:pt x="1397" y="575"/>
                    </a:lnTo>
                    <a:lnTo>
                      <a:pt x="1397" y="577"/>
                    </a:lnTo>
                    <a:lnTo>
                      <a:pt x="1394" y="577"/>
                    </a:lnTo>
                    <a:lnTo>
                      <a:pt x="1392" y="580"/>
                    </a:lnTo>
                    <a:lnTo>
                      <a:pt x="1389" y="585"/>
                    </a:lnTo>
                    <a:lnTo>
                      <a:pt x="1387" y="587"/>
                    </a:lnTo>
                    <a:lnTo>
                      <a:pt x="1384" y="590"/>
                    </a:lnTo>
                    <a:lnTo>
                      <a:pt x="1387" y="593"/>
                    </a:lnTo>
                    <a:lnTo>
                      <a:pt x="1392" y="593"/>
                    </a:lnTo>
                    <a:lnTo>
                      <a:pt x="1397" y="590"/>
                    </a:lnTo>
                    <a:lnTo>
                      <a:pt x="1399" y="590"/>
                    </a:lnTo>
                    <a:lnTo>
                      <a:pt x="1402" y="590"/>
                    </a:lnTo>
                    <a:lnTo>
                      <a:pt x="1407" y="590"/>
                    </a:lnTo>
                    <a:lnTo>
                      <a:pt x="1409" y="590"/>
                    </a:lnTo>
                    <a:lnTo>
                      <a:pt x="1412" y="593"/>
                    </a:lnTo>
                    <a:lnTo>
                      <a:pt x="1414" y="598"/>
                    </a:lnTo>
                    <a:lnTo>
                      <a:pt x="1414" y="600"/>
                    </a:lnTo>
                    <a:lnTo>
                      <a:pt x="1417" y="603"/>
                    </a:lnTo>
                    <a:lnTo>
                      <a:pt x="1419" y="603"/>
                    </a:lnTo>
                    <a:lnTo>
                      <a:pt x="1424" y="600"/>
                    </a:lnTo>
                    <a:lnTo>
                      <a:pt x="1424" y="598"/>
                    </a:lnTo>
                    <a:lnTo>
                      <a:pt x="1427" y="595"/>
                    </a:lnTo>
                    <a:lnTo>
                      <a:pt x="1427" y="593"/>
                    </a:lnTo>
                    <a:lnTo>
                      <a:pt x="1429" y="590"/>
                    </a:lnTo>
                    <a:lnTo>
                      <a:pt x="1435" y="587"/>
                    </a:lnTo>
                    <a:lnTo>
                      <a:pt x="1437" y="585"/>
                    </a:lnTo>
                    <a:lnTo>
                      <a:pt x="1437" y="580"/>
                    </a:lnTo>
                    <a:lnTo>
                      <a:pt x="1437" y="575"/>
                    </a:lnTo>
                    <a:lnTo>
                      <a:pt x="1435" y="570"/>
                    </a:lnTo>
                    <a:lnTo>
                      <a:pt x="1437" y="567"/>
                    </a:lnTo>
                    <a:lnTo>
                      <a:pt x="1440" y="567"/>
                    </a:lnTo>
                    <a:close/>
                    <a:moveTo>
                      <a:pt x="966" y="300"/>
                    </a:moveTo>
                    <a:lnTo>
                      <a:pt x="968" y="303"/>
                    </a:lnTo>
                    <a:lnTo>
                      <a:pt x="971" y="310"/>
                    </a:lnTo>
                    <a:lnTo>
                      <a:pt x="973" y="323"/>
                    </a:lnTo>
                    <a:lnTo>
                      <a:pt x="973" y="330"/>
                    </a:lnTo>
                    <a:lnTo>
                      <a:pt x="973" y="335"/>
                    </a:lnTo>
                    <a:lnTo>
                      <a:pt x="978" y="338"/>
                    </a:lnTo>
                    <a:lnTo>
                      <a:pt x="983" y="335"/>
                    </a:lnTo>
                    <a:lnTo>
                      <a:pt x="986" y="333"/>
                    </a:lnTo>
                    <a:lnTo>
                      <a:pt x="988" y="330"/>
                    </a:lnTo>
                    <a:lnTo>
                      <a:pt x="991" y="333"/>
                    </a:lnTo>
                    <a:lnTo>
                      <a:pt x="996" y="335"/>
                    </a:lnTo>
                    <a:lnTo>
                      <a:pt x="998" y="338"/>
                    </a:lnTo>
                    <a:lnTo>
                      <a:pt x="1003" y="335"/>
                    </a:lnTo>
                    <a:lnTo>
                      <a:pt x="1006" y="330"/>
                    </a:lnTo>
                    <a:lnTo>
                      <a:pt x="1011" y="323"/>
                    </a:lnTo>
                    <a:lnTo>
                      <a:pt x="1016" y="320"/>
                    </a:lnTo>
                    <a:lnTo>
                      <a:pt x="1024" y="318"/>
                    </a:lnTo>
                    <a:lnTo>
                      <a:pt x="1026" y="315"/>
                    </a:lnTo>
                    <a:lnTo>
                      <a:pt x="1026" y="310"/>
                    </a:lnTo>
                    <a:lnTo>
                      <a:pt x="1026" y="305"/>
                    </a:lnTo>
                    <a:lnTo>
                      <a:pt x="1029" y="305"/>
                    </a:lnTo>
                    <a:lnTo>
                      <a:pt x="1039" y="303"/>
                    </a:lnTo>
                    <a:lnTo>
                      <a:pt x="1044" y="300"/>
                    </a:lnTo>
                    <a:lnTo>
                      <a:pt x="1049" y="300"/>
                    </a:lnTo>
                    <a:lnTo>
                      <a:pt x="1054" y="298"/>
                    </a:lnTo>
                    <a:lnTo>
                      <a:pt x="1059" y="295"/>
                    </a:lnTo>
                    <a:lnTo>
                      <a:pt x="1064" y="295"/>
                    </a:lnTo>
                    <a:lnTo>
                      <a:pt x="1066" y="292"/>
                    </a:lnTo>
                    <a:lnTo>
                      <a:pt x="1066" y="290"/>
                    </a:lnTo>
                    <a:lnTo>
                      <a:pt x="1069" y="287"/>
                    </a:lnTo>
                    <a:lnTo>
                      <a:pt x="1066" y="285"/>
                    </a:lnTo>
                    <a:lnTo>
                      <a:pt x="1066" y="277"/>
                    </a:lnTo>
                    <a:lnTo>
                      <a:pt x="1064" y="270"/>
                    </a:lnTo>
                    <a:lnTo>
                      <a:pt x="1059" y="265"/>
                    </a:lnTo>
                    <a:lnTo>
                      <a:pt x="1056" y="262"/>
                    </a:lnTo>
                    <a:lnTo>
                      <a:pt x="1054" y="262"/>
                    </a:lnTo>
                    <a:lnTo>
                      <a:pt x="1049" y="262"/>
                    </a:lnTo>
                    <a:lnTo>
                      <a:pt x="1046" y="262"/>
                    </a:lnTo>
                    <a:lnTo>
                      <a:pt x="1044" y="257"/>
                    </a:lnTo>
                    <a:lnTo>
                      <a:pt x="1041" y="255"/>
                    </a:lnTo>
                    <a:lnTo>
                      <a:pt x="1039" y="250"/>
                    </a:lnTo>
                    <a:lnTo>
                      <a:pt x="1031" y="247"/>
                    </a:lnTo>
                    <a:lnTo>
                      <a:pt x="1026" y="247"/>
                    </a:lnTo>
                    <a:lnTo>
                      <a:pt x="1021" y="247"/>
                    </a:lnTo>
                    <a:lnTo>
                      <a:pt x="1019" y="245"/>
                    </a:lnTo>
                    <a:lnTo>
                      <a:pt x="1016" y="242"/>
                    </a:lnTo>
                    <a:lnTo>
                      <a:pt x="1011" y="242"/>
                    </a:lnTo>
                    <a:lnTo>
                      <a:pt x="1008" y="240"/>
                    </a:lnTo>
                    <a:lnTo>
                      <a:pt x="1006" y="242"/>
                    </a:lnTo>
                    <a:lnTo>
                      <a:pt x="1006" y="245"/>
                    </a:lnTo>
                    <a:lnTo>
                      <a:pt x="1006" y="250"/>
                    </a:lnTo>
                    <a:lnTo>
                      <a:pt x="1003" y="255"/>
                    </a:lnTo>
                    <a:lnTo>
                      <a:pt x="1003" y="257"/>
                    </a:lnTo>
                    <a:lnTo>
                      <a:pt x="998" y="260"/>
                    </a:lnTo>
                    <a:lnTo>
                      <a:pt x="993" y="267"/>
                    </a:lnTo>
                    <a:lnTo>
                      <a:pt x="986" y="272"/>
                    </a:lnTo>
                    <a:lnTo>
                      <a:pt x="983" y="277"/>
                    </a:lnTo>
                    <a:lnTo>
                      <a:pt x="978" y="282"/>
                    </a:lnTo>
                    <a:lnTo>
                      <a:pt x="971" y="287"/>
                    </a:lnTo>
                    <a:lnTo>
                      <a:pt x="966" y="295"/>
                    </a:lnTo>
                    <a:lnTo>
                      <a:pt x="963" y="300"/>
                    </a:lnTo>
                    <a:lnTo>
                      <a:pt x="966" y="300"/>
                    </a:lnTo>
                    <a:close/>
                    <a:moveTo>
                      <a:pt x="1498" y="494"/>
                    </a:moveTo>
                    <a:lnTo>
                      <a:pt x="1498" y="494"/>
                    </a:lnTo>
                    <a:lnTo>
                      <a:pt x="1498" y="492"/>
                    </a:lnTo>
                    <a:lnTo>
                      <a:pt x="1498" y="489"/>
                    </a:lnTo>
                    <a:lnTo>
                      <a:pt x="1495" y="489"/>
                    </a:lnTo>
                    <a:lnTo>
                      <a:pt x="1495" y="492"/>
                    </a:lnTo>
                    <a:lnTo>
                      <a:pt x="1498" y="494"/>
                    </a:lnTo>
                    <a:close/>
                  </a:path>
                </a:pathLst>
              </a:custGeom>
              <a:gradFill flip="none" rotWithShape="1">
                <a:gsLst>
                  <a:gs pos="0">
                    <a:schemeClr val="tx2"/>
                  </a:gs>
                  <a:gs pos="50000">
                    <a:schemeClr val="tx2">
                      <a:lumMod val="75000"/>
                      <a:lumOff val="25000"/>
                    </a:schemeClr>
                  </a:gs>
                  <a:gs pos="100000">
                    <a:schemeClr val="tx2">
                      <a:lumMod val="50000"/>
                      <a:lumOff val="50000"/>
                    </a:schemeClr>
                  </a:gs>
                </a:gsLst>
                <a:lin ang="2700000" scaled="1"/>
                <a:tileRect/>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dirty="0">
                  <a:solidFill>
                    <a:prstClr val="black"/>
                  </a:solidFill>
                </a:endParaRPr>
              </a:p>
            </p:txBody>
          </p:sp>
          <p:sp>
            <p:nvSpPr>
              <p:cNvPr id="163" name="TextBox 162"/>
              <p:cNvSpPr txBox="1"/>
              <p:nvPr/>
            </p:nvSpPr>
            <p:spPr>
              <a:xfrm>
                <a:off x="460198" y="5968834"/>
                <a:ext cx="1964214" cy="666849"/>
              </a:xfrm>
              <a:prstGeom prst="rect">
                <a:avLst/>
              </a:prstGeom>
              <a:noFill/>
            </p:spPr>
            <p:txBody>
              <a:bodyPr wrap="none" rtlCol="0">
                <a:spAutoFit/>
              </a:bodyPr>
              <a:lstStyle/>
              <a:p>
                <a:pPr algn="ctr" fontAlgn="base">
                  <a:spcBef>
                    <a:spcPct val="0"/>
                  </a:spcBef>
                  <a:spcAft>
                    <a:spcPct val="0"/>
                  </a:spcAft>
                  <a:defRPr/>
                </a:pPr>
                <a:r>
                  <a:rPr lang="en-US" sz="1000" kern="0" dirty="0">
                    <a:solidFill>
                      <a:prstClr val="black"/>
                    </a:solidFill>
                    <a:latin typeface="Arial"/>
                    <a:ea typeface="ＭＳ Ｐゴシック" charset="0"/>
                  </a:rPr>
                  <a:t>Carrier Networks</a:t>
                </a:r>
              </a:p>
              <a:p>
                <a:pPr algn="ctr" fontAlgn="base">
                  <a:spcBef>
                    <a:spcPct val="0"/>
                  </a:spcBef>
                  <a:spcAft>
                    <a:spcPct val="0"/>
                  </a:spcAft>
                  <a:defRPr/>
                </a:pPr>
                <a:r>
                  <a:rPr lang="en-US" sz="1000" kern="0" dirty="0">
                    <a:solidFill>
                      <a:prstClr val="black"/>
                    </a:solidFill>
                    <a:latin typeface="Arial"/>
                    <a:ea typeface="ＭＳ Ｐゴシック" charset="0"/>
                  </a:rPr>
                  <a:t>Wired and Mobile</a:t>
                </a:r>
              </a:p>
            </p:txBody>
          </p:sp>
        </p:grpSp>
        <p:grpSp>
          <p:nvGrpSpPr>
            <p:cNvPr id="90" name="Group 89"/>
            <p:cNvGrpSpPr>
              <a:grpSpLocks noChangeAspect="1"/>
            </p:cNvGrpSpPr>
            <p:nvPr/>
          </p:nvGrpSpPr>
          <p:grpSpPr>
            <a:xfrm>
              <a:off x="149128" y="3610771"/>
              <a:ext cx="950901" cy="984976"/>
              <a:chOff x="326814" y="3986221"/>
              <a:chExt cx="1118707" cy="1158797"/>
            </a:xfrm>
          </p:grpSpPr>
          <p:grpSp>
            <p:nvGrpSpPr>
              <p:cNvPr id="155" name="Group 154"/>
              <p:cNvGrpSpPr/>
              <p:nvPr/>
            </p:nvGrpSpPr>
            <p:grpSpPr>
              <a:xfrm>
                <a:off x="534728" y="3986221"/>
                <a:ext cx="710366" cy="747744"/>
                <a:chOff x="534728" y="3986221"/>
                <a:chExt cx="710366" cy="747744"/>
              </a:xfrm>
            </p:grpSpPr>
            <p:pic>
              <p:nvPicPr>
                <p:cNvPr id="157" name="Picture 156" descr="Rack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418" y="3986221"/>
                  <a:ext cx="246579" cy="529068"/>
                </a:xfrm>
                <a:prstGeom prst="rect">
                  <a:avLst/>
                </a:prstGeom>
                <a:effectLst>
                  <a:outerShdw blurRad="50800" dist="38100" dir="10800000" algn="r" rotWithShape="0">
                    <a:prstClr val="black">
                      <a:alpha val="40000"/>
                    </a:prstClr>
                  </a:outerShdw>
                </a:effectLst>
              </p:spPr>
            </p:pic>
            <p:pic>
              <p:nvPicPr>
                <p:cNvPr id="158" name="Picture 157" descr="Rack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515" y="4084712"/>
                  <a:ext cx="246579" cy="529068"/>
                </a:xfrm>
                <a:prstGeom prst="rect">
                  <a:avLst/>
                </a:prstGeom>
                <a:effectLst>
                  <a:outerShdw blurRad="50800" dist="38100" dir="10800000" algn="r" rotWithShape="0">
                    <a:prstClr val="black">
                      <a:alpha val="40000"/>
                    </a:prstClr>
                  </a:outerShdw>
                </a:effectLst>
              </p:spPr>
            </p:pic>
            <p:pic>
              <p:nvPicPr>
                <p:cNvPr id="159" name="Picture 158" descr="Rack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728" y="4084712"/>
                  <a:ext cx="246579" cy="529068"/>
                </a:xfrm>
                <a:prstGeom prst="rect">
                  <a:avLst/>
                </a:prstGeom>
                <a:effectLst>
                  <a:outerShdw blurRad="50800" dist="38100" dir="10800000" algn="r" rotWithShape="0">
                    <a:prstClr val="black">
                      <a:alpha val="40000"/>
                    </a:prstClr>
                  </a:outerShdw>
                </a:effectLst>
              </p:spPr>
            </p:pic>
            <p:pic>
              <p:nvPicPr>
                <p:cNvPr id="160" name="Picture 159" descr="Rack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367" y="4204897"/>
                  <a:ext cx="246579" cy="529068"/>
                </a:xfrm>
                <a:prstGeom prst="rect">
                  <a:avLst/>
                </a:prstGeom>
                <a:effectLst>
                  <a:outerShdw blurRad="50800" dist="38100" dir="10800000" algn="r" rotWithShape="0">
                    <a:prstClr val="black">
                      <a:alpha val="40000"/>
                    </a:prstClr>
                  </a:outerShdw>
                </a:effectLst>
              </p:spPr>
            </p:pic>
          </p:grpSp>
          <p:sp>
            <p:nvSpPr>
              <p:cNvPr id="156" name="TextBox 155"/>
              <p:cNvSpPr txBox="1"/>
              <p:nvPr/>
            </p:nvSpPr>
            <p:spPr>
              <a:xfrm>
                <a:off x="326814" y="4674300"/>
                <a:ext cx="1118707" cy="470718"/>
              </a:xfrm>
              <a:prstGeom prst="rect">
                <a:avLst/>
              </a:prstGeom>
              <a:noFill/>
            </p:spPr>
            <p:txBody>
              <a:bodyPr wrap="none" rtlCol="0">
                <a:spAutoFit/>
              </a:bodyPr>
              <a:lstStyle/>
              <a:p>
                <a:pPr algn="ctr" fontAlgn="base">
                  <a:spcBef>
                    <a:spcPct val="0"/>
                  </a:spcBef>
                  <a:spcAft>
                    <a:spcPct val="0"/>
                  </a:spcAft>
                  <a:defRPr/>
                </a:pPr>
                <a:r>
                  <a:rPr lang="en-US" sz="1000" kern="0" dirty="0">
                    <a:solidFill>
                      <a:prstClr val="black"/>
                    </a:solidFill>
                    <a:latin typeface="Arial"/>
                    <a:ea typeface="ＭＳ Ｐゴシック" charset="0"/>
                  </a:rPr>
                  <a:t>Data Center</a:t>
                </a:r>
              </a:p>
              <a:p>
                <a:pPr algn="ctr" fontAlgn="base">
                  <a:spcBef>
                    <a:spcPct val="0"/>
                  </a:spcBef>
                  <a:spcAft>
                    <a:spcPct val="0"/>
                  </a:spcAft>
                  <a:defRPr/>
                </a:pPr>
                <a:r>
                  <a:rPr lang="en-US" sz="1000" kern="0" dirty="0">
                    <a:solidFill>
                      <a:prstClr val="black"/>
                    </a:solidFill>
                    <a:latin typeface="Arial"/>
                    <a:ea typeface="ＭＳ Ｐゴシック" charset="0"/>
                  </a:rPr>
                  <a:t>Private Cloud</a:t>
                </a:r>
              </a:p>
            </p:txBody>
          </p:sp>
        </p:grpSp>
        <p:grpSp>
          <p:nvGrpSpPr>
            <p:cNvPr id="91" name="Group 90"/>
            <p:cNvGrpSpPr>
              <a:grpSpLocks noChangeAspect="1"/>
            </p:cNvGrpSpPr>
            <p:nvPr/>
          </p:nvGrpSpPr>
          <p:grpSpPr>
            <a:xfrm>
              <a:off x="484681" y="4597808"/>
              <a:ext cx="915635" cy="711035"/>
              <a:chOff x="6333419" y="1000495"/>
              <a:chExt cx="2545132" cy="1976419"/>
            </a:xfrm>
          </p:grpSpPr>
          <p:pic>
            <p:nvPicPr>
              <p:cNvPr id="153" name="Picture 15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7374" y="1000495"/>
                <a:ext cx="1610185" cy="1397225"/>
              </a:xfrm>
              <a:prstGeom prst="rect">
                <a:avLst/>
              </a:prstGeom>
            </p:spPr>
          </p:pic>
          <p:sp>
            <p:nvSpPr>
              <p:cNvPr id="154" name="TextBox 153"/>
              <p:cNvSpPr txBox="1"/>
              <p:nvPr/>
            </p:nvSpPr>
            <p:spPr>
              <a:xfrm>
                <a:off x="6333419" y="2292509"/>
                <a:ext cx="2545132" cy="684405"/>
              </a:xfrm>
              <a:prstGeom prst="rect">
                <a:avLst/>
              </a:prstGeom>
              <a:noFill/>
            </p:spPr>
            <p:txBody>
              <a:bodyPr wrap="none" rtlCol="0">
                <a:spAutoFit/>
              </a:bodyPr>
              <a:lstStyle/>
              <a:p>
                <a:pPr fontAlgn="base">
                  <a:spcBef>
                    <a:spcPct val="0"/>
                  </a:spcBef>
                  <a:spcAft>
                    <a:spcPct val="0"/>
                  </a:spcAft>
                  <a:defRPr/>
                </a:pPr>
                <a:r>
                  <a:rPr lang="en-US" sz="1000" kern="0" dirty="0">
                    <a:solidFill>
                      <a:prstClr val="black"/>
                    </a:solidFill>
                    <a:latin typeface="Arial"/>
                    <a:ea typeface="ＭＳ Ｐゴシック" charset="0"/>
                  </a:rPr>
                  <a:t>Virtualization</a:t>
                </a:r>
              </a:p>
            </p:txBody>
          </p:sp>
        </p:grpSp>
        <p:grpSp>
          <p:nvGrpSpPr>
            <p:cNvPr id="92" name="Group 91"/>
            <p:cNvGrpSpPr>
              <a:grpSpLocks noChangeAspect="1"/>
            </p:cNvGrpSpPr>
            <p:nvPr/>
          </p:nvGrpSpPr>
          <p:grpSpPr>
            <a:xfrm>
              <a:off x="245903" y="2681377"/>
              <a:ext cx="757351" cy="921514"/>
              <a:chOff x="953904" y="2684898"/>
              <a:chExt cx="946689" cy="1151893"/>
            </a:xfrm>
          </p:grpSpPr>
          <p:pic>
            <p:nvPicPr>
              <p:cNvPr id="151" name="Picture 15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3904" y="2684898"/>
                <a:ext cx="946689" cy="867798"/>
              </a:xfrm>
              <a:prstGeom prst="rect">
                <a:avLst/>
              </a:prstGeom>
            </p:spPr>
          </p:pic>
          <p:sp>
            <p:nvSpPr>
              <p:cNvPr id="152" name="TextBox 151"/>
              <p:cNvSpPr txBox="1"/>
              <p:nvPr/>
            </p:nvSpPr>
            <p:spPr>
              <a:xfrm>
                <a:off x="1130804" y="3529015"/>
                <a:ext cx="577483" cy="307776"/>
              </a:xfrm>
              <a:prstGeom prst="rect">
                <a:avLst/>
              </a:prstGeom>
              <a:noFill/>
            </p:spPr>
            <p:txBody>
              <a:bodyPr wrap="none" rtlCol="0">
                <a:spAutoFit/>
              </a:bodyPr>
              <a:lstStyle/>
              <a:p>
                <a:pPr algn="ctr" fontAlgn="base">
                  <a:spcBef>
                    <a:spcPct val="0"/>
                  </a:spcBef>
                  <a:spcAft>
                    <a:spcPct val="0"/>
                  </a:spcAft>
                  <a:defRPr/>
                </a:pPr>
                <a:r>
                  <a:rPr lang="en-US" sz="1000" kern="0" dirty="0">
                    <a:solidFill>
                      <a:prstClr val="black"/>
                    </a:solidFill>
                    <a:latin typeface="Arial"/>
                    <a:ea typeface="ＭＳ Ｐゴシック" charset="0"/>
                  </a:rPr>
                  <a:t>Core</a:t>
                </a:r>
              </a:p>
            </p:txBody>
          </p:sp>
        </p:grpSp>
        <p:grpSp>
          <p:nvGrpSpPr>
            <p:cNvPr id="93" name="Group 92"/>
            <p:cNvGrpSpPr>
              <a:grpSpLocks noChangeAspect="1"/>
            </p:cNvGrpSpPr>
            <p:nvPr/>
          </p:nvGrpSpPr>
          <p:grpSpPr>
            <a:xfrm>
              <a:off x="778119" y="1207256"/>
              <a:ext cx="1000595" cy="678062"/>
              <a:chOff x="5895391" y="3924300"/>
              <a:chExt cx="3239680" cy="2195393"/>
            </a:xfrm>
          </p:grpSpPr>
          <p:pic>
            <p:nvPicPr>
              <p:cNvPr id="149" name="Picture 1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55079" y="3924300"/>
                <a:ext cx="2285364" cy="899936"/>
              </a:xfrm>
              <a:prstGeom prst="rect">
                <a:avLst/>
              </a:prstGeom>
            </p:spPr>
          </p:pic>
          <p:sp>
            <p:nvSpPr>
              <p:cNvPr id="150" name="TextBox 149"/>
              <p:cNvSpPr txBox="1"/>
              <p:nvPr/>
            </p:nvSpPr>
            <p:spPr>
              <a:xfrm>
                <a:off x="5895391" y="4824238"/>
                <a:ext cx="3239680" cy="1295455"/>
              </a:xfrm>
              <a:prstGeom prst="rect">
                <a:avLst/>
              </a:prstGeom>
              <a:noFill/>
            </p:spPr>
            <p:txBody>
              <a:bodyPr wrap="none" rtlCol="0">
                <a:spAutoFit/>
              </a:bodyPr>
              <a:lstStyle/>
              <a:p>
                <a:pPr algn="ctr" fontAlgn="base">
                  <a:spcBef>
                    <a:spcPct val="0"/>
                  </a:spcBef>
                  <a:spcAft>
                    <a:spcPct val="0"/>
                  </a:spcAft>
                  <a:defRPr/>
                </a:pPr>
                <a:r>
                  <a:rPr lang="en-US" sz="1000" kern="0" dirty="0">
                    <a:solidFill>
                      <a:prstClr val="black"/>
                    </a:solidFill>
                    <a:latin typeface="Arial"/>
                    <a:ea typeface="ＭＳ Ｐゴシック" charset="0"/>
                  </a:rPr>
                  <a:t>Remote Office</a:t>
                </a:r>
              </a:p>
              <a:p>
                <a:pPr algn="ctr" fontAlgn="base">
                  <a:spcBef>
                    <a:spcPct val="0"/>
                  </a:spcBef>
                  <a:spcAft>
                    <a:spcPct val="0"/>
                  </a:spcAft>
                  <a:defRPr/>
                </a:pPr>
                <a:r>
                  <a:rPr lang="en-US" sz="1000" kern="0" dirty="0">
                    <a:solidFill>
                      <a:prstClr val="black"/>
                    </a:solidFill>
                    <a:latin typeface="Arial"/>
                    <a:ea typeface="ＭＳ Ｐゴシック" charset="0"/>
                  </a:rPr>
                  <a:t>Branch Office</a:t>
                </a:r>
              </a:p>
            </p:txBody>
          </p:sp>
        </p:grpSp>
        <p:grpSp>
          <p:nvGrpSpPr>
            <p:cNvPr id="94" name="Group 93"/>
            <p:cNvGrpSpPr>
              <a:grpSpLocks noChangeAspect="1"/>
            </p:cNvGrpSpPr>
            <p:nvPr/>
          </p:nvGrpSpPr>
          <p:grpSpPr>
            <a:xfrm>
              <a:off x="490296" y="1934785"/>
              <a:ext cx="767826" cy="722582"/>
              <a:chOff x="507615" y="1513108"/>
              <a:chExt cx="853140" cy="802868"/>
            </a:xfrm>
          </p:grpSpPr>
          <p:pic>
            <p:nvPicPr>
              <p:cNvPr id="96" name="Content Placeholder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507615" y="1513108"/>
                <a:ext cx="853140" cy="51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148" name="TextBox 147"/>
              <p:cNvSpPr txBox="1"/>
              <p:nvPr/>
            </p:nvSpPr>
            <p:spPr>
              <a:xfrm>
                <a:off x="509129" y="2042398"/>
                <a:ext cx="734176" cy="273578"/>
              </a:xfrm>
              <a:prstGeom prst="rect">
                <a:avLst/>
              </a:prstGeom>
              <a:noFill/>
            </p:spPr>
            <p:txBody>
              <a:bodyPr wrap="none" rtlCol="0">
                <a:spAutoFit/>
              </a:bodyPr>
              <a:lstStyle/>
              <a:p>
                <a:pPr algn="ctr" fontAlgn="base">
                  <a:spcBef>
                    <a:spcPct val="0"/>
                  </a:spcBef>
                  <a:spcAft>
                    <a:spcPct val="0"/>
                  </a:spcAft>
                  <a:defRPr/>
                </a:pPr>
                <a:r>
                  <a:rPr lang="en-US" sz="1000" kern="0" dirty="0">
                    <a:solidFill>
                      <a:prstClr val="black"/>
                    </a:solidFill>
                    <a:latin typeface="Arial"/>
                    <a:ea typeface="ＭＳ Ｐゴシック" charset="0"/>
                  </a:rPr>
                  <a:t>Campus</a:t>
                </a:r>
              </a:p>
            </p:txBody>
          </p:sp>
        </p:grpSp>
        <p:sp>
          <p:nvSpPr>
            <p:cNvPr id="95" name="Oval 94"/>
            <p:cNvSpPr/>
            <p:nvPr/>
          </p:nvSpPr>
          <p:spPr>
            <a:xfrm rot="16200000">
              <a:off x="403127" y="2946742"/>
              <a:ext cx="3584946" cy="1357731"/>
            </a:xfrm>
            <a:prstGeom prst="ellipse">
              <a:avLst/>
            </a:prstGeom>
            <a:noFill/>
            <a:ln w="38100" cap="flat" cmpd="sng" algn="ctr">
              <a:noFill/>
              <a:prstDash val="solid"/>
            </a:ln>
            <a:effectLst/>
          </p:spPr>
          <p:txBody>
            <a:bodyPr rtlCol="0" anchor="ctr">
              <a:prstTxWarp prst="textArchUp">
                <a:avLst>
                  <a:gd name="adj" fmla="val 10955365"/>
                </a:avLst>
              </a:prstTxWarp>
            </a:bodyPr>
            <a:lstStyle/>
            <a:p>
              <a:pPr algn="ctr">
                <a:defRPr/>
              </a:pPr>
              <a:r>
                <a:rPr lang="en-US" b="1" kern="0" dirty="0">
                  <a:solidFill>
                    <a:prstClr val="black">
                      <a:lumMod val="65000"/>
                      <a:lumOff val="35000"/>
                    </a:prstClr>
                  </a:solidFill>
                </a:rPr>
                <a:t>Network Infrastructure</a:t>
              </a:r>
            </a:p>
          </p:txBody>
        </p:sp>
      </p:grpSp>
      <p:grpSp>
        <p:nvGrpSpPr>
          <p:cNvPr id="164" name="Group 163"/>
          <p:cNvGrpSpPr/>
          <p:nvPr/>
        </p:nvGrpSpPr>
        <p:grpSpPr>
          <a:xfrm>
            <a:off x="8144970" y="646403"/>
            <a:ext cx="2523031" cy="6085369"/>
            <a:chOff x="6620969" y="646402"/>
            <a:chExt cx="2523031" cy="6085369"/>
          </a:xfrm>
        </p:grpSpPr>
        <p:sp>
          <p:nvSpPr>
            <p:cNvPr id="165" name="Rectangle 164"/>
            <p:cNvSpPr/>
            <p:nvPr/>
          </p:nvSpPr>
          <p:spPr>
            <a:xfrm>
              <a:off x="7816606" y="6174566"/>
              <a:ext cx="1327394" cy="5400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66" name="Trapezoid 165"/>
            <p:cNvSpPr/>
            <p:nvPr/>
          </p:nvSpPr>
          <p:spPr>
            <a:xfrm rot="16200000" flipH="1">
              <a:off x="5052284" y="2650106"/>
              <a:ext cx="6085369" cy="2077962"/>
            </a:xfrm>
            <a:prstGeom prst="trapezoid">
              <a:avLst>
                <a:gd name="adj" fmla="val 30158"/>
              </a:avLst>
            </a:prstGeom>
            <a:gradFill flip="none" rotWithShape="1">
              <a:gsLst>
                <a:gs pos="0">
                  <a:sysClr val="window" lastClr="FFFFFF"/>
                </a:gs>
                <a:gs pos="100000">
                  <a:srgbClr val="B4AFAD"/>
                </a:gs>
              </a:gsLst>
              <a:lin ang="16200000" scaled="1"/>
              <a:tileRect/>
            </a:gradFill>
            <a:ln w="9525" cap="flat" cmpd="sng" algn="ctr">
              <a:noFill/>
              <a:prstDash val="solid"/>
            </a:ln>
            <a:effectLst/>
          </p:spPr>
          <p:txBody>
            <a:bodyPr rtlCol="0" anchor="ctr"/>
            <a:lstStyle/>
            <a:p>
              <a:pPr algn="ctr"/>
              <a:endParaRPr lang="en-US" kern="0">
                <a:solidFill>
                  <a:prstClr val="white"/>
                </a:solidFill>
              </a:endParaRPr>
            </a:p>
          </p:txBody>
        </p:sp>
        <p:grpSp>
          <p:nvGrpSpPr>
            <p:cNvPr id="167" name="Group 166"/>
            <p:cNvGrpSpPr/>
            <p:nvPr/>
          </p:nvGrpSpPr>
          <p:grpSpPr>
            <a:xfrm>
              <a:off x="7208491" y="1123304"/>
              <a:ext cx="1005841" cy="723806"/>
              <a:chOff x="7761201" y="1407465"/>
              <a:chExt cx="1005841" cy="723806"/>
            </a:xfrm>
          </p:grpSpPr>
          <p:sp>
            <p:nvSpPr>
              <p:cNvPr id="196" name="Rounded Rectangle 195"/>
              <p:cNvSpPr/>
              <p:nvPr/>
            </p:nvSpPr>
            <p:spPr>
              <a:xfrm>
                <a:off x="7761201" y="1828815"/>
                <a:ext cx="1005841" cy="302456"/>
              </a:xfrm>
              <a:prstGeom prst="roundRect">
                <a:avLst>
                  <a:gd name="adj" fmla="val 3447"/>
                </a:avLst>
              </a:prstGeom>
              <a:noFill/>
              <a:ln w="9525" cap="flat" cmpd="sng" algn="ctr">
                <a:noFill/>
                <a:prstDash val="solid"/>
              </a:ln>
              <a:effectLst/>
            </p:spPr>
            <p:txBody>
              <a:bodyPr lIns="91440" tIns="0" rIns="91440" bIns="0" anchor="t" anchorCtr="0"/>
              <a:lstStyle/>
              <a:p>
                <a:pPr algn="ctr" fontAlgn="base">
                  <a:spcBef>
                    <a:spcPct val="0"/>
                  </a:spcBef>
                  <a:spcAft>
                    <a:spcPct val="0"/>
                  </a:spcAft>
                  <a:defRPr/>
                </a:pPr>
                <a:r>
                  <a:rPr lang="en-US" sz="1100" kern="0" dirty="0">
                    <a:solidFill>
                      <a:srgbClr val="000000"/>
                    </a:solidFill>
                    <a:ea typeface="ＭＳ Ｐゴシック" panose="020B0600070205080204" pitchFamily="34" charset="-128"/>
                  </a:rPr>
                  <a:t>Network Operations</a:t>
                </a:r>
              </a:p>
            </p:txBody>
          </p:sp>
          <p:pic>
            <p:nvPicPr>
              <p:cNvPr id="197" name="Picture 66" descr="gears.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991071" y="1407465"/>
                <a:ext cx="5461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1" name="Group 170"/>
            <p:cNvGrpSpPr/>
            <p:nvPr/>
          </p:nvGrpSpPr>
          <p:grpSpPr>
            <a:xfrm>
              <a:off x="7760960" y="1913986"/>
              <a:ext cx="1005841" cy="708948"/>
              <a:chOff x="7803729" y="2259792"/>
              <a:chExt cx="1005841" cy="708948"/>
            </a:xfrm>
          </p:grpSpPr>
          <p:pic>
            <p:nvPicPr>
              <p:cNvPr id="194" name="Picture 67" descr="spedometer.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978371" y="2259792"/>
                <a:ext cx="5715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 name="Rounded Rectangle 194"/>
              <p:cNvSpPr/>
              <p:nvPr/>
            </p:nvSpPr>
            <p:spPr>
              <a:xfrm>
                <a:off x="7803729" y="2666284"/>
                <a:ext cx="1005841" cy="302456"/>
              </a:xfrm>
              <a:prstGeom prst="roundRect">
                <a:avLst>
                  <a:gd name="adj" fmla="val 3447"/>
                </a:avLst>
              </a:prstGeom>
              <a:noFill/>
              <a:ln w="9525" cap="flat" cmpd="sng" algn="ctr">
                <a:noFill/>
                <a:prstDash val="solid"/>
              </a:ln>
              <a:effectLst/>
            </p:spPr>
            <p:txBody>
              <a:bodyPr lIns="91440" tIns="0" rIns="91440" bIns="0" anchor="t" anchorCtr="0"/>
              <a:lstStyle/>
              <a:p>
                <a:pPr algn="ctr" fontAlgn="base">
                  <a:spcBef>
                    <a:spcPct val="0"/>
                  </a:spcBef>
                  <a:spcAft>
                    <a:spcPct val="0"/>
                  </a:spcAft>
                  <a:defRPr/>
                </a:pPr>
                <a:r>
                  <a:rPr lang="en-US" sz="1100" kern="0" dirty="0">
                    <a:solidFill>
                      <a:srgbClr val="000000"/>
                    </a:solidFill>
                    <a:ea typeface="ＭＳ Ｐゴシック" panose="020B0600070205080204" pitchFamily="34" charset="-128"/>
                  </a:rPr>
                  <a:t>Performance Management</a:t>
                </a:r>
              </a:p>
            </p:txBody>
          </p:sp>
        </p:grpSp>
        <p:grpSp>
          <p:nvGrpSpPr>
            <p:cNvPr id="172" name="Group 171"/>
            <p:cNvGrpSpPr/>
            <p:nvPr/>
          </p:nvGrpSpPr>
          <p:grpSpPr>
            <a:xfrm>
              <a:off x="8044214" y="2830019"/>
              <a:ext cx="1005841" cy="806846"/>
              <a:chOff x="7761201" y="2999363"/>
              <a:chExt cx="1005841" cy="806846"/>
            </a:xfrm>
          </p:grpSpPr>
          <p:pic>
            <p:nvPicPr>
              <p:cNvPr id="192" name="Picture 68" descr="lock.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933921" y="2999363"/>
                <a:ext cx="6604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 name="Rounded Rectangle 192"/>
              <p:cNvSpPr/>
              <p:nvPr/>
            </p:nvSpPr>
            <p:spPr>
              <a:xfrm>
                <a:off x="7761201" y="3503753"/>
                <a:ext cx="1005841" cy="302456"/>
              </a:xfrm>
              <a:prstGeom prst="roundRect">
                <a:avLst>
                  <a:gd name="adj" fmla="val 3447"/>
                </a:avLst>
              </a:prstGeom>
              <a:noFill/>
              <a:ln w="9525" cap="flat" cmpd="sng" algn="ctr">
                <a:noFill/>
                <a:prstDash val="solid"/>
              </a:ln>
              <a:effectLst/>
            </p:spPr>
            <p:txBody>
              <a:bodyPr lIns="91440" tIns="0" rIns="91440" bIns="0" anchor="t" anchorCtr="0"/>
              <a:lstStyle/>
              <a:p>
                <a:pPr algn="ctr" fontAlgn="base">
                  <a:spcBef>
                    <a:spcPct val="0"/>
                  </a:spcBef>
                  <a:spcAft>
                    <a:spcPct val="0"/>
                  </a:spcAft>
                  <a:defRPr/>
                </a:pPr>
                <a:r>
                  <a:rPr lang="en-US" sz="1100" kern="0" dirty="0">
                    <a:solidFill>
                      <a:srgbClr val="000000"/>
                    </a:solidFill>
                    <a:ea typeface="ＭＳ Ｐゴシック" panose="020B0600070205080204" pitchFamily="34" charset="-128"/>
                  </a:rPr>
                  <a:t>Security Admin</a:t>
                </a:r>
              </a:p>
            </p:txBody>
          </p:sp>
        </p:grpSp>
        <p:grpSp>
          <p:nvGrpSpPr>
            <p:cNvPr id="173" name="Group 172"/>
            <p:cNvGrpSpPr/>
            <p:nvPr/>
          </p:nvGrpSpPr>
          <p:grpSpPr>
            <a:xfrm>
              <a:off x="8075094" y="3762850"/>
              <a:ext cx="1005841" cy="767933"/>
              <a:chOff x="7761201" y="3875745"/>
              <a:chExt cx="1005841" cy="767933"/>
            </a:xfrm>
          </p:grpSpPr>
          <p:pic>
            <p:nvPicPr>
              <p:cNvPr id="190" name="Picture 69" descr="globe.pn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978371" y="3875745"/>
                <a:ext cx="5715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 name="Rounded Rectangle 190"/>
              <p:cNvSpPr/>
              <p:nvPr/>
            </p:nvSpPr>
            <p:spPr>
              <a:xfrm>
                <a:off x="7761201" y="4341222"/>
                <a:ext cx="1005841" cy="302456"/>
              </a:xfrm>
              <a:prstGeom prst="roundRect">
                <a:avLst>
                  <a:gd name="adj" fmla="val 3447"/>
                </a:avLst>
              </a:prstGeom>
              <a:noFill/>
              <a:ln w="9525" cap="flat" cmpd="sng" algn="ctr">
                <a:noFill/>
                <a:prstDash val="solid"/>
              </a:ln>
              <a:effectLst/>
            </p:spPr>
            <p:txBody>
              <a:bodyPr lIns="91440" tIns="0" rIns="91440" bIns="0" anchor="t" anchorCtr="0"/>
              <a:lstStyle/>
              <a:p>
                <a:pPr algn="ctr" fontAlgn="base">
                  <a:spcBef>
                    <a:spcPct val="0"/>
                  </a:spcBef>
                  <a:spcAft>
                    <a:spcPct val="0"/>
                  </a:spcAft>
                  <a:defRPr/>
                </a:pPr>
                <a:r>
                  <a:rPr lang="en-US" sz="1100" kern="0" dirty="0">
                    <a:solidFill>
                      <a:srgbClr val="000000"/>
                    </a:solidFill>
                    <a:ea typeface="ＭＳ Ｐゴシック" panose="020B0600070205080204" pitchFamily="34" charset="-128"/>
                  </a:rPr>
                  <a:t>Server Admin</a:t>
                </a:r>
              </a:p>
            </p:txBody>
          </p:sp>
        </p:grpSp>
        <p:grpSp>
          <p:nvGrpSpPr>
            <p:cNvPr id="174" name="Group 173"/>
            <p:cNvGrpSpPr/>
            <p:nvPr/>
          </p:nvGrpSpPr>
          <p:grpSpPr>
            <a:xfrm>
              <a:off x="7718432" y="4568516"/>
              <a:ext cx="1005841" cy="829555"/>
              <a:chOff x="7761201" y="4651592"/>
              <a:chExt cx="1005841" cy="829555"/>
            </a:xfrm>
          </p:grpSpPr>
          <p:pic>
            <p:nvPicPr>
              <p:cNvPr id="188" name="Picture 70" descr="paper_pencil.pn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936302" y="4651592"/>
                <a:ext cx="6556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 name="Rounded Rectangle 188"/>
              <p:cNvSpPr/>
              <p:nvPr/>
            </p:nvSpPr>
            <p:spPr>
              <a:xfrm>
                <a:off x="7761201" y="5178691"/>
                <a:ext cx="1005841" cy="302456"/>
              </a:xfrm>
              <a:prstGeom prst="roundRect">
                <a:avLst>
                  <a:gd name="adj" fmla="val 3447"/>
                </a:avLst>
              </a:prstGeom>
              <a:noFill/>
              <a:ln w="9525" cap="flat" cmpd="sng" algn="ctr">
                <a:noFill/>
                <a:prstDash val="solid"/>
              </a:ln>
              <a:effectLst/>
            </p:spPr>
            <p:txBody>
              <a:bodyPr lIns="91440" tIns="0" rIns="91440" bIns="0" anchor="t" anchorCtr="0"/>
              <a:lstStyle/>
              <a:p>
                <a:pPr algn="ctr" fontAlgn="base">
                  <a:spcBef>
                    <a:spcPct val="0"/>
                  </a:spcBef>
                  <a:spcAft>
                    <a:spcPct val="0"/>
                  </a:spcAft>
                  <a:defRPr/>
                </a:pPr>
                <a:r>
                  <a:rPr lang="en-US" sz="1100" kern="0" dirty="0">
                    <a:solidFill>
                      <a:srgbClr val="000000"/>
                    </a:solidFill>
                    <a:ea typeface="ＭＳ Ｐゴシック" panose="020B0600070205080204" pitchFamily="34" charset="-128"/>
                  </a:rPr>
                  <a:t>Audit &amp; Privacy</a:t>
                </a:r>
              </a:p>
            </p:txBody>
          </p:sp>
        </p:grpSp>
        <p:grpSp>
          <p:nvGrpSpPr>
            <p:cNvPr id="175" name="Group 174"/>
            <p:cNvGrpSpPr/>
            <p:nvPr/>
          </p:nvGrpSpPr>
          <p:grpSpPr>
            <a:xfrm>
              <a:off x="7202181" y="5552216"/>
              <a:ext cx="1005841" cy="745908"/>
              <a:chOff x="7761201" y="5572706"/>
              <a:chExt cx="1005841" cy="745908"/>
            </a:xfrm>
          </p:grpSpPr>
          <p:pic>
            <p:nvPicPr>
              <p:cNvPr id="186" name="Picture 71" descr="magnify.pn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964877" y="5572706"/>
                <a:ext cx="59848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 name="Rounded Rectangle 186"/>
              <p:cNvSpPr/>
              <p:nvPr/>
            </p:nvSpPr>
            <p:spPr>
              <a:xfrm>
                <a:off x="7761201" y="6016158"/>
                <a:ext cx="1005841" cy="302456"/>
              </a:xfrm>
              <a:prstGeom prst="roundRect">
                <a:avLst>
                  <a:gd name="adj" fmla="val 3447"/>
                </a:avLst>
              </a:prstGeom>
              <a:noFill/>
              <a:ln w="9525" cap="flat" cmpd="sng" algn="ctr">
                <a:noFill/>
                <a:prstDash val="solid"/>
              </a:ln>
              <a:effectLst/>
            </p:spPr>
            <p:txBody>
              <a:bodyPr lIns="91440" tIns="0" rIns="91440" bIns="0" anchor="t" anchorCtr="0"/>
              <a:lstStyle/>
              <a:p>
                <a:pPr algn="ctr" fontAlgn="base">
                  <a:spcBef>
                    <a:spcPct val="0"/>
                  </a:spcBef>
                  <a:spcAft>
                    <a:spcPct val="0"/>
                  </a:spcAft>
                  <a:defRPr/>
                </a:pPr>
                <a:r>
                  <a:rPr lang="en-US" sz="1100" kern="0" dirty="0">
                    <a:solidFill>
                      <a:srgbClr val="000000"/>
                    </a:solidFill>
                    <a:ea typeface="ＭＳ Ｐゴシック" panose="020B0600070205080204" pitchFamily="34" charset="-128"/>
                  </a:rPr>
                  <a:t>Forensics</a:t>
                </a:r>
              </a:p>
            </p:txBody>
          </p:sp>
        </p:grpSp>
        <p:sp>
          <p:nvSpPr>
            <p:cNvPr id="176" name="Oval 175"/>
            <p:cNvSpPr/>
            <p:nvPr/>
          </p:nvSpPr>
          <p:spPr>
            <a:xfrm rot="5400000">
              <a:off x="5507362" y="2958000"/>
              <a:ext cx="3584946" cy="1357731"/>
            </a:xfrm>
            <a:prstGeom prst="ellipse">
              <a:avLst/>
            </a:prstGeom>
            <a:noFill/>
            <a:ln w="38100" cap="flat" cmpd="sng" algn="ctr">
              <a:noFill/>
              <a:prstDash val="solid"/>
            </a:ln>
            <a:effectLst/>
          </p:spPr>
          <p:txBody>
            <a:bodyPr rtlCol="0" anchor="ctr">
              <a:prstTxWarp prst="textArchUp">
                <a:avLst>
                  <a:gd name="adj" fmla="val 10955365"/>
                </a:avLst>
              </a:prstTxWarp>
            </a:bodyPr>
            <a:lstStyle/>
            <a:p>
              <a:pPr algn="ctr">
                <a:defRPr/>
              </a:pPr>
              <a:r>
                <a:rPr lang="en-US" b="1" kern="0" dirty="0">
                  <a:solidFill>
                    <a:prstClr val="black">
                      <a:lumMod val="65000"/>
                      <a:lumOff val="35000"/>
                    </a:prstClr>
                  </a:solidFill>
                </a:rPr>
                <a:t>IT Management Groups</a:t>
              </a:r>
            </a:p>
          </p:txBody>
        </p:sp>
      </p:grpSp>
      <p:sp>
        <p:nvSpPr>
          <p:cNvPr id="61" name="TextBox 60"/>
          <p:cNvSpPr txBox="1"/>
          <p:nvPr/>
        </p:nvSpPr>
        <p:spPr>
          <a:xfrm>
            <a:off x="2964842" y="6243415"/>
            <a:ext cx="6262319" cy="400110"/>
          </a:xfrm>
          <a:prstGeom prst="rect">
            <a:avLst/>
          </a:prstGeom>
          <a:solidFill>
            <a:schemeClr val="accent2"/>
          </a:solidFill>
        </p:spPr>
        <p:txBody>
          <a:bodyPr wrap="square" rtlCol="0">
            <a:spAutoFit/>
          </a:bodyPr>
          <a:lstStyle/>
          <a:p>
            <a:pPr algn="ctr">
              <a:defRPr/>
            </a:pPr>
            <a:r>
              <a:rPr lang="ru-RU" sz="2000" b="1" kern="0" dirty="0">
                <a:solidFill>
                  <a:srgbClr val="FFFFFF"/>
                </a:solidFill>
                <a:latin typeface="Arial"/>
              </a:rPr>
              <a:t>Успех в выборе структурного подхода</a:t>
            </a:r>
            <a:endParaRPr lang="en-US" sz="2000" b="1" kern="0" dirty="0">
              <a:solidFill>
                <a:srgbClr val="FFFFFF"/>
              </a:solidFill>
              <a:latin typeface="Arial"/>
            </a:endParaRPr>
          </a:p>
        </p:txBody>
      </p:sp>
      <p:sp>
        <p:nvSpPr>
          <p:cNvPr id="62" name="Title 1"/>
          <p:cNvSpPr txBox="1">
            <a:spLocks/>
          </p:cNvSpPr>
          <p:nvPr/>
        </p:nvSpPr>
        <p:spPr>
          <a:xfrm>
            <a:off x="1769903" y="-638"/>
            <a:ext cx="8571958" cy="607652"/>
          </a:xfrm>
          <a:prstGeom prst="rect">
            <a:avLst/>
          </a:prstGeom>
        </p:spPr>
        <p:txBody>
          <a:bodyPr vert="horz" lIns="91440" tIns="45720" rIns="91440" bIns="45720" rtlCol="0" anchor="ctr">
            <a:normAutofit fontScale="90000" lnSpcReduction="10000"/>
          </a:bodyPr>
          <a:lstStyle>
            <a:lvl1pPr algn="l" defTabSz="457200" rtl="0" eaLnBrk="1" latinLnBrk="0" hangingPunct="1">
              <a:spcBef>
                <a:spcPct val="0"/>
              </a:spcBef>
              <a:buNone/>
              <a:defRPr sz="2000" b="0" kern="1200" baseline="0">
                <a:solidFill>
                  <a:schemeClr val="bg1"/>
                </a:solidFill>
                <a:latin typeface="Arial"/>
                <a:ea typeface="+mj-ea"/>
                <a:cs typeface="Arial"/>
              </a:defRPr>
            </a:lvl1pPr>
          </a:lstStyle>
          <a:p>
            <a:r>
              <a:rPr lang="en-US" sz="2200" dirty="0">
                <a:solidFill>
                  <a:srgbClr val="FFFFFF"/>
                </a:solidFill>
              </a:rPr>
              <a:t>Build a Network and Security Visibility Foundation</a:t>
            </a:r>
            <a:br>
              <a:rPr lang="en-US" sz="2200" dirty="0">
                <a:solidFill>
                  <a:srgbClr val="FFFFFF"/>
                </a:solidFill>
              </a:rPr>
            </a:br>
            <a:r>
              <a:rPr lang="en-US" sz="1600" dirty="0">
                <a:solidFill>
                  <a:srgbClr val="FFFFFF"/>
                </a:solidFill>
              </a:rPr>
              <a:t>Ensure Efficiency, Application Performance, and Security Resilience</a:t>
            </a:r>
          </a:p>
        </p:txBody>
      </p:sp>
      <p:sp>
        <p:nvSpPr>
          <p:cNvPr id="63" name="Title 1"/>
          <p:cNvSpPr>
            <a:spLocks noGrp="1"/>
          </p:cNvSpPr>
          <p:nvPr>
            <p:ph type="title"/>
          </p:nvPr>
        </p:nvSpPr>
        <p:spPr>
          <a:xfrm>
            <a:off x="111968" y="152809"/>
            <a:ext cx="11704320" cy="779873"/>
          </a:xfrm>
        </p:spPr>
        <p:txBody>
          <a:bodyPr>
            <a:noAutofit/>
          </a:bodyPr>
          <a:lstStyle/>
          <a:p>
            <a:r>
              <a:rPr lang="ru-RU" dirty="0"/>
              <a:t/>
            </a:r>
            <a:br>
              <a:rPr lang="ru-RU" dirty="0"/>
            </a:br>
            <a:r>
              <a:rPr lang="ru-RU" dirty="0"/>
              <a:t/>
            </a:r>
            <a:br>
              <a:rPr lang="ru-RU" dirty="0"/>
            </a:br>
            <a:r>
              <a:rPr lang="ru-RU" dirty="0"/>
              <a:t>Основа для средств мониторинга и защиты сети</a:t>
            </a:r>
            <a:endParaRPr lang="en-US" sz="1100" dirty="0">
              <a:solidFill>
                <a:schemeClr val="bg1">
                  <a:lumMod val="85000"/>
                </a:schemeClr>
              </a:solidFill>
            </a:endParaRPr>
          </a:p>
        </p:txBody>
      </p:sp>
    </p:spTree>
    <p:extLst>
      <p:ext uri="{BB962C8B-B14F-4D97-AF65-F5344CB8AC3E}">
        <p14:creationId xmlns:p14="http://schemas.microsoft.com/office/powerpoint/2010/main" val="1939063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250"/>
                                        <p:tgtEl>
                                          <p:spTgt spid="80"/>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250"/>
                                        <p:tgtEl>
                                          <p:spTgt spid="8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250"/>
                                        <p:tgtEl>
                                          <p:spTgt spid="83"/>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250"/>
                                        <p:tgtEl>
                                          <p:spTgt spid="82"/>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fade">
                                      <p:cBhvr>
                                        <p:cTn id="23" dur="250"/>
                                        <p:tgtEl>
                                          <p:spTgt spid="84"/>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250"/>
                                        <p:tgtEl>
                                          <p:spTgt spid="85"/>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86"/>
                                        </p:tgtEl>
                                        <p:attrNameLst>
                                          <p:attrName>style.visibility</p:attrName>
                                        </p:attrNameLst>
                                      </p:cBhvr>
                                      <p:to>
                                        <p:strVal val="visible"/>
                                      </p:to>
                                    </p:set>
                                    <p:animEffect transition="in" filter="fade">
                                      <p:cBhvr>
                                        <p:cTn id="31" dur="250"/>
                                        <p:tgtEl>
                                          <p:spTgt spid="8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2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P spid="83" grpId="0" animBg="1"/>
      <p:bldP spid="84" grpId="0" animBg="1"/>
      <p:bldP spid="85" grpId="0" animBg="1"/>
      <p:bldP spid="86" grpId="0" animBg="1"/>
      <p:bldP spid="6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0687" y="-9774"/>
            <a:ext cx="11429277" cy="607652"/>
          </a:xfrm>
        </p:spPr>
        <p:txBody>
          <a:bodyPr>
            <a:normAutofit fontScale="90000"/>
          </a:bodyPr>
          <a:lstStyle/>
          <a:p>
            <a:r>
              <a:rPr lang="ru-RU" dirty="0"/>
              <a:t>Портфолио продуктов </a:t>
            </a:r>
            <a:r>
              <a:rPr lang="en-US" dirty="0"/>
              <a:t>Ixia</a:t>
            </a:r>
            <a:r>
              <a:rPr lang="ru-RU" dirty="0"/>
              <a:t> для доступа к сети</a:t>
            </a:r>
            <a:r>
              <a:rPr lang="en-US" dirty="0"/>
              <a:t/>
            </a:r>
            <a:br>
              <a:rPr lang="en-US" dirty="0"/>
            </a:br>
            <a:r>
              <a:rPr lang="ru-RU" sz="1600" dirty="0">
                <a:solidFill>
                  <a:srgbClr val="86CFE2"/>
                </a:solidFill>
              </a:rPr>
              <a:t>основа для средств мониторинга и защиты сетевого трафика</a:t>
            </a:r>
            <a:endParaRPr lang="en-US" sz="1600" i="1" dirty="0">
              <a:solidFill>
                <a:srgbClr val="86CFE2"/>
              </a:solidFill>
            </a:endParaRPr>
          </a:p>
        </p:txBody>
      </p:sp>
      <p:sp>
        <p:nvSpPr>
          <p:cNvPr id="89" name="TextBox 88"/>
          <p:cNvSpPr txBox="1"/>
          <p:nvPr/>
        </p:nvSpPr>
        <p:spPr>
          <a:xfrm>
            <a:off x="3613253" y="989520"/>
            <a:ext cx="4974633" cy="5308604"/>
          </a:xfrm>
          <a:prstGeom prst="rect">
            <a:avLst/>
          </a:prstGeom>
          <a:solidFill>
            <a:schemeClr val="accent2"/>
          </a:solidFill>
        </p:spPr>
        <p:txBody>
          <a:bodyPr wrap="square" rtlCol="0">
            <a:noAutofit/>
          </a:bodyPr>
          <a:lstStyle/>
          <a:p>
            <a:pPr algn="ctr">
              <a:defRPr/>
            </a:pPr>
            <a:r>
              <a:rPr lang="en-US" sz="2800" b="1" i="1" kern="0" dirty="0">
                <a:solidFill>
                  <a:prstClr val="white"/>
                </a:solidFill>
                <a:effectLst>
                  <a:outerShdw blurRad="38100" dist="38100" dir="2700000" algn="tl">
                    <a:srgbClr val="000000">
                      <a:alpha val="43137"/>
                    </a:srgbClr>
                  </a:outerShdw>
                </a:effectLst>
              </a:rPr>
              <a:t>Visibility </a:t>
            </a:r>
            <a:r>
              <a:rPr lang="ru-RU" sz="2800" b="1" i="1" kern="0" dirty="0" smtClean="0">
                <a:solidFill>
                  <a:prstClr val="white"/>
                </a:solidFill>
                <a:effectLst>
                  <a:outerShdw blurRad="38100" dist="38100" dir="2700000" algn="tl">
                    <a:srgbClr val="000000">
                      <a:alpha val="43137"/>
                    </a:srgbClr>
                  </a:outerShdw>
                </a:effectLst>
              </a:rPr>
              <a:t>продукты</a:t>
            </a:r>
            <a:endParaRPr lang="en-US" sz="2800" b="1" i="1" kern="0" dirty="0">
              <a:solidFill>
                <a:prstClr val="white"/>
              </a:solidFill>
              <a:effectLst>
                <a:outerShdw blurRad="38100" dist="38100" dir="2700000" algn="tl">
                  <a:srgbClr val="000000">
                    <a:alpha val="43137"/>
                  </a:srgbClr>
                </a:outerShdw>
              </a:effectLst>
            </a:endParaRPr>
          </a:p>
        </p:txBody>
      </p:sp>
      <p:sp>
        <p:nvSpPr>
          <p:cNvPr id="86" name="Rectangle 85"/>
          <p:cNvSpPr/>
          <p:nvPr/>
        </p:nvSpPr>
        <p:spPr>
          <a:xfrm>
            <a:off x="6344726" y="1611164"/>
            <a:ext cx="914400" cy="2057400"/>
          </a:xfrm>
          <a:prstGeom prst="rect">
            <a:avLst/>
          </a:prstGeom>
          <a:solidFill>
            <a:schemeClr val="tx1">
              <a:lumMod val="50000"/>
              <a:lumOff val="50000"/>
            </a:schemeClr>
          </a:solidFill>
          <a:ln>
            <a:solidFill>
              <a:schemeClr val="bg1">
                <a:lumMod val="65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lIns="45720" rIns="45720" rtlCol="0" anchor="ctr"/>
          <a:lstStyle/>
          <a:p>
            <a:pPr algn="ctr"/>
            <a:r>
              <a:rPr lang="en-US" sz="1600" i="1" dirty="0">
                <a:solidFill>
                  <a:prstClr val="white"/>
                </a:solidFill>
              </a:rPr>
              <a:t>App</a:t>
            </a:r>
          </a:p>
          <a:p>
            <a:pPr algn="ctr"/>
            <a:r>
              <a:rPr lang="en-US" sz="1600" i="1" dirty="0">
                <a:solidFill>
                  <a:prstClr val="white"/>
                </a:solidFill>
              </a:rPr>
              <a:t>Aware</a:t>
            </a:r>
          </a:p>
        </p:txBody>
      </p:sp>
      <p:grpSp>
        <p:nvGrpSpPr>
          <p:cNvPr id="28" name="Group 27"/>
          <p:cNvGrpSpPr/>
          <p:nvPr/>
        </p:nvGrpSpPr>
        <p:grpSpPr>
          <a:xfrm>
            <a:off x="1523999" y="651804"/>
            <a:ext cx="2874467" cy="6085369"/>
            <a:chOff x="-2" y="651803"/>
            <a:chExt cx="2874467" cy="6085369"/>
          </a:xfrm>
        </p:grpSpPr>
        <p:sp>
          <p:nvSpPr>
            <p:cNvPr id="8" name="Trapezoid 7"/>
            <p:cNvSpPr/>
            <p:nvPr/>
          </p:nvSpPr>
          <p:spPr>
            <a:xfrm rot="5400000">
              <a:off x="-1998060" y="2649861"/>
              <a:ext cx="6085369" cy="2089254"/>
            </a:xfrm>
            <a:prstGeom prst="trapezoid">
              <a:avLst>
                <a:gd name="adj" fmla="val 30158"/>
              </a:avLst>
            </a:prstGeom>
            <a:gradFill flip="none" rotWithShape="1">
              <a:gsLst>
                <a:gs pos="0">
                  <a:sysClr val="window" lastClr="FFFFFF"/>
                </a:gs>
                <a:gs pos="100000">
                  <a:srgbClr val="B4AFAD"/>
                </a:gs>
              </a:gsLst>
              <a:lin ang="16200000" scaled="1"/>
              <a:tileRect/>
            </a:gradFill>
            <a:ln w="9525" cap="flat" cmpd="sng" algn="ctr">
              <a:noFill/>
              <a:prstDash val="solid"/>
            </a:ln>
            <a:effectLst/>
          </p:spPr>
          <p:txBody>
            <a:bodyPr rtlCol="0" anchor="ctr"/>
            <a:lstStyle/>
            <a:p>
              <a:pPr algn="ctr"/>
              <a:endParaRPr lang="en-US" kern="0">
                <a:solidFill>
                  <a:prstClr val="white"/>
                </a:solidFill>
              </a:endParaRPr>
            </a:p>
          </p:txBody>
        </p:sp>
        <p:sp>
          <p:nvSpPr>
            <p:cNvPr id="11" name="Freeform 43"/>
            <p:cNvSpPr>
              <a:spLocks/>
            </p:cNvSpPr>
            <p:nvPr/>
          </p:nvSpPr>
          <p:spPr bwMode="auto">
            <a:xfrm>
              <a:off x="1559539" y="5536100"/>
              <a:ext cx="14026" cy="7709"/>
            </a:xfrm>
            <a:custGeom>
              <a:avLst/>
              <a:gdLst>
                <a:gd name="T0" fmla="*/ 0 w 46"/>
                <a:gd name="T1" fmla="*/ 15 h 28"/>
                <a:gd name="T2" fmla="*/ 3 w 46"/>
                <a:gd name="T3" fmla="*/ 17 h 28"/>
                <a:gd name="T4" fmla="*/ 12 w 46"/>
                <a:gd name="T5" fmla="*/ 14 h 28"/>
                <a:gd name="T6" fmla="*/ 13 w 46"/>
                <a:gd name="T7" fmla="*/ 8 h 28"/>
                <a:gd name="T8" fmla="*/ 27 w 46"/>
                <a:gd name="T9" fmla="*/ 9 h 28"/>
                <a:gd name="T10" fmla="*/ 46 w 46"/>
                <a:gd name="T11" fmla="*/ 0 h 28"/>
                <a:gd name="T12" fmla="*/ 46 w 46"/>
                <a:gd name="T13" fmla="*/ 1 h 28"/>
                <a:gd name="T14" fmla="*/ 33 w 46"/>
                <a:gd name="T15" fmla="*/ 11 h 28"/>
                <a:gd name="T16" fmla="*/ 36 w 46"/>
                <a:gd name="T17" fmla="*/ 18 h 28"/>
                <a:gd name="T18" fmla="*/ 27 w 46"/>
                <a:gd name="T19" fmla="*/ 21 h 28"/>
                <a:gd name="T20" fmla="*/ 15 w 46"/>
                <a:gd name="T21" fmla="*/ 28 h 28"/>
                <a:gd name="T22" fmla="*/ 13 w 46"/>
                <a:gd name="T23" fmla="*/ 28 h 28"/>
                <a:gd name="T24" fmla="*/ 8 w 46"/>
                <a:gd name="T25" fmla="*/ 26 h 28"/>
                <a:gd name="T26" fmla="*/ 2 w 46"/>
                <a:gd name="T27" fmla="*/ 23 h 28"/>
                <a:gd name="T28" fmla="*/ 0 w 46"/>
                <a:gd name="T29" fmla="*/ 15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28"/>
                <a:gd name="T47" fmla="*/ 46 w 46"/>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lin ang="16200000" scaled="1"/>
              <a:tileRect/>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dirty="0">
                <a:solidFill>
                  <a:prstClr val="black"/>
                </a:solidFill>
              </a:endParaRPr>
            </a:p>
          </p:txBody>
        </p:sp>
        <p:grpSp>
          <p:nvGrpSpPr>
            <p:cNvPr id="7" name="Group 6"/>
            <p:cNvGrpSpPr>
              <a:grpSpLocks noChangeAspect="1"/>
            </p:cNvGrpSpPr>
            <p:nvPr/>
          </p:nvGrpSpPr>
          <p:grpSpPr>
            <a:xfrm>
              <a:off x="692720" y="5342212"/>
              <a:ext cx="1178529" cy="863847"/>
              <a:chOff x="460198" y="5195940"/>
              <a:chExt cx="1964214" cy="1439743"/>
            </a:xfrm>
          </p:grpSpPr>
          <p:sp>
            <p:nvSpPr>
              <p:cNvPr id="9" name="Freeform 4"/>
              <p:cNvSpPr>
                <a:spLocks noChangeAspect="1" noEditPoints="1"/>
              </p:cNvSpPr>
              <p:nvPr/>
            </p:nvSpPr>
            <p:spPr bwMode="auto">
              <a:xfrm>
                <a:off x="1319276" y="5195940"/>
                <a:ext cx="975993" cy="793788"/>
              </a:xfrm>
              <a:custGeom>
                <a:avLst/>
                <a:gdLst>
                  <a:gd name="T0" fmla="*/ 2927 w 3062"/>
                  <a:gd name="T1" fmla="*/ 2669 h 2758"/>
                  <a:gd name="T2" fmla="*/ 2865 w 3062"/>
                  <a:gd name="T3" fmla="*/ 2545 h 2758"/>
                  <a:gd name="T4" fmla="*/ 2974 w 3062"/>
                  <a:gd name="T5" fmla="*/ 2469 h 2758"/>
                  <a:gd name="T6" fmla="*/ 2938 w 3062"/>
                  <a:gd name="T7" fmla="*/ 2350 h 2758"/>
                  <a:gd name="T8" fmla="*/ 3985 w 3062"/>
                  <a:gd name="T9" fmla="*/ 576 h 2758"/>
                  <a:gd name="T10" fmla="*/ 3375 w 3062"/>
                  <a:gd name="T11" fmla="*/ 391 h 2758"/>
                  <a:gd name="T12" fmla="*/ 3024 w 3062"/>
                  <a:gd name="T13" fmla="*/ 327 h 2758"/>
                  <a:gd name="T14" fmla="*/ 2742 w 3062"/>
                  <a:gd name="T15" fmla="*/ 197 h 2758"/>
                  <a:gd name="T16" fmla="*/ 2021 w 3062"/>
                  <a:gd name="T17" fmla="*/ 410 h 2758"/>
                  <a:gd name="T18" fmla="*/ 1795 w 3062"/>
                  <a:gd name="T19" fmla="*/ 597 h 2758"/>
                  <a:gd name="T20" fmla="*/ 1326 w 3062"/>
                  <a:gd name="T21" fmla="*/ 717 h 2758"/>
                  <a:gd name="T22" fmla="*/ 1150 w 3062"/>
                  <a:gd name="T23" fmla="*/ 862 h 2758"/>
                  <a:gd name="T24" fmla="*/ 1061 w 3062"/>
                  <a:gd name="T25" fmla="*/ 576 h 2758"/>
                  <a:gd name="T26" fmla="*/ 685 w 3062"/>
                  <a:gd name="T27" fmla="*/ 660 h 2758"/>
                  <a:gd name="T28" fmla="*/ 603 w 3062"/>
                  <a:gd name="T29" fmla="*/ 1085 h 2758"/>
                  <a:gd name="T30" fmla="*/ 731 w 3062"/>
                  <a:gd name="T31" fmla="*/ 1017 h 2758"/>
                  <a:gd name="T32" fmla="*/ 960 w 3062"/>
                  <a:gd name="T33" fmla="*/ 1044 h 2758"/>
                  <a:gd name="T34" fmla="*/ 704 w 3062"/>
                  <a:gd name="T35" fmla="*/ 1279 h 2758"/>
                  <a:gd name="T36" fmla="*/ 551 w 3062"/>
                  <a:gd name="T37" fmla="*/ 1286 h 2758"/>
                  <a:gd name="T38" fmla="*/ 308 w 3062"/>
                  <a:gd name="T39" fmla="*/ 1508 h 2758"/>
                  <a:gd name="T40" fmla="*/ 223 w 3062"/>
                  <a:gd name="T41" fmla="*/ 1803 h 2758"/>
                  <a:gd name="T42" fmla="*/ 693 w 3062"/>
                  <a:gd name="T43" fmla="*/ 1794 h 2758"/>
                  <a:gd name="T44" fmla="*/ 778 w 3062"/>
                  <a:gd name="T45" fmla="*/ 1717 h 2758"/>
                  <a:gd name="T46" fmla="*/ 1020 w 3062"/>
                  <a:gd name="T47" fmla="*/ 1814 h 2758"/>
                  <a:gd name="T48" fmla="*/ 728 w 3062"/>
                  <a:gd name="T49" fmla="*/ 1956 h 2758"/>
                  <a:gd name="T50" fmla="*/ 259 w 3062"/>
                  <a:gd name="T51" fmla="*/ 1846 h 2758"/>
                  <a:gd name="T52" fmla="*/ 44 w 3062"/>
                  <a:gd name="T53" fmla="*/ 2417 h 2758"/>
                  <a:gd name="T54" fmla="*/ 534 w 3062"/>
                  <a:gd name="T55" fmla="*/ 2561 h 2758"/>
                  <a:gd name="T56" fmla="*/ 660 w 3062"/>
                  <a:gd name="T57" fmla="*/ 3139 h 2758"/>
                  <a:gd name="T58" fmla="*/ 1143 w 3062"/>
                  <a:gd name="T59" fmla="*/ 3039 h 2758"/>
                  <a:gd name="T60" fmla="*/ 1438 w 3062"/>
                  <a:gd name="T61" fmla="*/ 2415 h 2758"/>
                  <a:gd name="T62" fmla="*/ 1227 w 3062"/>
                  <a:gd name="T63" fmla="*/ 2233 h 2758"/>
                  <a:gd name="T64" fmla="*/ 1443 w 3062"/>
                  <a:gd name="T65" fmla="*/ 2093 h 2758"/>
                  <a:gd name="T66" fmla="*/ 1892 w 3062"/>
                  <a:gd name="T67" fmla="*/ 2178 h 2758"/>
                  <a:gd name="T68" fmla="*/ 2358 w 3062"/>
                  <a:gd name="T69" fmla="*/ 2286 h 2758"/>
                  <a:gd name="T70" fmla="*/ 2523 w 3062"/>
                  <a:gd name="T71" fmla="*/ 2376 h 2758"/>
                  <a:gd name="T72" fmla="*/ 2834 w 3062"/>
                  <a:gd name="T73" fmla="*/ 2141 h 2758"/>
                  <a:gd name="T74" fmla="*/ 2944 w 3062"/>
                  <a:gd name="T75" fmla="*/ 1717 h 2758"/>
                  <a:gd name="T76" fmla="*/ 3157 w 3062"/>
                  <a:gd name="T77" fmla="*/ 1661 h 2758"/>
                  <a:gd name="T78" fmla="*/ 3516 w 3062"/>
                  <a:gd name="T79" fmla="*/ 1085 h 2758"/>
                  <a:gd name="T80" fmla="*/ 3686 w 3062"/>
                  <a:gd name="T81" fmla="*/ 1163 h 2758"/>
                  <a:gd name="T82" fmla="*/ 3968 w 3062"/>
                  <a:gd name="T83" fmla="*/ 1074 h 2758"/>
                  <a:gd name="T84" fmla="*/ 1179 w 3062"/>
                  <a:gd name="T85" fmla="*/ 1696 h 2758"/>
                  <a:gd name="T86" fmla="*/ 1185 w 3062"/>
                  <a:gd name="T87" fmla="*/ 1590 h 2758"/>
                  <a:gd name="T88" fmla="*/ 1337 w 3062"/>
                  <a:gd name="T89" fmla="*/ 1713 h 2758"/>
                  <a:gd name="T90" fmla="*/ 1557 w 3062"/>
                  <a:gd name="T91" fmla="*/ 358 h 2758"/>
                  <a:gd name="T92" fmla="*/ 1476 w 3062"/>
                  <a:gd name="T93" fmla="*/ 343 h 2758"/>
                  <a:gd name="T94" fmla="*/ 163 w 3062"/>
                  <a:gd name="T95" fmla="*/ 1343 h 2758"/>
                  <a:gd name="T96" fmla="*/ 2474 w 3062"/>
                  <a:gd name="T97" fmla="*/ 2649 h 2758"/>
                  <a:gd name="T98" fmla="*/ 1405 w 3062"/>
                  <a:gd name="T99" fmla="*/ 2919 h 2758"/>
                  <a:gd name="T100" fmla="*/ 283 w 3062"/>
                  <a:gd name="T101" fmla="*/ 1415 h 2758"/>
                  <a:gd name="T102" fmla="*/ 281 w 3062"/>
                  <a:gd name="T103" fmla="*/ 1148 h 2758"/>
                  <a:gd name="T104" fmla="*/ 4067 w 3062"/>
                  <a:gd name="T105" fmla="*/ 3599 h 2758"/>
                  <a:gd name="T106" fmla="*/ 3930 w 3062"/>
                  <a:gd name="T107" fmla="*/ 3760 h 2758"/>
                  <a:gd name="T108" fmla="*/ 3151 w 3062"/>
                  <a:gd name="T109" fmla="*/ 1900 h 2758"/>
                  <a:gd name="T110" fmla="*/ 3320 w 3062"/>
                  <a:gd name="T111" fmla="*/ 2820 h 2758"/>
                  <a:gd name="T112" fmla="*/ 3164 w 3062"/>
                  <a:gd name="T113" fmla="*/ 2655 h 2758"/>
                  <a:gd name="T114" fmla="*/ 3252 w 3062"/>
                  <a:gd name="T115" fmla="*/ 2916 h 2758"/>
                  <a:gd name="T116" fmla="*/ 2801 w 3062"/>
                  <a:gd name="T117" fmla="*/ 3338 h 2758"/>
                  <a:gd name="T118" fmla="*/ 3471 w 3062"/>
                  <a:gd name="T119" fmla="*/ 3534 h 2758"/>
                  <a:gd name="T120" fmla="*/ 3377 w 3062"/>
                  <a:gd name="T121" fmla="*/ 1300 h 2758"/>
                  <a:gd name="T122" fmla="*/ 3394 w 3062"/>
                  <a:gd name="T123" fmla="*/ 1671 h 2758"/>
                  <a:gd name="T124" fmla="*/ 3285 w 3062"/>
                  <a:gd name="T125" fmla="*/ 1854 h 27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62"/>
                  <a:gd name="T190" fmla="*/ 0 h 2758"/>
                  <a:gd name="T191" fmla="*/ 3062 w 3062"/>
                  <a:gd name="T192" fmla="*/ 2758 h 27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62" h="2758">
                    <a:moveTo>
                      <a:pt x="1982" y="1630"/>
                    </a:moveTo>
                    <a:lnTo>
                      <a:pt x="1982" y="1630"/>
                    </a:lnTo>
                    <a:lnTo>
                      <a:pt x="1976" y="1628"/>
                    </a:lnTo>
                    <a:lnTo>
                      <a:pt x="1972" y="1630"/>
                    </a:lnTo>
                    <a:lnTo>
                      <a:pt x="1962" y="1640"/>
                    </a:lnTo>
                    <a:lnTo>
                      <a:pt x="1960" y="1644"/>
                    </a:lnTo>
                    <a:lnTo>
                      <a:pt x="1962" y="1650"/>
                    </a:lnTo>
                    <a:lnTo>
                      <a:pt x="1966" y="1652"/>
                    </a:lnTo>
                    <a:lnTo>
                      <a:pt x="1972" y="1650"/>
                    </a:lnTo>
                    <a:lnTo>
                      <a:pt x="1982" y="1640"/>
                    </a:lnTo>
                    <a:lnTo>
                      <a:pt x="1984" y="1634"/>
                    </a:lnTo>
                    <a:lnTo>
                      <a:pt x="1982" y="1630"/>
                    </a:lnTo>
                    <a:close/>
                    <a:moveTo>
                      <a:pt x="2112" y="1982"/>
                    </a:moveTo>
                    <a:lnTo>
                      <a:pt x="2112" y="1982"/>
                    </a:lnTo>
                    <a:lnTo>
                      <a:pt x="2116" y="1994"/>
                    </a:lnTo>
                    <a:lnTo>
                      <a:pt x="2120" y="2000"/>
                    </a:lnTo>
                    <a:lnTo>
                      <a:pt x="2122" y="2006"/>
                    </a:lnTo>
                    <a:lnTo>
                      <a:pt x="2122" y="2014"/>
                    </a:lnTo>
                    <a:lnTo>
                      <a:pt x="2122" y="2018"/>
                    </a:lnTo>
                    <a:lnTo>
                      <a:pt x="2124" y="2022"/>
                    </a:lnTo>
                    <a:lnTo>
                      <a:pt x="2126" y="2024"/>
                    </a:lnTo>
                    <a:lnTo>
                      <a:pt x="2128" y="2026"/>
                    </a:lnTo>
                    <a:lnTo>
                      <a:pt x="2130" y="2026"/>
                    </a:lnTo>
                    <a:lnTo>
                      <a:pt x="2134" y="2026"/>
                    </a:lnTo>
                    <a:lnTo>
                      <a:pt x="2140" y="2024"/>
                    </a:lnTo>
                    <a:lnTo>
                      <a:pt x="2142" y="2022"/>
                    </a:lnTo>
                    <a:lnTo>
                      <a:pt x="2142" y="2008"/>
                    </a:lnTo>
                    <a:lnTo>
                      <a:pt x="2142" y="1996"/>
                    </a:lnTo>
                    <a:lnTo>
                      <a:pt x="2144" y="1992"/>
                    </a:lnTo>
                    <a:lnTo>
                      <a:pt x="2146" y="1994"/>
                    </a:lnTo>
                    <a:lnTo>
                      <a:pt x="2148" y="2000"/>
                    </a:lnTo>
                    <a:lnTo>
                      <a:pt x="2158" y="2012"/>
                    </a:lnTo>
                    <a:lnTo>
                      <a:pt x="2166" y="2020"/>
                    </a:lnTo>
                    <a:lnTo>
                      <a:pt x="2172" y="2024"/>
                    </a:lnTo>
                    <a:lnTo>
                      <a:pt x="2180" y="2026"/>
                    </a:lnTo>
                    <a:lnTo>
                      <a:pt x="2184" y="2026"/>
                    </a:lnTo>
                    <a:lnTo>
                      <a:pt x="2186" y="2026"/>
                    </a:lnTo>
                    <a:lnTo>
                      <a:pt x="2188" y="2024"/>
                    </a:lnTo>
                    <a:lnTo>
                      <a:pt x="2190" y="2022"/>
                    </a:lnTo>
                    <a:lnTo>
                      <a:pt x="2188" y="2020"/>
                    </a:lnTo>
                    <a:lnTo>
                      <a:pt x="2186" y="2014"/>
                    </a:lnTo>
                    <a:lnTo>
                      <a:pt x="2176" y="2002"/>
                    </a:lnTo>
                    <a:lnTo>
                      <a:pt x="2168" y="1992"/>
                    </a:lnTo>
                    <a:lnTo>
                      <a:pt x="2166" y="1988"/>
                    </a:lnTo>
                    <a:lnTo>
                      <a:pt x="2166" y="1984"/>
                    </a:lnTo>
                    <a:lnTo>
                      <a:pt x="2168" y="1982"/>
                    </a:lnTo>
                    <a:lnTo>
                      <a:pt x="2178" y="1972"/>
                    </a:lnTo>
                    <a:lnTo>
                      <a:pt x="2180" y="1968"/>
                    </a:lnTo>
                    <a:lnTo>
                      <a:pt x="2182" y="1962"/>
                    </a:lnTo>
                    <a:lnTo>
                      <a:pt x="2180" y="1960"/>
                    </a:lnTo>
                    <a:lnTo>
                      <a:pt x="2174" y="1958"/>
                    </a:lnTo>
                    <a:lnTo>
                      <a:pt x="2150" y="1958"/>
                    </a:lnTo>
                    <a:lnTo>
                      <a:pt x="2148" y="1958"/>
                    </a:lnTo>
                    <a:lnTo>
                      <a:pt x="2146" y="1956"/>
                    </a:lnTo>
                    <a:lnTo>
                      <a:pt x="2146" y="1954"/>
                    </a:lnTo>
                    <a:lnTo>
                      <a:pt x="2146" y="1950"/>
                    </a:lnTo>
                    <a:lnTo>
                      <a:pt x="2148" y="1946"/>
                    </a:lnTo>
                    <a:lnTo>
                      <a:pt x="2158" y="1934"/>
                    </a:lnTo>
                    <a:lnTo>
                      <a:pt x="2158" y="1932"/>
                    </a:lnTo>
                    <a:lnTo>
                      <a:pt x="2158" y="1930"/>
                    </a:lnTo>
                    <a:lnTo>
                      <a:pt x="2154" y="1928"/>
                    </a:lnTo>
                    <a:lnTo>
                      <a:pt x="2150" y="1928"/>
                    </a:lnTo>
                    <a:lnTo>
                      <a:pt x="2144" y="1930"/>
                    </a:lnTo>
                    <a:lnTo>
                      <a:pt x="2138" y="1934"/>
                    </a:lnTo>
                    <a:lnTo>
                      <a:pt x="2130" y="1946"/>
                    </a:lnTo>
                    <a:lnTo>
                      <a:pt x="2116" y="1970"/>
                    </a:lnTo>
                    <a:lnTo>
                      <a:pt x="2112" y="1982"/>
                    </a:lnTo>
                    <a:close/>
                    <a:moveTo>
                      <a:pt x="1966" y="1940"/>
                    </a:moveTo>
                    <a:lnTo>
                      <a:pt x="1966" y="1940"/>
                    </a:lnTo>
                    <a:lnTo>
                      <a:pt x="1968" y="1948"/>
                    </a:lnTo>
                    <a:lnTo>
                      <a:pt x="1970" y="1954"/>
                    </a:lnTo>
                    <a:lnTo>
                      <a:pt x="1972" y="1960"/>
                    </a:lnTo>
                    <a:lnTo>
                      <a:pt x="1980" y="1974"/>
                    </a:lnTo>
                    <a:lnTo>
                      <a:pt x="1982" y="1980"/>
                    </a:lnTo>
                    <a:lnTo>
                      <a:pt x="1988" y="1984"/>
                    </a:lnTo>
                    <a:lnTo>
                      <a:pt x="1994" y="1986"/>
                    </a:lnTo>
                    <a:lnTo>
                      <a:pt x="1998" y="1986"/>
                    </a:lnTo>
                    <a:lnTo>
                      <a:pt x="2014" y="1986"/>
                    </a:lnTo>
                    <a:lnTo>
                      <a:pt x="2018" y="1986"/>
                    </a:lnTo>
                    <a:lnTo>
                      <a:pt x="2024" y="1988"/>
                    </a:lnTo>
                    <a:lnTo>
                      <a:pt x="2032" y="1990"/>
                    </a:lnTo>
                    <a:lnTo>
                      <a:pt x="2038" y="1992"/>
                    </a:lnTo>
                    <a:lnTo>
                      <a:pt x="2044" y="1996"/>
                    </a:lnTo>
                    <a:lnTo>
                      <a:pt x="2052" y="1996"/>
                    </a:lnTo>
                    <a:lnTo>
                      <a:pt x="2056" y="1996"/>
                    </a:lnTo>
                    <a:lnTo>
                      <a:pt x="2062" y="1994"/>
                    </a:lnTo>
                    <a:lnTo>
                      <a:pt x="2066" y="1988"/>
                    </a:lnTo>
                    <a:lnTo>
                      <a:pt x="2072" y="1974"/>
                    </a:lnTo>
                    <a:lnTo>
                      <a:pt x="2074" y="1968"/>
                    </a:lnTo>
                    <a:lnTo>
                      <a:pt x="2078" y="1962"/>
                    </a:lnTo>
                    <a:lnTo>
                      <a:pt x="2088" y="1950"/>
                    </a:lnTo>
                    <a:lnTo>
                      <a:pt x="2090" y="1944"/>
                    </a:lnTo>
                    <a:lnTo>
                      <a:pt x="2094" y="1932"/>
                    </a:lnTo>
                    <a:lnTo>
                      <a:pt x="2096" y="1928"/>
                    </a:lnTo>
                    <a:lnTo>
                      <a:pt x="2100" y="1924"/>
                    </a:lnTo>
                    <a:lnTo>
                      <a:pt x="2106" y="1922"/>
                    </a:lnTo>
                    <a:lnTo>
                      <a:pt x="2108" y="1920"/>
                    </a:lnTo>
                    <a:lnTo>
                      <a:pt x="2108" y="1918"/>
                    </a:lnTo>
                    <a:lnTo>
                      <a:pt x="2108" y="1916"/>
                    </a:lnTo>
                    <a:lnTo>
                      <a:pt x="2106" y="1914"/>
                    </a:lnTo>
                    <a:lnTo>
                      <a:pt x="2100" y="1912"/>
                    </a:lnTo>
                    <a:lnTo>
                      <a:pt x="2096" y="1908"/>
                    </a:lnTo>
                    <a:lnTo>
                      <a:pt x="2094" y="1900"/>
                    </a:lnTo>
                    <a:lnTo>
                      <a:pt x="2094" y="1898"/>
                    </a:lnTo>
                    <a:lnTo>
                      <a:pt x="2094" y="1882"/>
                    </a:lnTo>
                    <a:lnTo>
                      <a:pt x="2094" y="1878"/>
                    </a:lnTo>
                    <a:lnTo>
                      <a:pt x="2096" y="1870"/>
                    </a:lnTo>
                    <a:lnTo>
                      <a:pt x="2100" y="1866"/>
                    </a:lnTo>
                    <a:lnTo>
                      <a:pt x="2106" y="1864"/>
                    </a:lnTo>
                    <a:lnTo>
                      <a:pt x="2108" y="1862"/>
                    </a:lnTo>
                    <a:lnTo>
                      <a:pt x="2110" y="1858"/>
                    </a:lnTo>
                    <a:lnTo>
                      <a:pt x="2110" y="1856"/>
                    </a:lnTo>
                    <a:lnTo>
                      <a:pt x="2110" y="1852"/>
                    </a:lnTo>
                    <a:lnTo>
                      <a:pt x="2106" y="1848"/>
                    </a:lnTo>
                    <a:lnTo>
                      <a:pt x="2102" y="1842"/>
                    </a:lnTo>
                    <a:lnTo>
                      <a:pt x="2096" y="1836"/>
                    </a:lnTo>
                    <a:lnTo>
                      <a:pt x="2090" y="1834"/>
                    </a:lnTo>
                    <a:lnTo>
                      <a:pt x="2084" y="1832"/>
                    </a:lnTo>
                    <a:lnTo>
                      <a:pt x="2076" y="1834"/>
                    </a:lnTo>
                    <a:lnTo>
                      <a:pt x="2052" y="1846"/>
                    </a:lnTo>
                    <a:lnTo>
                      <a:pt x="2046" y="1850"/>
                    </a:lnTo>
                    <a:lnTo>
                      <a:pt x="2040" y="1856"/>
                    </a:lnTo>
                    <a:lnTo>
                      <a:pt x="2020" y="1882"/>
                    </a:lnTo>
                    <a:lnTo>
                      <a:pt x="2014" y="1888"/>
                    </a:lnTo>
                    <a:lnTo>
                      <a:pt x="2008" y="1892"/>
                    </a:lnTo>
                    <a:lnTo>
                      <a:pt x="2004" y="1896"/>
                    </a:lnTo>
                    <a:lnTo>
                      <a:pt x="1988" y="1902"/>
                    </a:lnTo>
                    <a:lnTo>
                      <a:pt x="1984" y="1904"/>
                    </a:lnTo>
                    <a:lnTo>
                      <a:pt x="1972" y="1914"/>
                    </a:lnTo>
                    <a:lnTo>
                      <a:pt x="1968" y="1920"/>
                    </a:lnTo>
                    <a:lnTo>
                      <a:pt x="1966" y="1926"/>
                    </a:lnTo>
                    <a:lnTo>
                      <a:pt x="1966" y="1940"/>
                    </a:lnTo>
                    <a:close/>
                    <a:moveTo>
                      <a:pt x="2180" y="1810"/>
                    </a:moveTo>
                    <a:lnTo>
                      <a:pt x="2180" y="1810"/>
                    </a:lnTo>
                    <a:lnTo>
                      <a:pt x="2174" y="1814"/>
                    </a:lnTo>
                    <a:lnTo>
                      <a:pt x="2170" y="1818"/>
                    </a:lnTo>
                    <a:lnTo>
                      <a:pt x="2164" y="1832"/>
                    </a:lnTo>
                    <a:lnTo>
                      <a:pt x="2164" y="1834"/>
                    </a:lnTo>
                    <a:lnTo>
                      <a:pt x="2164" y="1836"/>
                    </a:lnTo>
                    <a:lnTo>
                      <a:pt x="2166" y="1838"/>
                    </a:lnTo>
                    <a:lnTo>
                      <a:pt x="2168" y="1836"/>
                    </a:lnTo>
                    <a:lnTo>
                      <a:pt x="2174" y="1834"/>
                    </a:lnTo>
                    <a:lnTo>
                      <a:pt x="2180" y="1832"/>
                    </a:lnTo>
                    <a:lnTo>
                      <a:pt x="2186" y="1834"/>
                    </a:lnTo>
                    <a:lnTo>
                      <a:pt x="2192" y="1838"/>
                    </a:lnTo>
                    <a:lnTo>
                      <a:pt x="2200" y="1840"/>
                    </a:lnTo>
                    <a:lnTo>
                      <a:pt x="2204" y="1840"/>
                    </a:lnTo>
                    <a:lnTo>
                      <a:pt x="2210" y="1840"/>
                    </a:lnTo>
                    <a:lnTo>
                      <a:pt x="2218" y="1844"/>
                    </a:lnTo>
                    <a:lnTo>
                      <a:pt x="2224" y="1846"/>
                    </a:lnTo>
                    <a:lnTo>
                      <a:pt x="2226" y="1846"/>
                    </a:lnTo>
                    <a:lnTo>
                      <a:pt x="2228" y="1846"/>
                    </a:lnTo>
                    <a:lnTo>
                      <a:pt x="2230" y="1844"/>
                    </a:lnTo>
                    <a:lnTo>
                      <a:pt x="2230" y="1842"/>
                    </a:lnTo>
                    <a:lnTo>
                      <a:pt x="2230" y="1818"/>
                    </a:lnTo>
                    <a:lnTo>
                      <a:pt x="2230" y="1812"/>
                    </a:lnTo>
                    <a:lnTo>
                      <a:pt x="2226" y="1806"/>
                    </a:lnTo>
                    <a:lnTo>
                      <a:pt x="2216" y="1798"/>
                    </a:lnTo>
                    <a:lnTo>
                      <a:pt x="2214" y="1796"/>
                    </a:lnTo>
                    <a:lnTo>
                      <a:pt x="2212" y="1794"/>
                    </a:lnTo>
                    <a:lnTo>
                      <a:pt x="2208" y="1796"/>
                    </a:lnTo>
                    <a:lnTo>
                      <a:pt x="2206" y="1798"/>
                    </a:lnTo>
                    <a:lnTo>
                      <a:pt x="2198" y="1806"/>
                    </a:lnTo>
                    <a:lnTo>
                      <a:pt x="2190" y="1810"/>
                    </a:lnTo>
                    <a:lnTo>
                      <a:pt x="2184" y="1810"/>
                    </a:lnTo>
                    <a:lnTo>
                      <a:pt x="2180" y="1810"/>
                    </a:lnTo>
                    <a:close/>
                    <a:moveTo>
                      <a:pt x="2152" y="1544"/>
                    </a:moveTo>
                    <a:lnTo>
                      <a:pt x="2152" y="1544"/>
                    </a:lnTo>
                    <a:lnTo>
                      <a:pt x="2152" y="1542"/>
                    </a:lnTo>
                    <a:lnTo>
                      <a:pt x="2152" y="1540"/>
                    </a:lnTo>
                    <a:lnTo>
                      <a:pt x="2150" y="1540"/>
                    </a:lnTo>
                    <a:lnTo>
                      <a:pt x="2148" y="1542"/>
                    </a:lnTo>
                    <a:lnTo>
                      <a:pt x="2138" y="1550"/>
                    </a:lnTo>
                    <a:lnTo>
                      <a:pt x="2134" y="1558"/>
                    </a:lnTo>
                    <a:lnTo>
                      <a:pt x="2132" y="1564"/>
                    </a:lnTo>
                    <a:lnTo>
                      <a:pt x="2132" y="1568"/>
                    </a:lnTo>
                    <a:lnTo>
                      <a:pt x="2134" y="1576"/>
                    </a:lnTo>
                    <a:lnTo>
                      <a:pt x="2136" y="1584"/>
                    </a:lnTo>
                    <a:lnTo>
                      <a:pt x="2140" y="1588"/>
                    </a:lnTo>
                    <a:lnTo>
                      <a:pt x="2140" y="1590"/>
                    </a:lnTo>
                    <a:lnTo>
                      <a:pt x="2142" y="1592"/>
                    </a:lnTo>
                    <a:lnTo>
                      <a:pt x="2144" y="1590"/>
                    </a:lnTo>
                    <a:lnTo>
                      <a:pt x="2144" y="1588"/>
                    </a:lnTo>
                    <a:lnTo>
                      <a:pt x="2150" y="1564"/>
                    </a:lnTo>
                    <a:lnTo>
                      <a:pt x="2152" y="1548"/>
                    </a:lnTo>
                    <a:lnTo>
                      <a:pt x="2152" y="1544"/>
                    </a:lnTo>
                    <a:close/>
                    <a:moveTo>
                      <a:pt x="2066" y="2082"/>
                    </a:moveTo>
                    <a:lnTo>
                      <a:pt x="2066" y="2082"/>
                    </a:lnTo>
                    <a:lnTo>
                      <a:pt x="2068" y="2082"/>
                    </a:lnTo>
                    <a:lnTo>
                      <a:pt x="2070" y="2082"/>
                    </a:lnTo>
                    <a:lnTo>
                      <a:pt x="2072" y="2080"/>
                    </a:lnTo>
                    <a:lnTo>
                      <a:pt x="2070" y="2078"/>
                    </a:lnTo>
                    <a:lnTo>
                      <a:pt x="2068" y="2072"/>
                    </a:lnTo>
                    <a:lnTo>
                      <a:pt x="2062" y="2066"/>
                    </a:lnTo>
                    <a:lnTo>
                      <a:pt x="2056" y="2062"/>
                    </a:lnTo>
                    <a:lnTo>
                      <a:pt x="2032" y="2058"/>
                    </a:lnTo>
                    <a:lnTo>
                      <a:pt x="2018" y="2052"/>
                    </a:lnTo>
                    <a:lnTo>
                      <a:pt x="2012" y="2048"/>
                    </a:lnTo>
                    <a:lnTo>
                      <a:pt x="2006" y="2046"/>
                    </a:lnTo>
                    <a:lnTo>
                      <a:pt x="1998" y="2046"/>
                    </a:lnTo>
                    <a:lnTo>
                      <a:pt x="1994" y="2046"/>
                    </a:lnTo>
                    <a:lnTo>
                      <a:pt x="1978" y="2046"/>
                    </a:lnTo>
                    <a:lnTo>
                      <a:pt x="1964" y="2046"/>
                    </a:lnTo>
                    <a:lnTo>
                      <a:pt x="1948" y="2046"/>
                    </a:lnTo>
                    <a:lnTo>
                      <a:pt x="1916" y="2046"/>
                    </a:lnTo>
                    <a:lnTo>
                      <a:pt x="1912" y="2046"/>
                    </a:lnTo>
                    <a:lnTo>
                      <a:pt x="1916" y="2048"/>
                    </a:lnTo>
                    <a:lnTo>
                      <a:pt x="1940" y="2062"/>
                    </a:lnTo>
                    <a:lnTo>
                      <a:pt x="1954" y="2066"/>
                    </a:lnTo>
                    <a:lnTo>
                      <a:pt x="1998" y="2074"/>
                    </a:lnTo>
                    <a:lnTo>
                      <a:pt x="2014" y="2074"/>
                    </a:lnTo>
                    <a:lnTo>
                      <a:pt x="2026" y="2074"/>
                    </a:lnTo>
                    <a:lnTo>
                      <a:pt x="2042" y="2076"/>
                    </a:lnTo>
                    <a:lnTo>
                      <a:pt x="2066" y="2082"/>
                    </a:lnTo>
                    <a:close/>
                    <a:moveTo>
                      <a:pt x="2126" y="1676"/>
                    </a:moveTo>
                    <a:lnTo>
                      <a:pt x="2126" y="1676"/>
                    </a:lnTo>
                    <a:lnTo>
                      <a:pt x="2124" y="1684"/>
                    </a:lnTo>
                    <a:lnTo>
                      <a:pt x="2126" y="1692"/>
                    </a:lnTo>
                    <a:lnTo>
                      <a:pt x="2130" y="1706"/>
                    </a:lnTo>
                    <a:lnTo>
                      <a:pt x="2134" y="1712"/>
                    </a:lnTo>
                    <a:lnTo>
                      <a:pt x="2138" y="1718"/>
                    </a:lnTo>
                    <a:lnTo>
                      <a:pt x="2142" y="1722"/>
                    </a:lnTo>
                    <a:lnTo>
                      <a:pt x="2148" y="1722"/>
                    </a:lnTo>
                    <a:lnTo>
                      <a:pt x="2152" y="1724"/>
                    </a:lnTo>
                    <a:lnTo>
                      <a:pt x="2158" y="1728"/>
                    </a:lnTo>
                    <a:lnTo>
                      <a:pt x="2174" y="1738"/>
                    </a:lnTo>
                    <a:lnTo>
                      <a:pt x="2180" y="1744"/>
                    </a:lnTo>
                    <a:lnTo>
                      <a:pt x="2186" y="1750"/>
                    </a:lnTo>
                    <a:lnTo>
                      <a:pt x="2188" y="1754"/>
                    </a:lnTo>
                    <a:lnTo>
                      <a:pt x="2192" y="1760"/>
                    </a:lnTo>
                    <a:lnTo>
                      <a:pt x="2198" y="1766"/>
                    </a:lnTo>
                    <a:lnTo>
                      <a:pt x="2204" y="1768"/>
                    </a:lnTo>
                    <a:lnTo>
                      <a:pt x="2206" y="1768"/>
                    </a:lnTo>
                    <a:lnTo>
                      <a:pt x="2208" y="1768"/>
                    </a:lnTo>
                    <a:lnTo>
                      <a:pt x="2210" y="1766"/>
                    </a:lnTo>
                    <a:lnTo>
                      <a:pt x="2210" y="1764"/>
                    </a:lnTo>
                    <a:lnTo>
                      <a:pt x="2210" y="1760"/>
                    </a:lnTo>
                    <a:lnTo>
                      <a:pt x="2210" y="1752"/>
                    </a:lnTo>
                    <a:lnTo>
                      <a:pt x="2206" y="1746"/>
                    </a:lnTo>
                    <a:lnTo>
                      <a:pt x="2196" y="1730"/>
                    </a:lnTo>
                    <a:lnTo>
                      <a:pt x="2190" y="1724"/>
                    </a:lnTo>
                    <a:lnTo>
                      <a:pt x="2184" y="1718"/>
                    </a:lnTo>
                    <a:lnTo>
                      <a:pt x="2168" y="1708"/>
                    </a:lnTo>
                    <a:lnTo>
                      <a:pt x="2164" y="1704"/>
                    </a:lnTo>
                    <a:lnTo>
                      <a:pt x="2162" y="1698"/>
                    </a:lnTo>
                    <a:lnTo>
                      <a:pt x="2164" y="1686"/>
                    </a:lnTo>
                    <a:lnTo>
                      <a:pt x="2170" y="1672"/>
                    </a:lnTo>
                    <a:lnTo>
                      <a:pt x="2168" y="1666"/>
                    </a:lnTo>
                    <a:lnTo>
                      <a:pt x="2164" y="1660"/>
                    </a:lnTo>
                    <a:lnTo>
                      <a:pt x="2160" y="1658"/>
                    </a:lnTo>
                    <a:lnTo>
                      <a:pt x="2152" y="1656"/>
                    </a:lnTo>
                    <a:lnTo>
                      <a:pt x="2146" y="1658"/>
                    </a:lnTo>
                    <a:lnTo>
                      <a:pt x="2140" y="1660"/>
                    </a:lnTo>
                    <a:lnTo>
                      <a:pt x="2134" y="1666"/>
                    </a:lnTo>
                    <a:lnTo>
                      <a:pt x="2130" y="1672"/>
                    </a:lnTo>
                    <a:lnTo>
                      <a:pt x="2126" y="1676"/>
                    </a:lnTo>
                    <a:close/>
                    <a:moveTo>
                      <a:pt x="3046" y="620"/>
                    </a:moveTo>
                    <a:lnTo>
                      <a:pt x="3046" y="620"/>
                    </a:lnTo>
                    <a:lnTo>
                      <a:pt x="3052" y="616"/>
                    </a:lnTo>
                    <a:lnTo>
                      <a:pt x="3054" y="610"/>
                    </a:lnTo>
                    <a:lnTo>
                      <a:pt x="3062" y="478"/>
                    </a:lnTo>
                    <a:lnTo>
                      <a:pt x="3060" y="472"/>
                    </a:lnTo>
                    <a:lnTo>
                      <a:pt x="3056" y="466"/>
                    </a:lnTo>
                    <a:lnTo>
                      <a:pt x="3050" y="464"/>
                    </a:lnTo>
                    <a:lnTo>
                      <a:pt x="3038" y="460"/>
                    </a:lnTo>
                    <a:lnTo>
                      <a:pt x="3034" y="458"/>
                    </a:lnTo>
                    <a:lnTo>
                      <a:pt x="3028" y="454"/>
                    </a:lnTo>
                    <a:lnTo>
                      <a:pt x="3020" y="446"/>
                    </a:lnTo>
                    <a:lnTo>
                      <a:pt x="3006" y="438"/>
                    </a:lnTo>
                    <a:lnTo>
                      <a:pt x="3002" y="434"/>
                    </a:lnTo>
                    <a:lnTo>
                      <a:pt x="2994" y="432"/>
                    </a:lnTo>
                    <a:lnTo>
                      <a:pt x="2986" y="432"/>
                    </a:lnTo>
                    <a:lnTo>
                      <a:pt x="2972" y="432"/>
                    </a:lnTo>
                    <a:lnTo>
                      <a:pt x="2966" y="430"/>
                    </a:lnTo>
                    <a:lnTo>
                      <a:pt x="2958" y="428"/>
                    </a:lnTo>
                    <a:lnTo>
                      <a:pt x="2952" y="424"/>
                    </a:lnTo>
                    <a:lnTo>
                      <a:pt x="2946" y="422"/>
                    </a:lnTo>
                    <a:lnTo>
                      <a:pt x="2938" y="422"/>
                    </a:lnTo>
                    <a:lnTo>
                      <a:pt x="2934" y="422"/>
                    </a:lnTo>
                    <a:lnTo>
                      <a:pt x="2920" y="422"/>
                    </a:lnTo>
                    <a:lnTo>
                      <a:pt x="2918" y="424"/>
                    </a:lnTo>
                    <a:lnTo>
                      <a:pt x="2918" y="430"/>
                    </a:lnTo>
                    <a:lnTo>
                      <a:pt x="2924" y="452"/>
                    </a:lnTo>
                    <a:lnTo>
                      <a:pt x="2922" y="460"/>
                    </a:lnTo>
                    <a:lnTo>
                      <a:pt x="2918" y="464"/>
                    </a:lnTo>
                    <a:lnTo>
                      <a:pt x="2914" y="466"/>
                    </a:lnTo>
                    <a:lnTo>
                      <a:pt x="2906" y="468"/>
                    </a:lnTo>
                    <a:lnTo>
                      <a:pt x="2900" y="466"/>
                    </a:lnTo>
                    <a:lnTo>
                      <a:pt x="2894" y="464"/>
                    </a:lnTo>
                    <a:lnTo>
                      <a:pt x="2888" y="460"/>
                    </a:lnTo>
                    <a:lnTo>
                      <a:pt x="2882" y="454"/>
                    </a:lnTo>
                    <a:lnTo>
                      <a:pt x="2880" y="448"/>
                    </a:lnTo>
                    <a:lnTo>
                      <a:pt x="2876" y="436"/>
                    </a:lnTo>
                    <a:lnTo>
                      <a:pt x="2874" y="432"/>
                    </a:lnTo>
                    <a:lnTo>
                      <a:pt x="2868" y="432"/>
                    </a:lnTo>
                    <a:lnTo>
                      <a:pt x="2856" y="432"/>
                    </a:lnTo>
                    <a:lnTo>
                      <a:pt x="2848" y="432"/>
                    </a:lnTo>
                    <a:lnTo>
                      <a:pt x="2842" y="436"/>
                    </a:lnTo>
                    <a:lnTo>
                      <a:pt x="2836" y="438"/>
                    </a:lnTo>
                    <a:lnTo>
                      <a:pt x="2830" y="438"/>
                    </a:lnTo>
                    <a:lnTo>
                      <a:pt x="2816" y="434"/>
                    </a:lnTo>
                    <a:lnTo>
                      <a:pt x="2800" y="432"/>
                    </a:lnTo>
                    <a:lnTo>
                      <a:pt x="2786" y="432"/>
                    </a:lnTo>
                    <a:lnTo>
                      <a:pt x="2780" y="432"/>
                    </a:lnTo>
                    <a:lnTo>
                      <a:pt x="2774" y="436"/>
                    </a:lnTo>
                    <a:lnTo>
                      <a:pt x="2772" y="438"/>
                    </a:lnTo>
                    <a:lnTo>
                      <a:pt x="2768" y="438"/>
                    </a:lnTo>
                    <a:lnTo>
                      <a:pt x="2764" y="436"/>
                    </a:lnTo>
                    <a:lnTo>
                      <a:pt x="2756" y="426"/>
                    </a:lnTo>
                    <a:lnTo>
                      <a:pt x="2752" y="420"/>
                    </a:lnTo>
                    <a:lnTo>
                      <a:pt x="2750" y="414"/>
                    </a:lnTo>
                    <a:lnTo>
                      <a:pt x="2750" y="400"/>
                    </a:lnTo>
                    <a:lnTo>
                      <a:pt x="2748" y="394"/>
                    </a:lnTo>
                    <a:lnTo>
                      <a:pt x="2742" y="388"/>
                    </a:lnTo>
                    <a:lnTo>
                      <a:pt x="2726" y="376"/>
                    </a:lnTo>
                    <a:lnTo>
                      <a:pt x="2720" y="374"/>
                    </a:lnTo>
                    <a:lnTo>
                      <a:pt x="2712" y="372"/>
                    </a:lnTo>
                    <a:lnTo>
                      <a:pt x="2680" y="372"/>
                    </a:lnTo>
                    <a:lnTo>
                      <a:pt x="2664" y="372"/>
                    </a:lnTo>
                    <a:lnTo>
                      <a:pt x="2630" y="372"/>
                    </a:lnTo>
                    <a:lnTo>
                      <a:pt x="2624" y="370"/>
                    </a:lnTo>
                    <a:lnTo>
                      <a:pt x="2622" y="368"/>
                    </a:lnTo>
                    <a:lnTo>
                      <a:pt x="2620" y="362"/>
                    </a:lnTo>
                    <a:lnTo>
                      <a:pt x="2618" y="358"/>
                    </a:lnTo>
                    <a:lnTo>
                      <a:pt x="2606" y="348"/>
                    </a:lnTo>
                    <a:lnTo>
                      <a:pt x="2590" y="338"/>
                    </a:lnTo>
                    <a:lnTo>
                      <a:pt x="2586" y="332"/>
                    </a:lnTo>
                    <a:lnTo>
                      <a:pt x="2584" y="326"/>
                    </a:lnTo>
                    <a:lnTo>
                      <a:pt x="2584" y="322"/>
                    </a:lnTo>
                    <a:lnTo>
                      <a:pt x="2580" y="316"/>
                    </a:lnTo>
                    <a:lnTo>
                      <a:pt x="2576" y="312"/>
                    </a:lnTo>
                    <a:lnTo>
                      <a:pt x="2474" y="286"/>
                    </a:lnTo>
                    <a:lnTo>
                      <a:pt x="2468" y="286"/>
                    </a:lnTo>
                    <a:lnTo>
                      <a:pt x="2466" y="288"/>
                    </a:lnTo>
                    <a:lnTo>
                      <a:pt x="2466" y="290"/>
                    </a:lnTo>
                    <a:lnTo>
                      <a:pt x="2464" y="294"/>
                    </a:lnTo>
                    <a:lnTo>
                      <a:pt x="2458" y="298"/>
                    </a:lnTo>
                    <a:lnTo>
                      <a:pt x="2442" y="310"/>
                    </a:lnTo>
                    <a:lnTo>
                      <a:pt x="2438" y="314"/>
                    </a:lnTo>
                    <a:lnTo>
                      <a:pt x="2438" y="322"/>
                    </a:lnTo>
                    <a:lnTo>
                      <a:pt x="2444" y="336"/>
                    </a:lnTo>
                    <a:lnTo>
                      <a:pt x="2444" y="338"/>
                    </a:lnTo>
                    <a:lnTo>
                      <a:pt x="2444" y="342"/>
                    </a:lnTo>
                    <a:lnTo>
                      <a:pt x="2442" y="344"/>
                    </a:lnTo>
                    <a:lnTo>
                      <a:pt x="2438" y="346"/>
                    </a:lnTo>
                    <a:lnTo>
                      <a:pt x="2424" y="350"/>
                    </a:lnTo>
                    <a:lnTo>
                      <a:pt x="2408" y="352"/>
                    </a:lnTo>
                    <a:lnTo>
                      <a:pt x="2406" y="352"/>
                    </a:lnTo>
                    <a:lnTo>
                      <a:pt x="2390" y="350"/>
                    </a:lnTo>
                    <a:lnTo>
                      <a:pt x="2376" y="346"/>
                    </a:lnTo>
                    <a:lnTo>
                      <a:pt x="2368" y="346"/>
                    </a:lnTo>
                    <a:lnTo>
                      <a:pt x="2362" y="348"/>
                    </a:lnTo>
                    <a:lnTo>
                      <a:pt x="2358" y="350"/>
                    </a:lnTo>
                    <a:lnTo>
                      <a:pt x="2350" y="350"/>
                    </a:lnTo>
                    <a:lnTo>
                      <a:pt x="2346" y="346"/>
                    </a:lnTo>
                    <a:lnTo>
                      <a:pt x="2332" y="340"/>
                    </a:lnTo>
                    <a:lnTo>
                      <a:pt x="2326" y="336"/>
                    </a:lnTo>
                    <a:lnTo>
                      <a:pt x="2324" y="336"/>
                    </a:lnTo>
                    <a:lnTo>
                      <a:pt x="2322" y="336"/>
                    </a:lnTo>
                    <a:lnTo>
                      <a:pt x="2320" y="338"/>
                    </a:lnTo>
                    <a:lnTo>
                      <a:pt x="2318" y="342"/>
                    </a:lnTo>
                    <a:lnTo>
                      <a:pt x="2318" y="354"/>
                    </a:lnTo>
                    <a:lnTo>
                      <a:pt x="2318" y="362"/>
                    </a:lnTo>
                    <a:lnTo>
                      <a:pt x="2314" y="368"/>
                    </a:lnTo>
                    <a:lnTo>
                      <a:pt x="2304" y="376"/>
                    </a:lnTo>
                    <a:lnTo>
                      <a:pt x="2302" y="378"/>
                    </a:lnTo>
                    <a:lnTo>
                      <a:pt x="2300" y="378"/>
                    </a:lnTo>
                    <a:lnTo>
                      <a:pt x="2298" y="378"/>
                    </a:lnTo>
                    <a:lnTo>
                      <a:pt x="2294" y="376"/>
                    </a:lnTo>
                    <a:lnTo>
                      <a:pt x="2284" y="360"/>
                    </a:lnTo>
                    <a:lnTo>
                      <a:pt x="2276" y="346"/>
                    </a:lnTo>
                    <a:lnTo>
                      <a:pt x="2264" y="330"/>
                    </a:lnTo>
                    <a:lnTo>
                      <a:pt x="2262" y="324"/>
                    </a:lnTo>
                    <a:lnTo>
                      <a:pt x="2264" y="316"/>
                    </a:lnTo>
                    <a:lnTo>
                      <a:pt x="2276" y="300"/>
                    </a:lnTo>
                    <a:lnTo>
                      <a:pt x="2278" y="294"/>
                    </a:lnTo>
                    <a:lnTo>
                      <a:pt x="2280" y="286"/>
                    </a:lnTo>
                    <a:lnTo>
                      <a:pt x="2280" y="282"/>
                    </a:lnTo>
                    <a:lnTo>
                      <a:pt x="2278" y="276"/>
                    </a:lnTo>
                    <a:lnTo>
                      <a:pt x="2274" y="268"/>
                    </a:lnTo>
                    <a:lnTo>
                      <a:pt x="2266" y="260"/>
                    </a:lnTo>
                    <a:lnTo>
                      <a:pt x="2252" y="252"/>
                    </a:lnTo>
                    <a:lnTo>
                      <a:pt x="2248" y="248"/>
                    </a:lnTo>
                    <a:lnTo>
                      <a:pt x="2240" y="246"/>
                    </a:lnTo>
                    <a:lnTo>
                      <a:pt x="2232" y="246"/>
                    </a:lnTo>
                    <a:lnTo>
                      <a:pt x="2230" y="246"/>
                    </a:lnTo>
                    <a:lnTo>
                      <a:pt x="2222" y="244"/>
                    </a:lnTo>
                    <a:lnTo>
                      <a:pt x="2216" y="240"/>
                    </a:lnTo>
                    <a:lnTo>
                      <a:pt x="2204" y="232"/>
                    </a:lnTo>
                    <a:lnTo>
                      <a:pt x="2198" y="230"/>
                    </a:lnTo>
                    <a:lnTo>
                      <a:pt x="2196" y="228"/>
                    </a:lnTo>
                    <a:lnTo>
                      <a:pt x="2192" y="228"/>
                    </a:lnTo>
                    <a:lnTo>
                      <a:pt x="2190" y="230"/>
                    </a:lnTo>
                    <a:lnTo>
                      <a:pt x="2188" y="232"/>
                    </a:lnTo>
                    <a:lnTo>
                      <a:pt x="2186" y="238"/>
                    </a:lnTo>
                    <a:lnTo>
                      <a:pt x="2178" y="252"/>
                    </a:lnTo>
                    <a:lnTo>
                      <a:pt x="2176" y="258"/>
                    </a:lnTo>
                    <a:lnTo>
                      <a:pt x="2170" y="262"/>
                    </a:lnTo>
                    <a:lnTo>
                      <a:pt x="2164" y="264"/>
                    </a:lnTo>
                    <a:lnTo>
                      <a:pt x="2132" y="264"/>
                    </a:lnTo>
                    <a:lnTo>
                      <a:pt x="2124" y="264"/>
                    </a:lnTo>
                    <a:lnTo>
                      <a:pt x="2116" y="262"/>
                    </a:lnTo>
                    <a:lnTo>
                      <a:pt x="2110" y="258"/>
                    </a:lnTo>
                    <a:lnTo>
                      <a:pt x="2104" y="254"/>
                    </a:lnTo>
                    <a:lnTo>
                      <a:pt x="2100" y="248"/>
                    </a:lnTo>
                    <a:lnTo>
                      <a:pt x="2098" y="242"/>
                    </a:lnTo>
                    <a:lnTo>
                      <a:pt x="2092" y="238"/>
                    </a:lnTo>
                    <a:lnTo>
                      <a:pt x="2086" y="236"/>
                    </a:lnTo>
                    <a:lnTo>
                      <a:pt x="2062" y="236"/>
                    </a:lnTo>
                    <a:lnTo>
                      <a:pt x="2054" y="236"/>
                    </a:lnTo>
                    <a:lnTo>
                      <a:pt x="2048" y="240"/>
                    </a:lnTo>
                    <a:lnTo>
                      <a:pt x="2032" y="250"/>
                    </a:lnTo>
                    <a:lnTo>
                      <a:pt x="2030" y="252"/>
                    </a:lnTo>
                    <a:lnTo>
                      <a:pt x="2028" y="252"/>
                    </a:lnTo>
                    <a:lnTo>
                      <a:pt x="2026" y="250"/>
                    </a:lnTo>
                    <a:lnTo>
                      <a:pt x="2026" y="246"/>
                    </a:lnTo>
                    <a:lnTo>
                      <a:pt x="2026" y="244"/>
                    </a:lnTo>
                    <a:lnTo>
                      <a:pt x="2024" y="236"/>
                    </a:lnTo>
                    <a:lnTo>
                      <a:pt x="2020" y="230"/>
                    </a:lnTo>
                    <a:lnTo>
                      <a:pt x="2012" y="222"/>
                    </a:lnTo>
                    <a:lnTo>
                      <a:pt x="2004" y="218"/>
                    </a:lnTo>
                    <a:lnTo>
                      <a:pt x="1998" y="216"/>
                    </a:lnTo>
                    <a:lnTo>
                      <a:pt x="1994" y="216"/>
                    </a:lnTo>
                    <a:lnTo>
                      <a:pt x="1986" y="218"/>
                    </a:lnTo>
                    <a:lnTo>
                      <a:pt x="1980" y="222"/>
                    </a:lnTo>
                    <a:lnTo>
                      <a:pt x="1972" y="230"/>
                    </a:lnTo>
                    <a:lnTo>
                      <a:pt x="1960" y="240"/>
                    </a:lnTo>
                    <a:lnTo>
                      <a:pt x="1944" y="250"/>
                    </a:lnTo>
                    <a:lnTo>
                      <a:pt x="1930" y="260"/>
                    </a:lnTo>
                    <a:lnTo>
                      <a:pt x="1914" y="270"/>
                    </a:lnTo>
                    <a:lnTo>
                      <a:pt x="1910" y="272"/>
                    </a:lnTo>
                    <a:lnTo>
                      <a:pt x="1912" y="268"/>
                    </a:lnTo>
                    <a:lnTo>
                      <a:pt x="1922" y="252"/>
                    </a:lnTo>
                    <a:lnTo>
                      <a:pt x="1928" y="246"/>
                    </a:lnTo>
                    <a:lnTo>
                      <a:pt x="1934" y="242"/>
                    </a:lnTo>
                    <a:lnTo>
                      <a:pt x="1940" y="238"/>
                    </a:lnTo>
                    <a:lnTo>
                      <a:pt x="1946" y="234"/>
                    </a:lnTo>
                    <a:lnTo>
                      <a:pt x="1952" y="228"/>
                    </a:lnTo>
                    <a:lnTo>
                      <a:pt x="1972" y="194"/>
                    </a:lnTo>
                    <a:lnTo>
                      <a:pt x="1982" y="180"/>
                    </a:lnTo>
                    <a:lnTo>
                      <a:pt x="1990" y="172"/>
                    </a:lnTo>
                    <a:lnTo>
                      <a:pt x="2000" y="160"/>
                    </a:lnTo>
                    <a:lnTo>
                      <a:pt x="2010" y="144"/>
                    </a:lnTo>
                    <a:lnTo>
                      <a:pt x="2014" y="138"/>
                    </a:lnTo>
                    <a:lnTo>
                      <a:pt x="2014" y="130"/>
                    </a:lnTo>
                    <a:lnTo>
                      <a:pt x="2008" y="96"/>
                    </a:lnTo>
                    <a:lnTo>
                      <a:pt x="2004" y="90"/>
                    </a:lnTo>
                    <a:lnTo>
                      <a:pt x="2000" y="84"/>
                    </a:lnTo>
                    <a:lnTo>
                      <a:pt x="1972" y="64"/>
                    </a:lnTo>
                    <a:lnTo>
                      <a:pt x="1958" y="56"/>
                    </a:lnTo>
                    <a:lnTo>
                      <a:pt x="1944" y="52"/>
                    </a:lnTo>
                    <a:lnTo>
                      <a:pt x="1940" y="48"/>
                    </a:lnTo>
                    <a:lnTo>
                      <a:pt x="1938" y="44"/>
                    </a:lnTo>
                    <a:lnTo>
                      <a:pt x="1934" y="32"/>
                    </a:lnTo>
                    <a:lnTo>
                      <a:pt x="1922" y="8"/>
                    </a:lnTo>
                    <a:lnTo>
                      <a:pt x="1916" y="2"/>
                    </a:lnTo>
                    <a:lnTo>
                      <a:pt x="1910" y="0"/>
                    </a:lnTo>
                    <a:lnTo>
                      <a:pt x="1886" y="0"/>
                    </a:lnTo>
                    <a:lnTo>
                      <a:pt x="1880" y="2"/>
                    </a:lnTo>
                    <a:lnTo>
                      <a:pt x="1872" y="6"/>
                    </a:lnTo>
                    <a:lnTo>
                      <a:pt x="1844" y="34"/>
                    </a:lnTo>
                    <a:lnTo>
                      <a:pt x="1840" y="40"/>
                    </a:lnTo>
                    <a:lnTo>
                      <a:pt x="1838" y="48"/>
                    </a:lnTo>
                    <a:lnTo>
                      <a:pt x="1832" y="70"/>
                    </a:lnTo>
                    <a:lnTo>
                      <a:pt x="1828" y="78"/>
                    </a:lnTo>
                    <a:lnTo>
                      <a:pt x="1822" y="82"/>
                    </a:lnTo>
                    <a:lnTo>
                      <a:pt x="1788" y="104"/>
                    </a:lnTo>
                    <a:lnTo>
                      <a:pt x="1780" y="106"/>
                    </a:lnTo>
                    <a:lnTo>
                      <a:pt x="1774" y="104"/>
                    </a:lnTo>
                    <a:lnTo>
                      <a:pt x="1758" y="92"/>
                    </a:lnTo>
                    <a:lnTo>
                      <a:pt x="1750" y="90"/>
                    </a:lnTo>
                    <a:lnTo>
                      <a:pt x="1744" y="92"/>
                    </a:lnTo>
                    <a:lnTo>
                      <a:pt x="1710" y="106"/>
                    </a:lnTo>
                    <a:lnTo>
                      <a:pt x="1696" y="112"/>
                    </a:lnTo>
                    <a:lnTo>
                      <a:pt x="1660" y="134"/>
                    </a:lnTo>
                    <a:lnTo>
                      <a:pt x="1648" y="144"/>
                    </a:lnTo>
                    <a:lnTo>
                      <a:pt x="1630" y="162"/>
                    </a:lnTo>
                    <a:lnTo>
                      <a:pt x="1626" y="168"/>
                    </a:lnTo>
                    <a:lnTo>
                      <a:pt x="1622" y="174"/>
                    </a:lnTo>
                    <a:lnTo>
                      <a:pt x="1616" y="218"/>
                    </a:lnTo>
                    <a:lnTo>
                      <a:pt x="1612" y="224"/>
                    </a:lnTo>
                    <a:lnTo>
                      <a:pt x="1606" y="228"/>
                    </a:lnTo>
                    <a:lnTo>
                      <a:pt x="1544" y="244"/>
                    </a:lnTo>
                    <a:lnTo>
                      <a:pt x="1536" y="246"/>
                    </a:lnTo>
                    <a:lnTo>
                      <a:pt x="1532" y="252"/>
                    </a:lnTo>
                    <a:lnTo>
                      <a:pt x="1530" y="258"/>
                    </a:lnTo>
                    <a:lnTo>
                      <a:pt x="1528" y="264"/>
                    </a:lnTo>
                    <a:lnTo>
                      <a:pt x="1526" y="272"/>
                    </a:lnTo>
                    <a:lnTo>
                      <a:pt x="1526" y="306"/>
                    </a:lnTo>
                    <a:lnTo>
                      <a:pt x="1524" y="310"/>
                    </a:lnTo>
                    <a:lnTo>
                      <a:pt x="1522" y="308"/>
                    </a:lnTo>
                    <a:lnTo>
                      <a:pt x="1516" y="304"/>
                    </a:lnTo>
                    <a:lnTo>
                      <a:pt x="1508" y="302"/>
                    </a:lnTo>
                    <a:lnTo>
                      <a:pt x="1494" y="296"/>
                    </a:lnTo>
                    <a:lnTo>
                      <a:pt x="1488" y="296"/>
                    </a:lnTo>
                    <a:lnTo>
                      <a:pt x="1482" y="300"/>
                    </a:lnTo>
                    <a:lnTo>
                      <a:pt x="1472" y="316"/>
                    </a:lnTo>
                    <a:lnTo>
                      <a:pt x="1468" y="320"/>
                    </a:lnTo>
                    <a:lnTo>
                      <a:pt x="1464" y="320"/>
                    </a:lnTo>
                    <a:lnTo>
                      <a:pt x="1462" y="318"/>
                    </a:lnTo>
                    <a:lnTo>
                      <a:pt x="1458" y="314"/>
                    </a:lnTo>
                    <a:lnTo>
                      <a:pt x="1458" y="308"/>
                    </a:lnTo>
                    <a:lnTo>
                      <a:pt x="1456" y="304"/>
                    </a:lnTo>
                    <a:lnTo>
                      <a:pt x="1452" y="298"/>
                    </a:lnTo>
                    <a:lnTo>
                      <a:pt x="1444" y="290"/>
                    </a:lnTo>
                    <a:lnTo>
                      <a:pt x="1438" y="286"/>
                    </a:lnTo>
                    <a:lnTo>
                      <a:pt x="1434" y="284"/>
                    </a:lnTo>
                    <a:lnTo>
                      <a:pt x="1428" y="286"/>
                    </a:lnTo>
                    <a:lnTo>
                      <a:pt x="1426" y="292"/>
                    </a:lnTo>
                    <a:lnTo>
                      <a:pt x="1420" y="306"/>
                    </a:lnTo>
                    <a:lnTo>
                      <a:pt x="1418" y="322"/>
                    </a:lnTo>
                    <a:lnTo>
                      <a:pt x="1418" y="336"/>
                    </a:lnTo>
                    <a:lnTo>
                      <a:pt x="1418" y="352"/>
                    </a:lnTo>
                    <a:lnTo>
                      <a:pt x="1418" y="374"/>
                    </a:lnTo>
                    <a:lnTo>
                      <a:pt x="1416" y="382"/>
                    </a:lnTo>
                    <a:lnTo>
                      <a:pt x="1414" y="388"/>
                    </a:lnTo>
                    <a:lnTo>
                      <a:pt x="1412" y="388"/>
                    </a:lnTo>
                    <a:lnTo>
                      <a:pt x="1408" y="388"/>
                    </a:lnTo>
                    <a:lnTo>
                      <a:pt x="1404" y="384"/>
                    </a:lnTo>
                    <a:lnTo>
                      <a:pt x="1402" y="380"/>
                    </a:lnTo>
                    <a:lnTo>
                      <a:pt x="1400" y="372"/>
                    </a:lnTo>
                    <a:lnTo>
                      <a:pt x="1400" y="364"/>
                    </a:lnTo>
                    <a:lnTo>
                      <a:pt x="1406" y="340"/>
                    </a:lnTo>
                    <a:lnTo>
                      <a:pt x="1408" y="334"/>
                    </a:lnTo>
                    <a:lnTo>
                      <a:pt x="1406" y="326"/>
                    </a:lnTo>
                    <a:lnTo>
                      <a:pt x="1402" y="312"/>
                    </a:lnTo>
                    <a:lnTo>
                      <a:pt x="1398" y="296"/>
                    </a:lnTo>
                    <a:lnTo>
                      <a:pt x="1398" y="292"/>
                    </a:lnTo>
                    <a:lnTo>
                      <a:pt x="1396" y="286"/>
                    </a:lnTo>
                    <a:lnTo>
                      <a:pt x="1392" y="282"/>
                    </a:lnTo>
                    <a:lnTo>
                      <a:pt x="1376" y="278"/>
                    </a:lnTo>
                    <a:lnTo>
                      <a:pt x="1362" y="274"/>
                    </a:lnTo>
                    <a:lnTo>
                      <a:pt x="1348" y="274"/>
                    </a:lnTo>
                    <a:lnTo>
                      <a:pt x="1342" y="276"/>
                    </a:lnTo>
                    <a:lnTo>
                      <a:pt x="1338" y="282"/>
                    </a:lnTo>
                    <a:lnTo>
                      <a:pt x="1322" y="336"/>
                    </a:lnTo>
                    <a:lnTo>
                      <a:pt x="1320" y="342"/>
                    </a:lnTo>
                    <a:lnTo>
                      <a:pt x="1316" y="348"/>
                    </a:lnTo>
                    <a:lnTo>
                      <a:pt x="1308" y="360"/>
                    </a:lnTo>
                    <a:lnTo>
                      <a:pt x="1304" y="366"/>
                    </a:lnTo>
                    <a:lnTo>
                      <a:pt x="1304" y="372"/>
                    </a:lnTo>
                    <a:lnTo>
                      <a:pt x="1304" y="380"/>
                    </a:lnTo>
                    <a:lnTo>
                      <a:pt x="1308" y="384"/>
                    </a:lnTo>
                    <a:lnTo>
                      <a:pt x="1310" y="392"/>
                    </a:lnTo>
                    <a:lnTo>
                      <a:pt x="1310" y="400"/>
                    </a:lnTo>
                    <a:lnTo>
                      <a:pt x="1310" y="414"/>
                    </a:lnTo>
                    <a:lnTo>
                      <a:pt x="1310" y="426"/>
                    </a:lnTo>
                    <a:lnTo>
                      <a:pt x="1312" y="432"/>
                    </a:lnTo>
                    <a:lnTo>
                      <a:pt x="1316" y="436"/>
                    </a:lnTo>
                    <a:lnTo>
                      <a:pt x="1334" y="454"/>
                    </a:lnTo>
                    <a:lnTo>
                      <a:pt x="1338" y="460"/>
                    </a:lnTo>
                    <a:lnTo>
                      <a:pt x="1336" y="468"/>
                    </a:lnTo>
                    <a:lnTo>
                      <a:pt x="1324" y="484"/>
                    </a:lnTo>
                    <a:lnTo>
                      <a:pt x="1322" y="486"/>
                    </a:lnTo>
                    <a:lnTo>
                      <a:pt x="1320" y="486"/>
                    </a:lnTo>
                    <a:lnTo>
                      <a:pt x="1318" y="486"/>
                    </a:lnTo>
                    <a:lnTo>
                      <a:pt x="1314" y="484"/>
                    </a:lnTo>
                    <a:lnTo>
                      <a:pt x="1296" y="466"/>
                    </a:lnTo>
                    <a:lnTo>
                      <a:pt x="1284" y="456"/>
                    </a:lnTo>
                    <a:lnTo>
                      <a:pt x="1258" y="436"/>
                    </a:lnTo>
                    <a:lnTo>
                      <a:pt x="1252" y="432"/>
                    </a:lnTo>
                    <a:lnTo>
                      <a:pt x="1244" y="432"/>
                    </a:lnTo>
                    <a:lnTo>
                      <a:pt x="1230" y="432"/>
                    </a:lnTo>
                    <a:lnTo>
                      <a:pt x="1214" y="432"/>
                    </a:lnTo>
                    <a:lnTo>
                      <a:pt x="1212" y="432"/>
                    </a:lnTo>
                    <a:lnTo>
                      <a:pt x="1208" y="432"/>
                    </a:lnTo>
                    <a:lnTo>
                      <a:pt x="1206" y="434"/>
                    </a:lnTo>
                    <a:lnTo>
                      <a:pt x="1204" y="436"/>
                    </a:lnTo>
                    <a:lnTo>
                      <a:pt x="1204" y="440"/>
                    </a:lnTo>
                    <a:lnTo>
                      <a:pt x="1204" y="452"/>
                    </a:lnTo>
                    <a:lnTo>
                      <a:pt x="1202" y="460"/>
                    </a:lnTo>
                    <a:lnTo>
                      <a:pt x="1198" y="466"/>
                    </a:lnTo>
                    <a:lnTo>
                      <a:pt x="1192" y="468"/>
                    </a:lnTo>
                    <a:lnTo>
                      <a:pt x="1186" y="466"/>
                    </a:lnTo>
                    <a:lnTo>
                      <a:pt x="1180" y="464"/>
                    </a:lnTo>
                    <a:lnTo>
                      <a:pt x="1174" y="462"/>
                    </a:lnTo>
                    <a:lnTo>
                      <a:pt x="1166" y="464"/>
                    </a:lnTo>
                    <a:lnTo>
                      <a:pt x="1162" y="466"/>
                    </a:lnTo>
                    <a:lnTo>
                      <a:pt x="1146" y="474"/>
                    </a:lnTo>
                    <a:lnTo>
                      <a:pt x="1142" y="476"/>
                    </a:lnTo>
                    <a:lnTo>
                      <a:pt x="1134" y="478"/>
                    </a:lnTo>
                    <a:lnTo>
                      <a:pt x="1126" y="480"/>
                    </a:lnTo>
                    <a:lnTo>
                      <a:pt x="1124" y="480"/>
                    </a:lnTo>
                    <a:lnTo>
                      <a:pt x="1116" y="478"/>
                    </a:lnTo>
                    <a:lnTo>
                      <a:pt x="1110" y="476"/>
                    </a:lnTo>
                    <a:lnTo>
                      <a:pt x="1104" y="472"/>
                    </a:lnTo>
                    <a:lnTo>
                      <a:pt x="1098" y="474"/>
                    </a:lnTo>
                    <a:lnTo>
                      <a:pt x="1092" y="476"/>
                    </a:lnTo>
                    <a:lnTo>
                      <a:pt x="1078" y="484"/>
                    </a:lnTo>
                    <a:lnTo>
                      <a:pt x="1062" y="496"/>
                    </a:lnTo>
                    <a:lnTo>
                      <a:pt x="1050" y="504"/>
                    </a:lnTo>
                    <a:lnTo>
                      <a:pt x="1024" y="516"/>
                    </a:lnTo>
                    <a:lnTo>
                      <a:pt x="1012" y="520"/>
                    </a:lnTo>
                    <a:lnTo>
                      <a:pt x="1008" y="522"/>
                    </a:lnTo>
                    <a:lnTo>
                      <a:pt x="1004" y="526"/>
                    </a:lnTo>
                    <a:lnTo>
                      <a:pt x="1000" y="540"/>
                    </a:lnTo>
                    <a:lnTo>
                      <a:pt x="996" y="546"/>
                    </a:lnTo>
                    <a:lnTo>
                      <a:pt x="992" y="548"/>
                    </a:lnTo>
                    <a:lnTo>
                      <a:pt x="988" y="546"/>
                    </a:lnTo>
                    <a:lnTo>
                      <a:pt x="982" y="542"/>
                    </a:lnTo>
                    <a:lnTo>
                      <a:pt x="974" y="534"/>
                    </a:lnTo>
                    <a:lnTo>
                      <a:pt x="972" y="530"/>
                    </a:lnTo>
                    <a:lnTo>
                      <a:pt x="972" y="526"/>
                    </a:lnTo>
                    <a:lnTo>
                      <a:pt x="974" y="524"/>
                    </a:lnTo>
                    <a:lnTo>
                      <a:pt x="982" y="514"/>
                    </a:lnTo>
                    <a:lnTo>
                      <a:pt x="986" y="508"/>
                    </a:lnTo>
                    <a:lnTo>
                      <a:pt x="988" y="502"/>
                    </a:lnTo>
                    <a:lnTo>
                      <a:pt x="988" y="498"/>
                    </a:lnTo>
                    <a:lnTo>
                      <a:pt x="986" y="492"/>
                    </a:lnTo>
                    <a:lnTo>
                      <a:pt x="980" y="486"/>
                    </a:lnTo>
                    <a:lnTo>
                      <a:pt x="976" y="484"/>
                    </a:lnTo>
                    <a:lnTo>
                      <a:pt x="964" y="480"/>
                    </a:lnTo>
                    <a:lnTo>
                      <a:pt x="950" y="480"/>
                    </a:lnTo>
                    <a:lnTo>
                      <a:pt x="946" y="480"/>
                    </a:lnTo>
                    <a:lnTo>
                      <a:pt x="944" y="480"/>
                    </a:lnTo>
                    <a:lnTo>
                      <a:pt x="942" y="482"/>
                    </a:lnTo>
                    <a:lnTo>
                      <a:pt x="942" y="484"/>
                    </a:lnTo>
                    <a:lnTo>
                      <a:pt x="942" y="488"/>
                    </a:lnTo>
                    <a:lnTo>
                      <a:pt x="944" y="492"/>
                    </a:lnTo>
                    <a:lnTo>
                      <a:pt x="948" y="500"/>
                    </a:lnTo>
                    <a:lnTo>
                      <a:pt x="948" y="508"/>
                    </a:lnTo>
                    <a:lnTo>
                      <a:pt x="948" y="520"/>
                    </a:lnTo>
                    <a:lnTo>
                      <a:pt x="950" y="528"/>
                    </a:lnTo>
                    <a:lnTo>
                      <a:pt x="952" y="536"/>
                    </a:lnTo>
                    <a:lnTo>
                      <a:pt x="954" y="542"/>
                    </a:lnTo>
                    <a:lnTo>
                      <a:pt x="956" y="548"/>
                    </a:lnTo>
                    <a:lnTo>
                      <a:pt x="956" y="556"/>
                    </a:lnTo>
                    <a:lnTo>
                      <a:pt x="952" y="570"/>
                    </a:lnTo>
                    <a:lnTo>
                      <a:pt x="948" y="574"/>
                    </a:lnTo>
                    <a:lnTo>
                      <a:pt x="946" y="574"/>
                    </a:lnTo>
                    <a:lnTo>
                      <a:pt x="944" y="572"/>
                    </a:lnTo>
                    <a:lnTo>
                      <a:pt x="938" y="570"/>
                    </a:lnTo>
                    <a:lnTo>
                      <a:pt x="930" y="568"/>
                    </a:lnTo>
                    <a:lnTo>
                      <a:pt x="928" y="568"/>
                    </a:lnTo>
                    <a:lnTo>
                      <a:pt x="920" y="570"/>
                    </a:lnTo>
                    <a:lnTo>
                      <a:pt x="914" y="572"/>
                    </a:lnTo>
                    <a:lnTo>
                      <a:pt x="902" y="582"/>
                    </a:lnTo>
                    <a:lnTo>
                      <a:pt x="896" y="584"/>
                    </a:lnTo>
                    <a:lnTo>
                      <a:pt x="884" y="592"/>
                    </a:lnTo>
                    <a:lnTo>
                      <a:pt x="882" y="598"/>
                    </a:lnTo>
                    <a:lnTo>
                      <a:pt x="884" y="604"/>
                    </a:lnTo>
                    <a:lnTo>
                      <a:pt x="896" y="630"/>
                    </a:lnTo>
                    <a:lnTo>
                      <a:pt x="898" y="634"/>
                    </a:lnTo>
                    <a:lnTo>
                      <a:pt x="894" y="632"/>
                    </a:lnTo>
                    <a:lnTo>
                      <a:pt x="888" y="628"/>
                    </a:lnTo>
                    <a:lnTo>
                      <a:pt x="882" y="626"/>
                    </a:lnTo>
                    <a:lnTo>
                      <a:pt x="868" y="626"/>
                    </a:lnTo>
                    <a:lnTo>
                      <a:pt x="860" y="626"/>
                    </a:lnTo>
                    <a:lnTo>
                      <a:pt x="854" y="624"/>
                    </a:lnTo>
                    <a:lnTo>
                      <a:pt x="848" y="620"/>
                    </a:lnTo>
                    <a:lnTo>
                      <a:pt x="842" y="620"/>
                    </a:lnTo>
                    <a:lnTo>
                      <a:pt x="840" y="622"/>
                    </a:lnTo>
                    <a:lnTo>
                      <a:pt x="842" y="630"/>
                    </a:lnTo>
                    <a:lnTo>
                      <a:pt x="842" y="632"/>
                    </a:lnTo>
                    <a:lnTo>
                      <a:pt x="836" y="630"/>
                    </a:lnTo>
                    <a:lnTo>
                      <a:pt x="818" y="624"/>
                    </a:lnTo>
                    <a:lnTo>
                      <a:pt x="812" y="622"/>
                    </a:lnTo>
                    <a:lnTo>
                      <a:pt x="808" y="616"/>
                    </a:lnTo>
                    <a:lnTo>
                      <a:pt x="804" y="604"/>
                    </a:lnTo>
                    <a:lnTo>
                      <a:pt x="804" y="598"/>
                    </a:lnTo>
                    <a:lnTo>
                      <a:pt x="806" y="592"/>
                    </a:lnTo>
                    <a:lnTo>
                      <a:pt x="810" y="588"/>
                    </a:lnTo>
                    <a:lnTo>
                      <a:pt x="812" y="582"/>
                    </a:lnTo>
                    <a:lnTo>
                      <a:pt x="810" y="578"/>
                    </a:lnTo>
                    <a:lnTo>
                      <a:pt x="804" y="574"/>
                    </a:lnTo>
                    <a:lnTo>
                      <a:pt x="800" y="572"/>
                    </a:lnTo>
                    <a:lnTo>
                      <a:pt x="786" y="562"/>
                    </a:lnTo>
                    <a:lnTo>
                      <a:pt x="778" y="554"/>
                    </a:lnTo>
                    <a:lnTo>
                      <a:pt x="768" y="544"/>
                    </a:lnTo>
                    <a:lnTo>
                      <a:pt x="766" y="540"/>
                    </a:lnTo>
                    <a:lnTo>
                      <a:pt x="768" y="538"/>
                    </a:lnTo>
                    <a:lnTo>
                      <a:pt x="772" y="540"/>
                    </a:lnTo>
                    <a:lnTo>
                      <a:pt x="778" y="544"/>
                    </a:lnTo>
                    <a:lnTo>
                      <a:pt x="784" y="546"/>
                    </a:lnTo>
                    <a:lnTo>
                      <a:pt x="790" y="548"/>
                    </a:lnTo>
                    <a:lnTo>
                      <a:pt x="794" y="548"/>
                    </a:lnTo>
                    <a:lnTo>
                      <a:pt x="800" y="550"/>
                    </a:lnTo>
                    <a:lnTo>
                      <a:pt x="806" y="556"/>
                    </a:lnTo>
                    <a:lnTo>
                      <a:pt x="808" y="560"/>
                    </a:lnTo>
                    <a:lnTo>
                      <a:pt x="812" y="566"/>
                    </a:lnTo>
                    <a:lnTo>
                      <a:pt x="820" y="570"/>
                    </a:lnTo>
                    <a:lnTo>
                      <a:pt x="842" y="576"/>
                    </a:lnTo>
                    <a:lnTo>
                      <a:pt x="850" y="576"/>
                    </a:lnTo>
                    <a:lnTo>
                      <a:pt x="858" y="576"/>
                    </a:lnTo>
                    <a:lnTo>
                      <a:pt x="872" y="570"/>
                    </a:lnTo>
                    <a:lnTo>
                      <a:pt x="888" y="564"/>
                    </a:lnTo>
                    <a:lnTo>
                      <a:pt x="892" y="562"/>
                    </a:lnTo>
                    <a:lnTo>
                      <a:pt x="898" y="558"/>
                    </a:lnTo>
                    <a:lnTo>
                      <a:pt x="902" y="550"/>
                    </a:lnTo>
                    <a:lnTo>
                      <a:pt x="906" y="536"/>
                    </a:lnTo>
                    <a:lnTo>
                      <a:pt x="906" y="530"/>
                    </a:lnTo>
                    <a:lnTo>
                      <a:pt x="904" y="524"/>
                    </a:lnTo>
                    <a:lnTo>
                      <a:pt x="876" y="496"/>
                    </a:lnTo>
                    <a:lnTo>
                      <a:pt x="864" y="486"/>
                    </a:lnTo>
                    <a:lnTo>
                      <a:pt x="848" y="474"/>
                    </a:lnTo>
                    <a:lnTo>
                      <a:pt x="836" y="464"/>
                    </a:lnTo>
                    <a:lnTo>
                      <a:pt x="826" y="456"/>
                    </a:lnTo>
                    <a:lnTo>
                      <a:pt x="820" y="452"/>
                    </a:lnTo>
                    <a:lnTo>
                      <a:pt x="814" y="448"/>
                    </a:lnTo>
                    <a:lnTo>
                      <a:pt x="800" y="444"/>
                    </a:lnTo>
                    <a:lnTo>
                      <a:pt x="788" y="440"/>
                    </a:lnTo>
                    <a:lnTo>
                      <a:pt x="784" y="438"/>
                    </a:lnTo>
                    <a:lnTo>
                      <a:pt x="782" y="432"/>
                    </a:lnTo>
                    <a:lnTo>
                      <a:pt x="782" y="430"/>
                    </a:lnTo>
                    <a:lnTo>
                      <a:pt x="782" y="426"/>
                    </a:lnTo>
                    <a:lnTo>
                      <a:pt x="780" y="424"/>
                    </a:lnTo>
                    <a:lnTo>
                      <a:pt x="778" y="422"/>
                    </a:lnTo>
                    <a:lnTo>
                      <a:pt x="774" y="422"/>
                    </a:lnTo>
                    <a:lnTo>
                      <a:pt x="770" y="422"/>
                    </a:lnTo>
                    <a:lnTo>
                      <a:pt x="754" y="422"/>
                    </a:lnTo>
                    <a:lnTo>
                      <a:pt x="752" y="422"/>
                    </a:lnTo>
                    <a:lnTo>
                      <a:pt x="742" y="422"/>
                    </a:lnTo>
                    <a:lnTo>
                      <a:pt x="738" y="416"/>
                    </a:lnTo>
                    <a:lnTo>
                      <a:pt x="734" y="412"/>
                    </a:lnTo>
                    <a:lnTo>
                      <a:pt x="734" y="406"/>
                    </a:lnTo>
                    <a:lnTo>
                      <a:pt x="736" y="394"/>
                    </a:lnTo>
                    <a:lnTo>
                      <a:pt x="740" y="390"/>
                    </a:lnTo>
                    <a:lnTo>
                      <a:pt x="740" y="384"/>
                    </a:lnTo>
                    <a:lnTo>
                      <a:pt x="738" y="378"/>
                    </a:lnTo>
                    <a:lnTo>
                      <a:pt x="728" y="368"/>
                    </a:lnTo>
                    <a:lnTo>
                      <a:pt x="720" y="358"/>
                    </a:lnTo>
                    <a:lnTo>
                      <a:pt x="716" y="358"/>
                    </a:lnTo>
                    <a:lnTo>
                      <a:pt x="714" y="356"/>
                    </a:lnTo>
                    <a:lnTo>
                      <a:pt x="710" y="358"/>
                    </a:lnTo>
                    <a:lnTo>
                      <a:pt x="708" y="358"/>
                    </a:lnTo>
                    <a:lnTo>
                      <a:pt x="700" y="368"/>
                    </a:lnTo>
                    <a:lnTo>
                      <a:pt x="694" y="370"/>
                    </a:lnTo>
                    <a:lnTo>
                      <a:pt x="686" y="370"/>
                    </a:lnTo>
                    <a:lnTo>
                      <a:pt x="682" y="366"/>
                    </a:lnTo>
                    <a:lnTo>
                      <a:pt x="670" y="362"/>
                    </a:lnTo>
                    <a:lnTo>
                      <a:pt x="656" y="362"/>
                    </a:lnTo>
                    <a:lnTo>
                      <a:pt x="654" y="362"/>
                    </a:lnTo>
                    <a:lnTo>
                      <a:pt x="646" y="364"/>
                    </a:lnTo>
                    <a:lnTo>
                      <a:pt x="640" y="368"/>
                    </a:lnTo>
                    <a:lnTo>
                      <a:pt x="632" y="376"/>
                    </a:lnTo>
                    <a:lnTo>
                      <a:pt x="626" y="380"/>
                    </a:lnTo>
                    <a:lnTo>
                      <a:pt x="620" y="382"/>
                    </a:lnTo>
                    <a:lnTo>
                      <a:pt x="610" y="382"/>
                    </a:lnTo>
                    <a:lnTo>
                      <a:pt x="606" y="384"/>
                    </a:lnTo>
                    <a:lnTo>
                      <a:pt x="600" y="388"/>
                    </a:lnTo>
                    <a:lnTo>
                      <a:pt x="596" y="390"/>
                    </a:lnTo>
                    <a:lnTo>
                      <a:pt x="592" y="392"/>
                    </a:lnTo>
                    <a:lnTo>
                      <a:pt x="586" y="394"/>
                    </a:lnTo>
                    <a:lnTo>
                      <a:pt x="584" y="400"/>
                    </a:lnTo>
                    <a:lnTo>
                      <a:pt x="578" y="414"/>
                    </a:lnTo>
                    <a:lnTo>
                      <a:pt x="574" y="420"/>
                    </a:lnTo>
                    <a:lnTo>
                      <a:pt x="568" y="422"/>
                    </a:lnTo>
                    <a:lnTo>
                      <a:pt x="556" y="422"/>
                    </a:lnTo>
                    <a:lnTo>
                      <a:pt x="548" y="424"/>
                    </a:lnTo>
                    <a:lnTo>
                      <a:pt x="544" y="430"/>
                    </a:lnTo>
                    <a:lnTo>
                      <a:pt x="540" y="444"/>
                    </a:lnTo>
                    <a:lnTo>
                      <a:pt x="538" y="456"/>
                    </a:lnTo>
                    <a:lnTo>
                      <a:pt x="534" y="460"/>
                    </a:lnTo>
                    <a:lnTo>
                      <a:pt x="530" y="460"/>
                    </a:lnTo>
                    <a:lnTo>
                      <a:pt x="526" y="460"/>
                    </a:lnTo>
                    <a:lnTo>
                      <a:pt x="518" y="462"/>
                    </a:lnTo>
                    <a:lnTo>
                      <a:pt x="514" y="468"/>
                    </a:lnTo>
                    <a:lnTo>
                      <a:pt x="502" y="484"/>
                    </a:lnTo>
                    <a:lnTo>
                      <a:pt x="500" y="490"/>
                    </a:lnTo>
                    <a:lnTo>
                      <a:pt x="498" y="498"/>
                    </a:lnTo>
                    <a:lnTo>
                      <a:pt x="498" y="502"/>
                    </a:lnTo>
                    <a:lnTo>
                      <a:pt x="496" y="510"/>
                    </a:lnTo>
                    <a:lnTo>
                      <a:pt x="494" y="516"/>
                    </a:lnTo>
                    <a:lnTo>
                      <a:pt x="482" y="532"/>
                    </a:lnTo>
                    <a:lnTo>
                      <a:pt x="474" y="546"/>
                    </a:lnTo>
                    <a:lnTo>
                      <a:pt x="472" y="552"/>
                    </a:lnTo>
                    <a:lnTo>
                      <a:pt x="466" y="566"/>
                    </a:lnTo>
                    <a:lnTo>
                      <a:pt x="462" y="570"/>
                    </a:lnTo>
                    <a:lnTo>
                      <a:pt x="456" y="586"/>
                    </a:lnTo>
                    <a:lnTo>
                      <a:pt x="452" y="590"/>
                    </a:lnTo>
                    <a:lnTo>
                      <a:pt x="444" y="604"/>
                    </a:lnTo>
                    <a:lnTo>
                      <a:pt x="424" y="640"/>
                    </a:lnTo>
                    <a:lnTo>
                      <a:pt x="414" y="652"/>
                    </a:lnTo>
                    <a:lnTo>
                      <a:pt x="406" y="660"/>
                    </a:lnTo>
                    <a:lnTo>
                      <a:pt x="392" y="670"/>
                    </a:lnTo>
                    <a:lnTo>
                      <a:pt x="388" y="672"/>
                    </a:lnTo>
                    <a:lnTo>
                      <a:pt x="382" y="676"/>
                    </a:lnTo>
                    <a:lnTo>
                      <a:pt x="376" y="682"/>
                    </a:lnTo>
                    <a:lnTo>
                      <a:pt x="374" y="688"/>
                    </a:lnTo>
                    <a:lnTo>
                      <a:pt x="366" y="700"/>
                    </a:lnTo>
                    <a:lnTo>
                      <a:pt x="356" y="710"/>
                    </a:lnTo>
                    <a:lnTo>
                      <a:pt x="352" y="714"/>
                    </a:lnTo>
                    <a:lnTo>
                      <a:pt x="350" y="720"/>
                    </a:lnTo>
                    <a:lnTo>
                      <a:pt x="346" y="732"/>
                    </a:lnTo>
                    <a:lnTo>
                      <a:pt x="344" y="736"/>
                    </a:lnTo>
                    <a:lnTo>
                      <a:pt x="342" y="744"/>
                    </a:lnTo>
                    <a:lnTo>
                      <a:pt x="340" y="752"/>
                    </a:lnTo>
                    <a:lnTo>
                      <a:pt x="340" y="756"/>
                    </a:lnTo>
                    <a:lnTo>
                      <a:pt x="342" y="764"/>
                    </a:lnTo>
                    <a:lnTo>
                      <a:pt x="344" y="770"/>
                    </a:lnTo>
                    <a:lnTo>
                      <a:pt x="346" y="776"/>
                    </a:lnTo>
                    <a:lnTo>
                      <a:pt x="348" y="784"/>
                    </a:lnTo>
                    <a:lnTo>
                      <a:pt x="350" y="792"/>
                    </a:lnTo>
                    <a:lnTo>
                      <a:pt x="350" y="794"/>
                    </a:lnTo>
                    <a:lnTo>
                      <a:pt x="350" y="810"/>
                    </a:lnTo>
                    <a:lnTo>
                      <a:pt x="350" y="814"/>
                    </a:lnTo>
                    <a:lnTo>
                      <a:pt x="352" y="820"/>
                    </a:lnTo>
                    <a:lnTo>
                      <a:pt x="356" y="826"/>
                    </a:lnTo>
                    <a:lnTo>
                      <a:pt x="364" y="828"/>
                    </a:lnTo>
                    <a:lnTo>
                      <a:pt x="370" y="830"/>
                    </a:lnTo>
                    <a:lnTo>
                      <a:pt x="378" y="832"/>
                    </a:lnTo>
                    <a:lnTo>
                      <a:pt x="382" y="832"/>
                    </a:lnTo>
                    <a:lnTo>
                      <a:pt x="390" y="830"/>
                    </a:lnTo>
                    <a:lnTo>
                      <a:pt x="396" y="828"/>
                    </a:lnTo>
                    <a:lnTo>
                      <a:pt x="412" y="816"/>
                    </a:lnTo>
                    <a:lnTo>
                      <a:pt x="424" y="808"/>
                    </a:lnTo>
                    <a:lnTo>
                      <a:pt x="430" y="804"/>
                    </a:lnTo>
                    <a:lnTo>
                      <a:pt x="434" y="802"/>
                    </a:lnTo>
                    <a:lnTo>
                      <a:pt x="438" y="800"/>
                    </a:lnTo>
                    <a:lnTo>
                      <a:pt x="442" y="796"/>
                    </a:lnTo>
                    <a:lnTo>
                      <a:pt x="446" y="790"/>
                    </a:lnTo>
                    <a:lnTo>
                      <a:pt x="454" y="778"/>
                    </a:lnTo>
                    <a:lnTo>
                      <a:pt x="458" y="774"/>
                    </a:lnTo>
                    <a:lnTo>
                      <a:pt x="454" y="778"/>
                    </a:lnTo>
                    <a:lnTo>
                      <a:pt x="446" y="790"/>
                    </a:lnTo>
                    <a:lnTo>
                      <a:pt x="442" y="796"/>
                    </a:lnTo>
                    <a:lnTo>
                      <a:pt x="440" y="808"/>
                    </a:lnTo>
                    <a:lnTo>
                      <a:pt x="442" y="820"/>
                    </a:lnTo>
                    <a:lnTo>
                      <a:pt x="446" y="826"/>
                    </a:lnTo>
                    <a:lnTo>
                      <a:pt x="448" y="832"/>
                    </a:lnTo>
                    <a:lnTo>
                      <a:pt x="448" y="840"/>
                    </a:lnTo>
                    <a:lnTo>
                      <a:pt x="448" y="844"/>
                    </a:lnTo>
                    <a:lnTo>
                      <a:pt x="452" y="860"/>
                    </a:lnTo>
                    <a:lnTo>
                      <a:pt x="456" y="874"/>
                    </a:lnTo>
                    <a:lnTo>
                      <a:pt x="458" y="886"/>
                    </a:lnTo>
                    <a:lnTo>
                      <a:pt x="460" y="892"/>
                    </a:lnTo>
                    <a:lnTo>
                      <a:pt x="464" y="896"/>
                    </a:lnTo>
                    <a:lnTo>
                      <a:pt x="466" y="902"/>
                    </a:lnTo>
                    <a:lnTo>
                      <a:pt x="468" y="906"/>
                    </a:lnTo>
                    <a:lnTo>
                      <a:pt x="470" y="910"/>
                    </a:lnTo>
                    <a:lnTo>
                      <a:pt x="476" y="910"/>
                    </a:lnTo>
                    <a:lnTo>
                      <a:pt x="480" y="910"/>
                    </a:lnTo>
                    <a:lnTo>
                      <a:pt x="486" y="910"/>
                    </a:lnTo>
                    <a:lnTo>
                      <a:pt x="488" y="906"/>
                    </a:lnTo>
                    <a:lnTo>
                      <a:pt x="490" y="902"/>
                    </a:lnTo>
                    <a:lnTo>
                      <a:pt x="492" y="896"/>
                    </a:lnTo>
                    <a:lnTo>
                      <a:pt x="498" y="892"/>
                    </a:lnTo>
                    <a:lnTo>
                      <a:pt x="506" y="892"/>
                    </a:lnTo>
                    <a:lnTo>
                      <a:pt x="510" y="892"/>
                    </a:lnTo>
                    <a:lnTo>
                      <a:pt x="516" y="890"/>
                    </a:lnTo>
                    <a:lnTo>
                      <a:pt x="520" y="884"/>
                    </a:lnTo>
                    <a:lnTo>
                      <a:pt x="524" y="878"/>
                    </a:lnTo>
                    <a:lnTo>
                      <a:pt x="526" y="872"/>
                    </a:lnTo>
                    <a:lnTo>
                      <a:pt x="528" y="864"/>
                    </a:lnTo>
                    <a:lnTo>
                      <a:pt x="528" y="840"/>
                    </a:lnTo>
                    <a:lnTo>
                      <a:pt x="528" y="824"/>
                    </a:lnTo>
                    <a:lnTo>
                      <a:pt x="528" y="822"/>
                    </a:lnTo>
                    <a:lnTo>
                      <a:pt x="528" y="816"/>
                    </a:lnTo>
                    <a:lnTo>
                      <a:pt x="532" y="814"/>
                    </a:lnTo>
                    <a:lnTo>
                      <a:pt x="544" y="810"/>
                    </a:lnTo>
                    <a:lnTo>
                      <a:pt x="550" y="806"/>
                    </a:lnTo>
                    <a:lnTo>
                      <a:pt x="554" y="802"/>
                    </a:lnTo>
                    <a:lnTo>
                      <a:pt x="556" y="796"/>
                    </a:lnTo>
                    <a:lnTo>
                      <a:pt x="556" y="792"/>
                    </a:lnTo>
                    <a:lnTo>
                      <a:pt x="556" y="784"/>
                    </a:lnTo>
                    <a:lnTo>
                      <a:pt x="554" y="776"/>
                    </a:lnTo>
                    <a:lnTo>
                      <a:pt x="550" y="772"/>
                    </a:lnTo>
                    <a:lnTo>
                      <a:pt x="542" y="760"/>
                    </a:lnTo>
                    <a:lnTo>
                      <a:pt x="538" y="754"/>
                    </a:lnTo>
                    <a:lnTo>
                      <a:pt x="536" y="746"/>
                    </a:lnTo>
                    <a:lnTo>
                      <a:pt x="536" y="732"/>
                    </a:lnTo>
                    <a:lnTo>
                      <a:pt x="536" y="716"/>
                    </a:lnTo>
                    <a:lnTo>
                      <a:pt x="536" y="704"/>
                    </a:lnTo>
                    <a:lnTo>
                      <a:pt x="538" y="696"/>
                    </a:lnTo>
                    <a:lnTo>
                      <a:pt x="542" y="690"/>
                    </a:lnTo>
                    <a:lnTo>
                      <a:pt x="550" y="682"/>
                    </a:lnTo>
                    <a:lnTo>
                      <a:pt x="562" y="672"/>
                    </a:lnTo>
                    <a:lnTo>
                      <a:pt x="572" y="662"/>
                    </a:lnTo>
                    <a:lnTo>
                      <a:pt x="590" y="652"/>
                    </a:lnTo>
                    <a:lnTo>
                      <a:pt x="594" y="646"/>
                    </a:lnTo>
                    <a:lnTo>
                      <a:pt x="600" y="640"/>
                    </a:lnTo>
                    <a:lnTo>
                      <a:pt x="602" y="634"/>
                    </a:lnTo>
                    <a:lnTo>
                      <a:pt x="604" y="628"/>
                    </a:lnTo>
                    <a:lnTo>
                      <a:pt x="600" y="622"/>
                    </a:lnTo>
                    <a:lnTo>
                      <a:pt x="598" y="616"/>
                    </a:lnTo>
                    <a:lnTo>
                      <a:pt x="600" y="610"/>
                    </a:lnTo>
                    <a:lnTo>
                      <a:pt x="602" y="604"/>
                    </a:lnTo>
                    <a:lnTo>
                      <a:pt x="612" y="592"/>
                    </a:lnTo>
                    <a:lnTo>
                      <a:pt x="620" y="584"/>
                    </a:lnTo>
                    <a:lnTo>
                      <a:pt x="624" y="580"/>
                    </a:lnTo>
                    <a:lnTo>
                      <a:pt x="630" y="576"/>
                    </a:lnTo>
                    <a:lnTo>
                      <a:pt x="634" y="578"/>
                    </a:lnTo>
                    <a:lnTo>
                      <a:pt x="640" y="582"/>
                    </a:lnTo>
                    <a:lnTo>
                      <a:pt x="648" y="594"/>
                    </a:lnTo>
                    <a:lnTo>
                      <a:pt x="652" y="600"/>
                    </a:lnTo>
                    <a:lnTo>
                      <a:pt x="652" y="608"/>
                    </a:lnTo>
                    <a:lnTo>
                      <a:pt x="652" y="614"/>
                    </a:lnTo>
                    <a:lnTo>
                      <a:pt x="638" y="640"/>
                    </a:lnTo>
                    <a:lnTo>
                      <a:pt x="634" y="646"/>
                    </a:lnTo>
                    <a:lnTo>
                      <a:pt x="628" y="650"/>
                    </a:lnTo>
                    <a:lnTo>
                      <a:pt x="612" y="662"/>
                    </a:lnTo>
                    <a:lnTo>
                      <a:pt x="606" y="666"/>
                    </a:lnTo>
                    <a:lnTo>
                      <a:pt x="604" y="674"/>
                    </a:lnTo>
                    <a:lnTo>
                      <a:pt x="598" y="688"/>
                    </a:lnTo>
                    <a:lnTo>
                      <a:pt x="596" y="704"/>
                    </a:lnTo>
                    <a:lnTo>
                      <a:pt x="596" y="726"/>
                    </a:lnTo>
                    <a:lnTo>
                      <a:pt x="596" y="734"/>
                    </a:lnTo>
                    <a:lnTo>
                      <a:pt x="600" y="742"/>
                    </a:lnTo>
                    <a:lnTo>
                      <a:pt x="602" y="748"/>
                    </a:lnTo>
                    <a:lnTo>
                      <a:pt x="610" y="760"/>
                    </a:lnTo>
                    <a:lnTo>
                      <a:pt x="620" y="770"/>
                    </a:lnTo>
                    <a:lnTo>
                      <a:pt x="626" y="772"/>
                    </a:lnTo>
                    <a:lnTo>
                      <a:pt x="634" y="774"/>
                    </a:lnTo>
                    <a:lnTo>
                      <a:pt x="636" y="774"/>
                    </a:lnTo>
                    <a:lnTo>
                      <a:pt x="652" y="772"/>
                    </a:lnTo>
                    <a:lnTo>
                      <a:pt x="676" y="766"/>
                    </a:lnTo>
                    <a:lnTo>
                      <a:pt x="690" y="764"/>
                    </a:lnTo>
                    <a:lnTo>
                      <a:pt x="694" y="764"/>
                    </a:lnTo>
                    <a:lnTo>
                      <a:pt x="700" y="764"/>
                    </a:lnTo>
                    <a:lnTo>
                      <a:pt x="704" y="766"/>
                    </a:lnTo>
                    <a:lnTo>
                      <a:pt x="708" y="768"/>
                    </a:lnTo>
                    <a:lnTo>
                      <a:pt x="712" y="774"/>
                    </a:lnTo>
                    <a:lnTo>
                      <a:pt x="714" y="782"/>
                    </a:lnTo>
                    <a:lnTo>
                      <a:pt x="714" y="786"/>
                    </a:lnTo>
                    <a:lnTo>
                      <a:pt x="712" y="790"/>
                    </a:lnTo>
                    <a:lnTo>
                      <a:pt x="708" y="794"/>
                    </a:lnTo>
                    <a:lnTo>
                      <a:pt x="704" y="794"/>
                    </a:lnTo>
                    <a:lnTo>
                      <a:pt x="700" y="792"/>
                    </a:lnTo>
                    <a:lnTo>
                      <a:pt x="686" y="792"/>
                    </a:lnTo>
                    <a:lnTo>
                      <a:pt x="672" y="792"/>
                    </a:lnTo>
                    <a:lnTo>
                      <a:pt x="658" y="796"/>
                    </a:lnTo>
                    <a:lnTo>
                      <a:pt x="642" y="800"/>
                    </a:lnTo>
                    <a:lnTo>
                      <a:pt x="638" y="804"/>
                    </a:lnTo>
                    <a:lnTo>
                      <a:pt x="634" y="808"/>
                    </a:lnTo>
                    <a:lnTo>
                      <a:pt x="634" y="818"/>
                    </a:lnTo>
                    <a:lnTo>
                      <a:pt x="636" y="822"/>
                    </a:lnTo>
                    <a:lnTo>
                      <a:pt x="640" y="828"/>
                    </a:lnTo>
                    <a:lnTo>
                      <a:pt x="644" y="832"/>
                    </a:lnTo>
                    <a:lnTo>
                      <a:pt x="644" y="838"/>
                    </a:lnTo>
                    <a:lnTo>
                      <a:pt x="644" y="842"/>
                    </a:lnTo>
                    <a:lnTo>
                      <a:pt x="642" y="850"/>
                    </a:lnTo>
                    <a:lnTo>
                      <a:pt x="638" y="854"/>
                    </a:lnTo>
                    <a:lnTo>
                      <a:pt x="636" y="856"/>
                    </a:lnTo>
                    <a:lnTo>
                      <a:pt x="634" y="858"/>
                    </a:lnTo>
                    <a:lnTo>
                      <a:pt x="632" y="858"/>
                    </a:lnTo>
                    <a:lnTo>
                      <a:pt x="628" y="858"/>
                    </a:lnTo>
                    <a:lnTo>
                      <a:pt x="622" y="856"/>
                    </a:lnTo>
                    <a:lnTo>
                      <a:pt x="610" y="852"/>
                    </a:lnTo>
                    <a:lnTo>
                      <a:pt x="606" y="854"/>
                    </a:lnTo>
                    <a:lnTo>
                      <a:pt x="602" y="858"/>
                    </a:lnTo>
                    <a:lnTo>
                      <a:pt x="600" y="864"/>
                    </a:lnTo>
                    <a:lnTo>
                      <a:pt x="598" y="872"/>
                    </a:lnTo>
                    <a:lnTo>
                      <a:pt x="596" y="880"/>
                    </a:lnTo>
                    <a:lnTo>
                      <a:pt x="596" y="882"/>
                    </a:lnTo>
                    <a:lnTo>
                      <a:pt x="596" y="890"/>
                    </a:lnTo>
                    <a:lnTo>
                      <a:pt x="596" y="898"/>
                    </a:lnTo>
                    <a:lnTo>
                      <a:pt x="596" y="902"/>
                    </a:lnTo>
                    <a:lnTo>
                      <a:pt x="596" y="910"/>
                    </a:lnTo>
                    <a:lnTo>
                      <a:pt x="592" y="910"/>
                    </a:lnTo>
                    <a:lnTo>
                      <a:pt x="586" y="912"/>
                    </a:lnTo>
                    <a:lnTo>
                      <a:pt x="582" y="916"/>
                    </a:lnTo>
                    <a:lnTo>
                      <a:pt x="578" y="920"/>
                    </a:lnTo>
                    <a:lnTo>
                      <a:pt x="576" y="926"/>
                    </a:lnTo>
                    <a:lnTo>
                      <a:pt x="574" y="928"/>
                    </a:lnTo>
                    <a:lnTo>
                      <a:pt x="568" y="930"/>
                    </a:lnTo>
                    <a:lnTo>
                      <a:pt x="564" y="930"/>
                    </a:lnTo>
                    <a:lnTo>
                      <a:pt x="552" y="930"/>
                    </a:lnTo>
                    <a:lnTo>
                      <a:pt x="540" y="932"/>
                    </a:lnTo>
                    <a:lnTo>
                      <a:pt x="516" y="938"/>
                    </a:lnTo>
                    <a:lnTo>
                      <a:pt x="500" y="944"/>
                    </a:lnTo>
                    <a:lnTo>
                      <a:pt x="496" y="946"/>
                    </a:lnTo>
                    <a:lnTo>
                      <a:pt x="488" y="950"/>
                    </a:lnTo>
                    <a:lnTo>
                      <a:pt x="482" y="946"/>
                    </a:lnTo>
                    <a:lnTo>
                      <a:pt x="476" y="944"/>
                    </a:lnTo>
                    <a:lnTo>
                      <a:pt x="468" y="942"/>
                    </a:lnTo>
                    <a:lnTo>
                      <a:pt x="462" y="944"/>
                    </a:lnTo>
                    <a:lnTo>
                      <a:pt x="456" y="946"/>
                    </a:lnTo>
                    <a:lnTo>
                      <a:pt x="450" y="946"/>
                    </a:lnTo>
                    <a:lnTo>
                      <a:pt x="444" y="944"/>
                    </a:lnTo>
                    <a:lnTo>
                      <a:pt x="440" y="940"/>
                    </a:lnTo>
                    <a:lnTo>
                      <a:pt x="440" y="934"/>
                    </a:lnTo>
                    <a:lnTo>
                      <a:pt x="436" y="932"/>
                    </a:lnTo>
                    <a:lnTo>
                      <a:pt x="432" y="930"/>
                    </a:lnTo>
                    <a:lnTo>
                      <a:pt x="428" y="930"/>
                    </a:lnTo>
                    <a:lnTo>
                      <a:pt x="424" y="930"/>
                    </a:lnTo>
                    <a:lnTo>
                      <a:pt x="422" y="928"/>
                    </a:lnTo>
                    <a:lnTo>
                      <a:pt x="420" y="924"/>
                    </a:lnTo>
                    <a:lnTo>
                      <a:pt x="420" y="922"/>
                    </a:lnTo>
                    <a:lnTo>
                      <a:pt x="420" y="918"/>
                    </a:lnTo>
                    <a:lnTo>
                      <a:pt x="420" y="902"/>
                    </a:lnTo>
                    <a:lnTo>
                      <a:pt x="420" y="898"/>
                    </a:lnTo>
                    <a:lnTo>
                      <a:pt x="422" y="894"/>
                    </a:lnTo>
                    <a:lnTo>
                      <a:pt x="424" y="890"/>
                    </a:lnTo>
                    <a:lnTo>
                      <a:pt x="430" y="890"/>
                    </a:lnTo>
                    <a:lnTo>
                      <a:pt x="434" y="886"/>
                    </a:lnTo>
                    <a:lnTo>
                      <a:pt x="436" y="882"/>
                    </a:lnTo>
                    <a:lnTo>
                      <a:pt x="434" y="882"/>
                    </a:lnTo>
                    <a:lnTo>
                      <a:pt x="430" y="880"/>
                    </a:lnTo>
                    <a:lnTo>
                      <a:pt x="430" y="876"/>
                    </a:lnTo>
                    <a:lnTo>
                      <a:pt x="430" y="864"/>
                    </a:lnTo>
                    <a:lnTo>
                      <a:pt x="430" y="860"/>
                    </a:lnTo>
                    <a:lnTo>
                      <a:pt x="428" y="858"/>
                    </a:lnTo>
                    <a:lnTo>
                      <a:pt x="428" y="856"/>
                    </a:lnTo>
                    <a:lnTo>
                      <a:pt x="426" y="854"/>
                    </a:lnTo>
                    <a:lnTo>
                      <a:pt x="422" y="856"/>
                    </a:lnTo>
                    <a:lnTo>
                      <a:pt x="418" y="858"/>
                    </a:lnTo>
                    <a:lnTo>
                      <a:pt x="406" y="862"/>
                    </a:lnTo>
                    <a:lnTo>
                      <a:pt x="400" y="864"/>
                    </a:lnTo>
                    <a:lnTo>
                      <a:pt x="398" y="868"/>
                    </a:lnTo>
                    <a:lnTo>
                      <a:pt x="394" y="874"/>
                    </a:lnTo>
                    <a:lnTo>
                      <a:pt x="392" y="882"/>
                    </a:lnTo>
                    <a:lnTo>
                      <a:pt x="392" y="890"/>
                    </a:lnTo>
                    <a:lnTo>
                      <a:pt x="392" y="892"/>
                    </a:lnTo>
                    <a:lnTo>
                      <a:pt x="392" y="900"/>
                    </a:lnTo>
                    <a:lnTo>
                      <a:pt x="396" y="906"/>
                    </a:lnTo>
                    <a:lnTo>
                      <a:pt x="404" y="918"/>
                    </a:lnTo>
                    <a:lnTo>
                      <a:pt x="406" y="922"/>
                    </a:lnTo>
                    <a:lnTo>
                      <a:pt x="410" y="930"/>
                    </a:lnTo>
                    <a:lnTo>
                      <a:pt x="406" y="936"/>
                    </a:lnTo>
                    <a:lnTo>
                      <a:pt x="404" y="942"/>
                    </a:lnTo>
                    <a:lnTo>
                      <a:pt x="400" y="954"/>
                    </a:lnTo>
                    <a:lnTo>
                      <a:pt x="398" y="958"/>
                    </a:lnTo>
                    <a:lnTo>
                      <a:pt x="396" y="958"/>
                    </a:lnTo>
                    <a:lnTo>
                      <a:pt x="386" y="958"/>
                    </a:lnTo>
                    <a:lnTo>
                      <a:pt x="380" y="960"/>
                    </a:lnTo>
                    <a:lnTo>
                      <a:pt x="376" y="960"/>
                    </a:lnTo>
                    <a:lnTo>
                      <a:pt x="364" y="964"/>
                    </a:lnTo>
                    <a:lnTo>
                      <a:pt x="358" y="966"/>
                    </a:lnTo>
                    <a:lnTo>
                      <a:pt x="352" y="970"/>
                    </a:lnTo>
                    <a:lnTo>
                      <a:pt x="346" y="976"/>
                    </a:lnTo>
                    <a:lnTo>
                      <a:pt x="336" y="992"/>
                    </a:lnTo>
                    <a:lnTo>
                      <a:pt x="326" y="1004"/>
                    </a:lnTo>
                    <a:lnTo>
                      <a:pt x="320" y="1008"/>
                    </a:lnTo>
                    <a:lnTo>
                      <a:pt x="316" y="1012"/>
                    </a:lnTo>
                    <a:lnTo>
                      <a:pt x="312" y="1018"/>
                    </a:lnTo>
                    <a:lnTo>
                      <a:pt x="306" y="1024"/>
                    </a:lnTo>
                    <a:lnTo>
                      <a:pt x="298" y="1034"/>
                    </a:lnTo>
                    <a:lnTo>
                      <a:pt x="296" y="1040"/>
                    </a:lnTo>
                    <a:lnTo>
                      <a:pt x="292" y="1046"/>
                    </a:lnTo>
                    <a:lnTo>
                      <a:pt x="288" y="1048"/>
                    </a:lnTo>
                    <a:lnTo>
                      <a:pt x="282" y="1050"/>
                    </a:lnTo>
                    <a:lnTo>
                      <a:pt x="278" y="1054"/>
                    </a:lnTo>
                    <a:lnTo>
                      <a:pt x="276" y="1060"/>
                    </a:lnTo>
                    <a:lnTo>
                      <a:pt x="272" y="1064"/>
                    </a:lnTo>
                    <a:lnTo>
                      <a:pt x="264" y="1066"/>
                    </a:lnTo>
                    <a:lnTo>
                      <a:pt x="260" y="1066"/>
                    </a:lnTo>
                    <a:lnTo>
                      <a:pt x="256" y="1066"/>
                    </a:lnTo>
                    <a:lnTo>
                      <a:pt x="252" y="1062"/>
                    </a:lnTo>
                    <a:lnTo>
                      <a:pt x="252" y="1058"/>
                    </a:lnTo>
                    <a:lnTo>
                      <a:pt x="248" y="1058"/>
                    </a:lnTo>
                    <a:lnTo>
                      <a:pt x="244" y="1058"/>
                    </a:lnTo>
                    <a:lnTo>
                      <a:pt x="242" y="1062"/>
                    </a:lnTo>
                    <a:lnTo>
                      <a:pt x="242" y="1072"/>
                    </a:lnTo>
                    <a:lnTo>
                      <a:pt x="242" y="1076"/>
                    </a:lnTo>
                    <a:lnTo>
                      <a:pt x="238" y="1076"/>
                    </a:lnTo>
                    <a:lnTo>
                      <a:pt x="228" y="1076"/>
                    </a:lnTo>
                    <a:lnTo>
                      <a:pt x="218" y="1076"/>
                    </a:lnTo>
                    <a:lnTo>
                      <a:pt x="206" y="1080"/>
                    </a:lnTo>
                    <a:lnTo>
                      <a:pt x="202" y="1082"/>
                    </a:lnTo>
                    <a:lnTo>
                      <a:pt x="196" y="1086"/>
                    </a:lnTo>
                    <a:lnTo>
                      <a:pt x="194" y="1092"/>
                    </a:lnTo>
                    <a:lnTo>
                      <a:pt x="196" y="1096"/>
                    </a:lnTo>
                    <a:lnTo>
                      <a:pt x="202" y="1100"/>
                    </a:lnTo>
                    <a:lnTo>
                      <a:pt x="206" y="1102"/>
                    </a:lnTo>
                    <a:lnTo>
                      <a:pt x="214" y="1106"/>
                    </a:lnTo>
                    <a:lnTo>
                      <a:pt x="222" y="1106"/>
                    </a:lnTo>
                    <a:lnTo>
                      <a:pt x="226" y="1106"/>
                    </a:lnTo>
                    <a:lnTo>
                      <a:pt x="230" y="1108"/>
                    </a:lnTo>
                    <a:lnTo>
                      <a:pt x="234" y="1110"/>
                    </a:lnTo>
                    <a:lnTo>
                      <a:pt x="234" y="1116"/>
                    </a:lnTo>
                    <a:lnTo>
                      <a:pt x="238" y="1120"/>
                    </a:lnTo>
                    <a:lnTo>
                      <a:pt x="242" y="1126"/>
                    </a:lnTo>
                    <a:lnTo>
                      <a:pt x="242" y="1134"/>
                    </a:lnTo>
                    <a:lnTo>
                      <a:pt x="242" y="1138"/>
                    </a:lnTo>
                    <a:lnTo>
                      <a:pt x="244" y="1142"/>
                    </a:lnTo>
                    <a:lnTo>
                      <a:pt x="248" y="1146"/>
                    </a:lnTo>
                    <a:lnTo>
                      <a:pt x="252" y="1148"/>
                    </a:lnTo>
                    <a:lnTo>
                      <a:pt x="252" y="1154"/>
                    </a:lnTo>
                    <a:lnTo>
                      <a:pt x="252" y="1156"/>
                    </a:lnTo>
                    <a:lnTo>
                      <a:pt x="250" y="1172"/>
                    </a:lnTo>
                    <a:lnTo>
                      <a:pt x="244" y="1196"/>
                    </a:lnTo>
                    <a:lnTo>
                      <a:pt x="242" y="1204"/>
                    </a:lnTo>
                    <a:lnTo>
                      <a:pt x="234" y="1202"/>
                    </a:lnTo>
                    <a:lnTo>
                      <a:pt x="192" y="1194"/>
                    </a:lnTo>
                    <a:lnTo>
                      <a:pt x="176" y="1194"/>
                    </a:lnTo>
                    <a:lnTo>
                      <a:pt x="162" y="1194"/>
                    </a:lnTo>
                    <a:lnTo>
                      <a:pt x="150" y="1194"/>
                    </a:lnTo>
                    <a:lnTo>
                      <a:pt x="140" y="1194"/>
                    </a:lnTo>
                    <a:lnTo>
                      <a:pt x="134" y="1196"/>
                    </a:lnTo>
                    <a:lnTo>
                      <a:pt x="130" y="1198"/>
                    </a:lnTo>
                    <a:lnTo>
                      <a:pt x="128" y="1204"/>
                    </a:lnTo>
                    <a:lnTo>
                      <a:pt x="128" y="1212"/>
                    </a:lnTo>
                    <a:lnTo>
                      <a:pt x="132" y="1226"/>
                    </a:lnTo>
                    <a:lnTo>
                      <a:pt x="134" y="1234"/>
                    </a:lnTo>
                    <a:lnTo>
                      <a:pt x="130" y="1234"/>
                    </a:lnTo>
                    <a:lnTo>
                      <a:pt x="128" y="1234"/>
                    </a:lnTo>
                    <a:lnTo>
                      <a:pt x="128" y="1236"/>
                    </a:lnTo>
                    <a:lnTo>
                      <a:pt x="128" y="1240"/>
                    </a:lnTo>
                    <a:lnTo>
                      <a:pt x="132" y="1246"/>
                    </a:lnTo>
                    <a:lnTo>
                      <a:pt x="134" y="1254"/>
                    </a:lnTo>
                    <a:lnTo>
                      <a:pt x="134" y="1262"/>
                    </a:lnTo>
                    <a:lnTo>
                      <a:pt x="134" y="1264"/>
                    </a:lnTo>
                    <a:lnTo>
                      <a:pt x="134" y="1272"/>
                    </a:lnTo>
                    <a:lnTo>
                      <a:pt x="132" y="1280"/>
                    </a:lnTo>
                    <a:lnTo>
                      <a:pt x="128" y="1286"/>
                    </a:lnTo>
                    <a:lnTo>
                      <a:pt x="128" y="1292"/>
                    </a:lnTo>
                    <a:lnTo>
                      <a:pt x="130" y="1298"/>
                    </a:lnTo>
                    <a:lnTo>
                      <a:pt x="134" y="1304"/>
                    </a:lnTo>
                    <a:lnTo>
                      <a:pt x="134" y="1310"/>
                    </a:lnTo>
                    <a:lnTo>
                      <a:pt x="134" y="1314"/>
                    </a:lnTo>
                    <a:lnTo>
                      <a:pt x="136" y="1316"/>
                    </a:lnTo>
                    <a:lnTo>
                      <a:pt x="138" y="1320"/>
                    </a:lnTo>
                    <a:lnTo>
                      <a:pt x="140" y="1322"/>
                    </a:lnTo>
                    <a:lnTo>
                      <a:pt x="142" y="1322"/>
                    </a:lnTo>
                    <a:lnTo>
                      <a:pt x="146" y="1322"/>
                    </a:lnTo>
                    <a:lnTo>
                      <a:pt x="154" y="1322"/>
                    </a:lnTo>
                    <a:lnTo>
                      <a:pt x="160" y="1322"/>
                    </a:lnTo>
                    <a:lnTo>
                      <a:pt x="164" y="1322"/>
                    </a:lnTo>
                    <a:lnTo>
                      <a:pt x="170" y="1326"/>
                    </a:lnTo>
                    <a:lnTo>
                      <a:pt x="178" y="1334"/>
                    </a:lnTo>
                    <a:lnTo>
                      <a:pt x="184" y="1338"/>
                    </a:lnTo>
                    <a:lnTo>
                      <a:pt x="192" y="1338"/>
                    </a:lnTo>
                    <a:lnTo>
                      <a:pt x="206" y="1334"/>
                    </a:lnTo>
                    <a:lnTo>
                      <a:pt x="220" y="1328"/>
                    </a:lnTo>
                    <a:lnTo>
                      <a:pt x="234" y="1324"/>
                    </a:lnTo>
                    <a:lnTo>
                      <a:pt x="242" y="1320"/>
                    </a:lnTo>
                    <a:lnTo>
                      <a:pt x="246" y="1314"/>
                    </a:lnTo>
                    <a:lnTo>
                      <a:pt x="248" y="1308"/>
                    </a:lnTo>
                    <a:lnTo>
                      <a:pt x="258" y="1296"/>
                    </a:lnTo>
                    <a:lnTo>
                      <a:pt x="266" y="1288"/>
                    </a:lnTo>
                    <a:lnTo>
                      <a:pt x="270" y="1282"/>
                    </a:lnTo>
                    <a:lnTo>
                      <a:pt x="272" y="1276"/>
                    </a:lnTo>
                    <a:lnTo>
                      <a:pt x="274" y="1264"/>
                    </a:lnTo>
                    <a:lnTo>
                      <a:pt x="280" y="1250"/>
                    </a:lnTo>
                    <a:lnTo>
                      <a:pt x="282" y="1244"/>
                    </a:lnTo>
                    <a:lnTo>
                      <a:pt x="288" y="1238"/>
                    </a:lnTo>
                    <a:lnTo>
                      <a:pt x="304" y="1228"/>
                    </a:lnTo>
                    <a:lnTo>
                      <a:pt x="310" y="1224"/>
                    </a:lnTo>
                    <a:lnTo>
                      <a:pt x="316" y="1216"/>
                    </a:lnTo>
                    <a:lnTo>
                      <a:pt x="318" y="1212"/>
                    </a:lnTo>
                    <a:lnTo>
                      <a:pt x="322" y="1206"/>
                    </a:lnTo>
                    <a:lnTo>
                      <a:pt x="326" y="1204"/>
                    </a:lnTo>
                    <a:lnTo>
                      <a:pt x="340" y="1204"/>
                    </a:lnTo>
                    <a:lnTo>
                      <a:pt x="342" y="1204"/>
                    </a:lnTo>
                    <a:lnTo>
                      <a:pt x="350" y="1202"/>
                    </a:lnTo>
                    <a:lnTo>
                      <a:pt x="358" y="1200"/>
                    </a:lnTo>
                    <a:lnTo>
                      <a:pt x="374" y="1188"/>
                    </a:lnTo>
                    <a:lnTo>
                      <a:pt x="380" y="1186"/>
                    </a:lnTo>
                    <a:lnTo>
                      <a:pt x="386" y="1184"/>
                    </a:lnTo>
                    <a:lnTo>
                      <a:pt x="390" y="1182"/>
                    </a:lnTo>
                    <a:lnTo>
                      <a:pt x="396" y="1180"/>
                    </a:lnTo>
                    <a:lnTo>
                      <a:pt x="402" y="1178"/>
                    </a:lnTo>
                    <a:lnTo>
                      <a:pt x="408" y="1178"/>
                    </a:lnTo>
                    <a:lnTo>
                      <a:pt x="412" y="1180"/>
                    </a:lnTo>
                    <a:lnTo>
                      <a:pt x="420" y="1186"/>
                    </a:lnTo>
                    <a:lnTo>
                      <a:pt x="424" y="1192"/>
                    </a:lnTo>
                    <a:lnTo>
                      <a:pt x="436" y="1208"/>
                    </a:lnTo>
                    <a:lnTo>
                      <a:pt x="444" y="1220"/>
                    </a:lnTo>
                    <a:lnTo>
                      <a:pt x="446" y="1226"/>
                    </a:lnTo>
                    <a:lnTo>
                      <a:pt x="450" y="1232"/>
                    </a:lnTo>
                    <a:lnTo>
                      <a:pt x="456" y="1236"/>
                    </a:lnTo>
                    <a:lnTo>
                      <a:pt x="482" y="1250"/>
                    </a:lnTo>
                    <a:lnTo>
                      <a:pt x="488" y="1254"/>
                    </a:lnTo>
                    <a:lnTo>
                      <a:pt x="492" y="1260"/>
                    </a:lnTo>
                    <a:lnTo>
                      <a:pt x="502" y="1274"/>
                    </a:lnTo>
                    <a:lnTo>
                      <a:pt x="506" y="1282"/>
                    </a:lnTo>
                    <a:lnTo>
                      <a:pt x="506" y="1290"/>
                    </a:lnTo>
                    <a:lnTo>
                      <a:pt x="506" y="1304"/>
                    </a:lnTo>
                    <a:lnTo>
                      <a:pt x="506" y="1312"/>
                    </a:lnTo>
                    <a:lnTo>
                      <a:pt x="508" y="1316"/>
                    </a:lnTo>
                    <a:lnTo>
                      <a:pt x="510" y="1316"/>
                    </a:lnTo>
                    <a:lnTo>
                      <a:pt x="512" y="1316"/>
                    </a:lnTo>
                    <a:lnTo>
                      <a:pt x="514" y="1312"/>
                    </a:lnTo>
                    <a:lnTo>
                      <a:pt x="518" y="1302"/>
                    </a:lnTo>
                    <a:lnTo>
                      <a:pt x="522" y="1294"/>
                    </a:lnTo>
                    <a:lnTo>
                      <a:pt x="524" y="1288"/>
                    </a:lnTo>
                    <a:lnTo>
                      <a:pt x="526" y="1282"/>
                    </a:lnTo>
                    <a:lnTo>
                      <a:pt x="528" y="1274"/>
                    </a:lnTo>
                    <a:lnTo>
                      <a:pt x="528" y="1270"/>
                    </a:lnTo>
                    <a:lnTo>
                      <a:pt x="528" y="1268"/>
                    </a:lnTo>
                    <a:lnTo>
                      <a:pt x="530" y="1266"/>
                    </a:lnTo>
                    <a:lnTo>
                      <a:pt x="532" y="1266"/>
                    </a:lnTo>
                    <a:lnTo>
                      <a:pt x="534" y="1266"/>
                    </a:lnTo>
                    <a:lnTo>
                      <a:pt x="540" y="1268"/>
                    </a:lnTo>
                    <a:lnTo>
                      <a:pt x="552" y="1272"/>
                    </a:lnTo>
                    <a:lnTo>
                      <a:pt x="554" y="1272"/>
                    </a:lnTo>
                    <a:lnTo>
                      <a:pt x="554" y="1270"/>
                    </a:lnTo>
                    <a:lnTo>
                      <a:pt x="552" y="1266"/>
                    </a:lnTo>
                    <a:lnTo>
                      <a:pt x="534" y="1248"/>
                    </a:lnTo>
                    <a:lnTo>
                      <a:pt x="520" y="1240"/>
                    </a:lnTo>
                    <a:lnTo>
                      <a:pt x="516" y="1236"/>
                    </a:lnTo>
                    <a:lnTo>
                      <a:pt x="504" y="1228"/>
                    </a:lnTo>
                    <a:lnTo>
                      <a:pt x="494" y="1216"/>
                    </a:lnTo>
                    <a:lnTo>
                      <a:pt x="484" y="1200"/>
                    </a:lnTo>
                    <a:lnTo>
                      <a:pt x="476" y="1188"/>
                    </a:lnTo>
                    <a:lnTo>
                      <a:pt x="472" y="1182"/>
                    </a:lnTo>
                    <a:lnTo>
                      <a:pt x="470" y="1174"/>
                    </a:lnTo>
                    <a:lnTo>
                      <a:pt x="468" y="1166"/>
                    </a:lnTo>
                    <a:lnTo>
                      <a:pt x="468" y="1164"/>
                    </a:lnTo>
                    <a:lnTo>
                      <a:pt x="470" y="1158"/>
                    </a:lnTo>
                    <a:lnTo>
                      <a:pt x="474" y="1156"/>
                    </a:lnTo>
                    <a:lnTo>
                      <a:pt x="478" y="1154"/>
                    </a:lnTo>
                    <a:lnTo>
                      <a:pt x="482" y="1156"/>
                    </a:lnTo>
                    <a:lnTo>
                      <a:pt x="488" y="1156"/>
                    </a:lnTo>
                    <a:lnTo>
                      <a:pt x="496" y="1162"/>
                    </a:lnTo>
                    <a:lnTo>
                      <a:pt x="502" y="1168"/>
                    </a:lnTo>
                    <a:lnTo>
                      <a:pt x="508" y="1176"/>
                    </a:lnTo>
                    <a:lnTo>
                      <a:pt x="510" y="1182"/>
                    </a:lnTo>
                    <a:lnTo>
                      <a:pt x="516" y="1196"/>
                    </a:lnTo>
                    <a:lnTo>
                      <a:pt x="520" y="1204"/>
                    </a:lnTo>
                    <a:lnTo>
                      <a:pt x="524" y="1208"/>
                    </a:lnTo>
                    <a:lnTo>
                      <a:pt x="540" y="1220"/>
                    </a:lnTo>
                    <a:lnTo>
                      <a:pt x="548" y="1224"/>
                    </a:lnTo>
                    <a:lnTo>
                      <a:pt x="552" y="1230"/>
                    </a:lnTo>
                    <a:lnTo>
                      <a:pt x="560" y="1238"/>
                    </a:lnTo>
                    <a:lnTo>
                      <a:pt x="564" y="1244"/>
                    </a:lnTo>
                    <a:lnTo>
                      <a:pt x="566" y="1248"/>
                    </a:lnTo>
                    <a:lnTo>
                      <a:pt x="570" y="1260"/>
                    </a:lnTo>
                    <a:lnTo>
                      <a:pt x="572" y="1266"/>
                    </a:lnTo>
                    <a:lnTo>
                      <a:pt x="576" y="1272"/>
                    </a:lnTo>
                    <a:lnTo>
                      <a:pt x="580" y="1280"/>
                    </a:lnTo>
                    <a:lnTo>
                      <a:pt x="584" y="1286"/>
                    </a:lnTo>
                    <a:lnTo>
                      <a:pt x="588" y="1290"/>
                    </a:lnTo>
                    <a:lnTo>
                      <a:pt x="594" y="1292"/>
                    </a:lnTo>
                    <a:lnTo>
                      <a:pt x="598" y="1292"/>
                    </a:lnTo>
                    <a:lnTo>
                      <a:pt x="602" y="1294"/>
                    </a:lnTo>
                    <a:lnTo>
                      <a:pt x="602" y="1296"/>
                    </a:lnTo>
                    <a:lnTo>
                      <a:pt x="602" y="1298"/>
                    </a:lnTo>
                    <a:lnTo>
                      <a:pt x="598" y="1304"/>
                    </a:lnTo>
                    <a:lnTo>
                      <a:pt x="596" y="1310"/>
                    </a:lnTo>
                    <a:lnTo>
                      <a:pt x="596" y="1314"/>
                    </a:lnTo>
                    <a:lnTo>
                      <a:pt x="598" y="1320"/>
                    </a:lnTo>
                    <a:lnTo>
                      <a:pt x="604" y="1326"/>
                    </a:lnTo>
                    <a:lnTo>
                      <a:pt x="608" y="1328"/>
                    </a:lnTo>
                    <a:lnTo>
                      <a:pt x="616" y="1330"/>
                    </a:lnTo>
                    <a:lnTo>
                      <a:pt x="620" y="1326"/>
                    </a:lnTo>
                    <a:lnTo>
                      <a:pt x="624" y="1322"/>
                    </a:lnTo>
                    <a:lnTo>
                      <a:pt x="626" y="1316"/>
                    </a:lnTo>
                    <a:lnTo>
                      <a:pt x="628" y="1312"/>
                    </a:lnTo>
                    <a:lnTo>
                      <a:pt x="632" y="1308"/>
                    </a:lnTo>
                    <a:lnTo>
                      <a:pt x="638" y="1306"/>
                    </a:lnTo>
                    <a:lnTo>
                      <a:pt x="640" y="1304"/>
                    </a:lnTo>
                    <a:lnTo>
                      <a:pt x="642" y="1302"/>
                    </a:lnTo>
                    <a:lnTo>
                      <a:pt x="640" y="1300"/>
                    </a:lnTo>
                    <a:lnTo>
                      <a:pt x="640" y="1296"/>
                    </a:lnTo>
                    <a:lnTo>
                      <a:pt x="632" y="1288"/>
                    </a:lnTo>
                    <a:lnTo>
                      <a:pt x="628" y="1282"/>
                    </a:lnTo>
                    <a:lnTo>
                      <a:pt x="626" y="1278"/>
                    </a:lnTo>
                    <a:lnTo>
                      <a:pt x="624" y="1272"/>
                    </a:lnTo>
                    <a:lnTo>
                      <a:pt x="620" y="1268"/>
                    </a:lnTo>
                    <a:lnTo>
                      <a:pt x="620" y="1266"/>
                    </a:lnTo>
                    <a:lnTo>
                      <a:pt x="620" y="1264"/>
                    </a:lnTo>
                    <a:lnTo>
                      <a:pt x="624" y="1260"/>
                    </a:lnTo>
                    <a:lnTo>
                      <a:pt x="638" y="1256"/>
                    </a:lnTo>
                    <a:lnTo>
                      <a:pt x="652" y="1254"/>
                    </a:lnTo>
                    <a:lnTo>
                      <a:pt x="656" y="1254"/>
                    </a:lnTo>
                    <a:lnTo>
                      <a:pt x="664" y="1254"/>
                    </a:lnTo>
                    <a:lnTo>
                      <a:pt x="668" y="1260"/>
                    </a:lnTo>
                    <a:lnTo>
                      <a:pt x="670" y="1266"/>
                    </a:lnTo>
                    <a:lnTo>
                      <a:pt x="674" y="1272"/>
                    </a:lnTo>
                    <a:lnTo>
                      <a:pt x="678" y="1280"/>
                    </a:lnTo>
                    <a:lnTo>
                      <a:pt x="680" y="1284"/>
                    </a:lnTo>
                    <a:lnTo>
                      <a:pt x="688" y="1300"/>
                    </a:lnTo>
                    <a:lnTo>
                      <a:pt x="690" y="1304"/>
                    </a:lnTo>
                    <a:lnTo>
                      <a:pt x="698" y="1318"/>
                    </a:lnTo>
                    <a:lnTo>
                      <a:pt x="700" y="1324"/>
                    </a:lnTo>
                    <a:lnTo>
                      <a:pt x="704" y="1328"/>
                    </a:lnTo>
                    <a:lnTo>
                      <a:pt x="712" y="1330"/>
                    </a:lnTo>
                    <a:lnTo>
                      <a:pt x="734" y="1330"/>
                    </a:lnTo>
                    <a:lnTo>
                      <a:pt x="748" y="1330"/>
                    </a:lnTo>
                    <a:lnTo>
                      <a:pt x="760" y="1334"/>
                    </a:lnTo>
                    <a:lnTo>
                      <a:pt x="774" y="1338"/>
                    </a:lnTo>
                    <a:lnTo>
                      <a:pt x="782" y="1338"/>
                    </a:lnTo>
                    <a:lnTo>
                      <a:pt x="788" y="1338"/>
                    </a:lnTo>
                    <a:lnTo>
                      <a:pt x="794" y="1334"/>
                    </a:lnTo>
                    <a:lnTo>
                      <a:pt x="802" y="1332"/>
                    </a:lnTo>
                    <a:lnTo>
                      <a:pt x="808" y="1334"/>
                    </a:lnTo>
                    <a:lnTo>
                      <a:pt x="814" y="1338"/>
                    </a:lnTo>
                    <a:lnTo>
                      <a:pt x="820" y="1340"/>
                    </a:lnTo>
                    <a:lnTo>
                      <a:pt x="824" y="1348"/>
                    </a:lnTo>
                    <a:lnTo>
                      <a:pt x="826" y="1354"/>
                    </a:lnTo>
                    <a:lnTo>
                      <a:pt x="828" y="1360"/>
                    </a:lnTo>
                    <a:lnTo>
                      <a:pt x="828" y="1368"/>
                    </a:lnTo>
                    <a:lnTo>
                      <a:pt x="814" y="1402"/>
                    </a:lnTo>
                    <a:lnTo>
                      <a:pt x="810" y="1408"/>
                    </a:lnTo>
                    <a:lnTo>
                      <a:pt x="806" y="1410"/>
                    </a:lnTo>
                    <a:lnTo>
                      <a:pt x="802" y="1412"/>
                    </a:lnTo>
                    <a:lnTo>
                      <a:pt x="798" y="1416"/>
                    </a:lnTo>
                    <a:lnTo>
                      <a:pt x="796" y="1422"/>
                    </a:lnTo>
                    <a:lnTo>
                      <a:pt x="792" y="1428"/>
                    </a:lnTo>
                    <a:lnTo>
                      <a:pt x="786" y="1434"/>
                    </a:lnTo>
                    <a:lnTo>
                      <a:pt x="780" y="1438"/>
                    </a:lnTo>
                    <a:lnTo>
                      <a:pt x="774" y="1438"/>
                    </a:lnTo>
                    <a:lnTo>
                      <a:pt x="760" y="1438"/>
                    </a:lnTo>
                    <a:lnTo>
                      <a:pt x="754" y="1438"/>
                    </a:lnTo>
                    <a:lnTo>
                      <a:pt x="748" y="1434"/>
                    </a:lnTo>
                    <a:lnTo>
                      <a:pt x="742" y="1430"/>
                    </a:lnTo>
                    <a:lnTo>
                      <a:pt x="734" y="1430"/>
                    </a:lnTo>
                    <a:lnTo>
                      <a:pt x="712" y="1436"/>
                    </a:lnTo>
                    <a:lnTo>
                      <a:pt x="704" y="1438"/>
                    </a:lnTo>
                    <a:lnTo>
                      <a:pt x="696" y="1436"/>
                    </a:lnTo>
                    <a:lnTo>
                      <a:pt x="682" y="1432"/>
                    </a:lnTo>
                    <a:lnTo>
                      <a:pt x="666" y="1428"/>
                    </a:lnTo>
                    <a:lnTo>
                      <a:pt x="662" y="1428"/>
                    </a:lnTo>
                    <a:lnTo>
                      <a:pt x="656" y="1428"/>
                    </a:lnTo>
                    <a:lnTo>
                      <a:pt x="650" y="1424"/>
                    </a:lnTo>
                    <a:lnTo>
                      <a:pt x="638" y="1416"/>
                    </a:lnTo>
                    <a:lnTo>
                      <a:pt x="632" y="1412"/>
                    </a:lnTo>
                    <a:lnTo>
                      <a:pt x="626" y="1410"/>
                    </a:lnTo>
                    <a:lnTo>
                      <a:pt x="618" y="1410"/>
                    </a:lnTo>
                    <a:lnTo>
                      <a:pt x="614" y="1410"/>
                    </a:lnTo>
                    <a:lnTo>
                      <a:pt x="598" y="1412"/>
                    </a:lnTo>
                    <a:lnTo>
                      <a:pt x="584" y="1416"/>
                    </a:lnTo>
                    <a:lnTo>
                      <a:pt x="578" y="1420"/>
                    </a:lnTo>
                    <a:lnTo>
                      <a:pt x="576" y="1428"/>
                    </a:lnTo>
                    <a:lnTo>
                      <a:pt x="576" y="1430"/>
                    </a:lnTo>
                    <a:lnTo>
                      <a:pt x="574" y="1438"/>
                    </a:lnTo>
                    <a:lnTo>
                      <a:pt x="570" y="1442"/>
                    </a:lnTo>
                    <a:lnTo>
                      <a:pt x="554" y="1446"/>
                    </a:lnTo>
                    <a:lnTo>
                      <a:pt x="548" y="1446"/>
                    </a:lnTo>
                    <a:lnTo>
                      <a:pt x="542" y="1442"/>
                    </a:lnTo>
                    <a:lnTo>
                      <a:pt x="534" y="1434"/>
                    </a:lnTo>
                    <a:lnTo>
                      <a:pt x="522" y="1424"/>
                    </a:lnTo>
                    <a:lnTo>
                      <a:pt x="512" y="1414"/>
                    </a:lnTo>
                    <a:lnTo>
                      <a:pt x="508" y="1410"/>
                    </a:lnTo>
                    <a:lnTo>
                      <a:pt x="500" y="1410"/>
                    </a:lnTo>
                    <a:lnTo>
                      <a:pt x="476" y="1410"/>
                    </a:lnTo>
                    <a:lnTo>
                      <a:pt x="470" y="1408"/>
                    </a:lnTo>
                    <a:lnTo>
                      <a:pt x="462" y="1406"/>
                    </a:lnTo>
                    <a:lnTo>
                      <a:pt x="456" y="1404"/>
                    </a:lnTo>
                    <a:lnTo>
                      <a:pt x="442" y="1396"/>
                    </a:lnTo>
                    <a:lnTo>
                      <a:pt x="436" y="1394"/>
                    </a:lnTo>
                    <a:lnTo>
                      <a:pt x="424" y="1386"/>
                    </a:lnTo>
                    <a:lnTo>
                      <a:pt x="422" y="1380"/>
                    </a:lnTo>
                    <a:lnTo>
                      <a:pt x="424" y="1374"/>
                    </a:lnTo>
                    <a:lnTo>
                      <a:pt x="434" y="1358"/>
                    </a:lnTo>
                    <a:lnTo>
                      <a:pt x="436" y="1350"/>
                    </a:lnTo>
                    <a:lnTo>
                      <a:pt x="436" y="1344"/>
                    </a:lnTo>
                    <a:lnTo>
                      <a:pt x="434" y="1338"/>
                    </a:lnTo>
                    <a:lnTo>
                      <a:pt x="428" y="1332"/>
                    </a:lnTo>
                    <a:lnTo>
                      <a:pt x="422" y="1328"/>
                    </a:lnTo>
                    <a:lnTo>
                      <a:pt x="418" y="1326"/>
                    </a:lnTo>
                    <a:lnTo>
                      <a:pt x="406" y="1322"/>
                    </a:lnTo>
                    <a:lnTo>
                      <a:pt x="402" y="1322"/>
                    </a:lnTo>
                    <a:lnTo>
                      <a:pt x="400" y="1324"/>
                    </a:lnTo>
                    <a:lnTo>
                      <a:pt x="400" y="1328"/>
                    </a:lnTo>
                    <a:lnTo>
                      <a:pt x="400" y="1324"/>
                    </a:lnTo>
                    <a:lnTo>
                      <a:pt x="398" y="1324"/>
                    </a:lnTo>
                    <a:lnTo>
                      <a:pt x="396" y="1326"/>
                    </a:lnTo>
                    <a:lnTo>
                      <a:pt x="390" y="1330"/>
                    </a:lnTo>
                    <a:lnTo>
                      <a:pt x="382" y="1332"/>
                    </a:lnTo>
                    <a:lnTo>
                      <a:pt x="378" y="1332"/>
                    </a:lnTo>
                    <a:lnTo>
                      <a:pt x="362" y="1332"/>
                    </a:lnTo>
                    <a:lnTo>
                      <a:pt x="320" y="1332"/>
                    </a:lnTo>
                    <a:lnTo>
                      <a:pt x="312" y="1332"/>
                    </a:lnTo>
                    <a:lnTo>
                      <a:pt x="304" y="1334"/>
                    </a:lnTo>
                    <a:lnTo>
                      <a:pt x="270" y="1348"/>
                    </a:lnTo>
                    <a:lnTo>
                      <a:pt x="254" y="1354"/>
                    </a:lnTo>
                    <a:lnTo>
                      <a:pt x="250" y="1358"/>
                    </a:lnTo>
                    <a:lnTo>
                      <a:pt x="244" y="1360"/>
                    </a:lnTo>
                    <a:lnTo>
                      <a:pt x="242" y="1362"/>
                    </a:lnTo>
                    <a:lnTo>
                      <a:pt x="242" y="1364"/>
                    </a:lnTo>
                    <a:lnTo>
                      <a:pt x="242" y="1362"/>
                    </a:lnTo>
                    <a:lnTo>
                      <a:pt x="240" y="1362"/>
                    </a:lnTo>
                    <a:lnTo>
                      <a:pt x="238" y="1360"/>
                    </a:lnTo>
                    <a:lnTo>
                      <a:pt x="224" y="1360"/>
                    </a:lnTo>
                    <a:lnTo>
                      <a:pt x="220" y="1360"/>
                    </a:lnTo>
                    <a:lnTo>
                      <a:pt x="208" y="1360"/>
                    </a:lnTo>
                    <a:lnTo>
                      <a:pt x="196" y="1356"/>
                    </a:lnTo>
                    <a:lnTo>
                      <a:pt x="190" y="1354"/>
                    </a:lnTo>
                    <a:lnTo>
                      <a:pt x="188" y="1354"/>
                    </a:lnTo>
                    <a:lnTo>
                      <a:pt x="184" y="1354"/>
                    </a:lnTo>
                    <a:lnTo>
                      <a:pt x="182" y="1356"/>
                    </a:lnTo>
                    <a:lnTo>
                      <a:pt x="180" y="1358"/>
                    </a:lnTo>
                    <a:lnTo>
                      <a:pt x="168" y="1374"/>
                    </a:lnTo>
                    <a:lnTo>
                      <a:pt x="158" y="1386"/>
                    </a:lnTo>
                    <a:lnTo>
                      <a:pt x="150" y="1394"/>
                    </a:lnTo>
                    <a:lnTo>
                      <a:pt x="140" y="1406"/>
                    </a:lnTo>
                    <a:lnTo>
                      <a:pt x="130" y="1422"/>
                    </a:lnTo>
                    <a:lnTo>
                      <a:pt x="122" y="1436"/>
                    </a:lnTo>
                    <a:lnTo>
                      <a:pt x="116" y="1460"/>
                    </a:lnTo>
                    <a:lnTo>
                      <a:pt x="114" y="1466"/>
                    </a:lnTo>
                    <a:lnTo>
                      <a:pt x="108" y="1472"/>
                    </a:lnTo>
                    <a:lnTo>
                      <a:pt x="82" y="1484"/>
                    </a:lnTo>
                    <a:lnTo>
                      <a:pt x="70" y="1492"/>
                    </a:lnTo>
                    <a:lnTo>
                      <a:pt x="66" y="1498"/>
                    </a:lnTo>
                    <a:lnTo>
                      <a:pt x="62" y="1502"/>
                    </a:lnTo>
                    <a:lnTo>
                      <a:pt x="52" y="1514"/>
                    </a:lnTo>
                    <a:lnTo>
                      <a:pt x="32" y="1550"/>
                    </a:lnTo>
                    <a:lnTo>
                      <a:pt x="24" y="1564"/>
                    </a:lnTo>
                    <a:lnTo>
                      <a:pt x="12" y="1598"/>
                    </a:lnTo>
                    <a:lnTo>
                      <a:pt x="8" y="1606"/>
                    </a:lnTo>
                    <a:lnTo>
                      <a:pt x="10" y="1614"/>
                    </a:lnTo>
                    <a:lnTo>
                      <a:pt x="16" y="1626"/>
                    </a:lnTo>
                    <a:lnTo>
                      <a:pt x="18" y="1642"/>
                    </a:lnTo>
                    <a:lnTo>
                      <a:pt x="18" y="1666"/>
                    </a:lnTo>
                    <a:lnTo>
                      <a:pt x="16" y="1672"/>
                    </a:lnTo>
                    <a:lnTo>
                      <a:pt x="12" y="1678"/>
                    </a:lnTo>
                    <a:lnTo>
                      <a:pt x="8" y="1684"/>
                    </a:lnTo>
                    <a:lnTo>
                      <a:pt x="6" y="1692"/>
                    </a:lnTo>
                    <a:lnTo>
                      <a:pt x="0" y="1706"/>
                    </a:lnTo>
                    <a:lnTo>
                      <a:pt x="0" y="1712"/>
                    </a:lnTo>
                    <a:lnTo>
                      <a:pt x="0" y="1720"/>
                    </a:lnTo>
                    <a:lnTo>
                      <a:pt x="6" y="1744"/>
                    </a:lnTo>
                    <a:lnTo>
                      <a:pt x="8" y="1750"/>
                    </a:lnTo>
                    <a:lnTo>
                      <a:pt x="12" y="1752"/>
                    </a:lnTo>
                    <a:lnTo>
                      <a:pt x="18" y="1752"/>
                    </a:lnTo>
                    <a:lnTo>
                      <a:pt x="20" y="1752"/>
                    </a:lnTo>
                    <a:lnTo>
                      <a:pt x="18" y="1752"/>
                    </a:lnTo>
                    <a:lnTo>
                      <a:pt x="20" y="1760"/>
                    </a:lnTo>
                    <a:lnTo>
                      <a:pt x="24" y="1764"/>
                    </a:lnTo>
                    <a:lnTo>
                      <a:pt x="26" y="1768"/>
                    </a:lnTo>
                    <a:lnTo>
                      <a:pt x="30" y="1770"/>
                    </a:lnTo>
                    <a:lnTo>
                      <a:pt x="32" y="1768"/>
                    </a:lnTo>
                    <a:lnTo>
                      <a:pt x="30" y="1770"/>
                    </a:lnTo>
                    <a:lnTo>
                      <a:pt x="30" y="1772"/>
                    </a:lnTo>
                    <a:lnTo>
                      <a:pt x="32" y="1772"/>
                    </a:lnTo>
                    <a:lnTo>
                      <a:pt x="36" y="1774"/>
                    </a:lnTo>
                    <a:lnTo>
                      <a:pt x="40" y="1778"/>
                    </a:lnTo>
                    <a:lnTo>
                      <a:pt x="52" y="1804"/>
                    </a:lnTo>
                    <a:lnTo>
                      <a:pt x="56" y="1810"/>
                    </a:lnTo>
                    <a:lnTo>
                      <a:pt x="60" y="1816"/>
                    </a:lnTo>
                    <a:lnTo>
                      <a:pt x="72" y="1824"/>
                    </a:lnTo>
                    <a:lnTo>
                      <a:pt x="84" y="1832"/>
                    </a:lnTo>
                    <a:lnTo>
                      <a:pt x="94" y="1838"/>
                    </a:lnTo>
                    <a:lnTo>
                      <a:pt x="102" y="1844"/>
                    </a:lnTo>
                    <a:lnTo>
                      <a:pt x="128" y="1864"/>
                    </a:lnTo>
                    <a:lnTo>
                      <a:pt x="136" y="1868"/>
                    </a:lnTo>
                    <a:lnTo>
                      <a:pt x="142" y="1870"/>
                    </a:lnTo>
                    <a:lnTo>
                      <a:pt x="146" y="1870"/>
                    </a:lnTo>
                    <a:lnTo>
                      <a:pt x="152" y="1868"/>
                    </a:lnTo>
                    <a:lnTo>
                      <a:pt x="154" y="1868"/>
                    </a:lnTo>
                    <a:lnTo>
                      <a:pt x="154" y="1866"/>
                    </a:lnTo>
                    <a:lnTo>
                      <a:pt x="154" y="1868"/>
                    </a:lnTo>
                    <a:lnTo>
                      <a:pt x="158" y="1868"/>
                    </a:lnTo>
                    <a:lnTo>
                      <a:pt x="162" y="1870"/>
                    </a:lnTo>
                    <a:lnTo>
                      <a:pt x="166" y="1870"/>
                    </a:lnTo>
                    <a:lnTo>
                      <a:pt x="182" y="1868"/>
                    </a:lnTo>
                    <a:lnTo>
                      <a:pt x="206" y="1862"/>
                    </a:lnTo>
                    <a:lnTo>
                      <a:pt x="218" y="1860"/>
                    </a:lnTo>
                    <a:lnTo>
                      <a:pt x="224" y="1860"/>
                    </a:lnTo>
                    <a:lnTo>
                      <a:pt x="232" y="1860"/>
                    </a:lnTo>
                    <a:lnTo>
                      <a:pt x="244" y="1860"/>
                    </a:lnTo>
                    <a:lnTo>
                      <a:pt x="260" y="1856"/>
                    </a:lnTo>
                    <a:lnTo>
                      <a:pt x="274" y="1852"/>
                    </a:lnTo>
                    <a:lnTo>
                      <a:pt x="282" y="1850"/>
                    </a:lnTo>
                    <a:lnTo>
                      <a:pt x="288" y="1844"/>
                    </a:lnTo>
                    <a:lnTo>
                      <a:pt x="294" y="1842"/>
                    </a:lnTo>
                    <a:lnTo>
                      <a:pt x="300" y="1838"/>
                    </a:lnTo>
                    <a:lnTo>
                      <a:pt x="306" y="1838"/>
                    </a:lnTo>
                    <a:lnTo>
                      <a:pt x="312" y="1840"/>
                    </a:lnTo>
                    <a:lnTo>
                      <a:pt x="320" y="1840"/>
                    </a:lnTo>
                    <a:lnTo>
                      <a:pt x="322" y="1840"/>
                    </a:lnTo>
                    <a:lnTo>
                      <a:pt x="330" y="1842"/>
                    </a:lnTo>
                    <a:lnTo>
                      <a:pt x="334" y="1846"/>
                    </a:lnTo>
                    <a:lnTo>
                      <a:pt x="346" y="1862"/>
                    </a:lnTo>
                    <a:lnTo>
                      <a:pt x="352" y="1868"/>
                    </a:lnTo>
                    <a:lnTo>
                      <a:pt x="358" y="1870"/>
                    </a:lnTo>
                    <a:lnTo>
                      <a:pt x="362" y="1870"/>
                    </a:lnTo>
                    <a:lnTo>
                      <a:pt x="370" y="1870"/>
                    </a:lnTo>
                    <a:lnTo>
                      <a:pt x="378" y="1874"/>
                    </a:lnTo>
                    <a:lnTo>
                      <a:pt x="384" y="1876"/>
                    </a:lnTo>
                    <a:lnTo>
                      <a:pt x="388" y="1878"/>
                    </a:lnTo>
                    <a:lnTo>
                      <a:pt x="392" y="1878"/>
                    </a:lnTo>
                    <a:lnTo>
                      <a:pt x="392" y="1876"/>
                    </a:lnTo>
                    <a:lnTo>
                      <a:pt x="392" y="1878"/>
                    </a:lnTo>
                    <a:lnTo>
                      <a:pt x="394" y="1878"/>
                    </a:lnTo>
                    <a:lnTo>
                      <a:pt x="398" y="1878"/>
                    </a:lnTo>
                    <a:lnTo>
                      <a:pt x="404" y="1880"/>
                    </a:lnTo>
                    <a:lnTo>
                      <a:pt x="408" y="1884"/>
                    </a:lnTo>
                    <a:lnTo>
                      <a:pt x="410" y="1890"/>
                    </a:lnTo>
                    <a:lnTo>
                      <a:pt x="410" y="1896"/>
                    </a:lnTo>
                    <a:lnTo>
                      <a:pt x="410" y="1900"/>
                    </a:lnTo>
                    <a:lnTo>
                      <a:pt x="410" y="1908"/>
                    </a:lnTo>
                    <a:lnTo>
                      <a:pt x="410" y="1916"/>
                    </a:lnTo>
                    <a:lnTo>
                      <a:pt x="410" y="1920"/>
                    </a:lnTo>
                    <a:lnTo>
                      <a:pt x="410" y="1936"/>
                    </a:lnTo>
                    <a:lnTo>
                      <a:pt x="410" y="1950"/>
                    </a:lnTo>
                    <a:lnTo>
                      <a:pt x="412" y="1956"/>
                    </a:lnTo>
                    <a:lnTo>
                      <a:pt x="414" y="1964"/>
                    </a:lnTo>
                    <a:lnTo>
                      <a:pt x="434" y="1990"/>
                    </a:lnTo>
                    <a:lnTo>
                      <a:pt x="438" y="1994"/>
                    </a:lnTo>
                    <a:lnTo>
                      <a:pt x="440" y="1994"/>
                    </a:lnTo>
                    <a:lnTo>
                      <a:pt x="442" y="1994"/>
                    </a:lnTo>
                    <a:lnTo>
                      <a:pt x="440" y="1996"/>
                    </a:lnTo>
                    <a:lnTo>
                      <a:pt x="440" y="1998"/>
                    </a:lnTo>
                    <a:lnTo>
                      <a:pt x="444" y="2002"/>
                    </a:lnTo>
                    <a:lnTo>
                      <a:pt x="452" y="2014"/>
                    </a:lnTo>
                    <a:lnTo>
                      <a:pt x="456" y="2020"/>
                    </a:lnTo>
                    <a:lnTo>
                      <a:pt x="458" y="2026"/>
                    </a:lnTo>
                    <a:lnTo>
                      <a:pt x="458" y="2034"/>
                    </a:lnTo>
                    <a:lnTo>
                      <a:pt x="458" y="2038"/>
                    </a:lnTo>
                    <a:lnTo>
                      <a:pt x="458" y="2046"/>
                    </a:lnTo>
                    <a:lnTo>
                      <a:pt x="460" y="2054"/>
                    </a:lnTo>
                    <a:lnTo>
                      <a:pt x="468" y="2096"/>
                    </a:lnTo>
                    <a:lnTo>
                      <a:pt x="472" y="2112"/>
                    </a:lnTo>
                    <a:lnTo>
                      <a:pt x="476" y="2124"/>
                    </a:lnTo>
                    <a:lnTo>
                      <a:pt x="478" y="2134"/>
                    </a:lnTo>
                    <a:lnTo>
                      <a:pt x="472" y="2144"/>
                    </a:lnTo>
                    <a:lnTo>
                      <a:pt x="462" y="2166"/>
                    </a:lnTo>
                    <a:lnTo>
                      <a:pt x="460" y="2172"/>
                    </a:lnTo>
                    <a:lnTo>
                      <a:pt x="458" y="2180"/>
                    </a:lnTo>
                    <a:lnTo>
                      <a:pt x="458" y="2204"/>
                    </a:lnTo>
                    <a:lnTo>
                      <a:pt x="460" y="2212"/>
                    </a:lnTo>
                    <a:lnTo>
                      <a:pt x="460" y="2210"/>
                    </a:lnTo>
                    <a:lnTo>
                      <a:pt x="460" y="2212"/>
                    </a:lnTo>
                    <a:lnTo>
                      <a:pt x="456" y="2220"/>
                    </a:lnTo>
                    <a:lnTo>
                      <a:pt x="452" y="2234"/>
                    </a:lnTo>
                    <a:lnTo>
                      <a:pt x="450" y="2242"/>
                    </a:lnTo>
                    <a:lnTo>
                      <a:pt x="452" y="2248"/>
                    </a:lnTo>
                    <a:lnTo>
                      <a:pt x="484" y="2302"/>
                    </a:lnTo>
                    <a:lnTo>
                      <a:pt x="488" y="2308"/>
                    </a:lnTo>
                    <a:lnTo>
                      <a:pt x="488" y="2314"/>
                    </a:lnTo>
                    <a:lnTo>
                      <a:pt x="490" y="2328"/>
                    </a:lnTo>
                    <a:lnTo>
                      <a:pt x="496" y="2380"/>
                    </a:lnTo>
                    <a:lnTo>
                      <a:pt x="500" y="2386"/>
                    </a:lnTo>
                    <a:lnTo>
                      <a:pt x="504" y="2392"/>
                    </a:lnTo>
                    <a:lnTo>
                      <a:pt x="520" y="2402"/>
                    </a:lnTo>
                    <a:lnTo>
                      <a:pt x="528" y="2406"/>
                    </a:lnTo>
                    <a:lnTo>
                      <a:pt x="528" y="2404"/>
                    </a:lnTo>
                    <a:lnTo>
                      <a:pt x="528" y="2406"/>
                    </a:lnTo>
                    <a:lnTo>
                      <a:pt x="532" y="2414"/>
                    </a:lnTo>
                    <a:lnTo>
                      <a:pt x="534" y="2420"/>
                    </a:lnTo>
                    <a:lnTo>
                      <a:pt x="540" y="2434"/>
                    </a:lnTo>
                    <a:lnTo>
                      <a:pt x="546" y="2458"/>
                    </a:lnTo>
                    <a:lnTo>
                      <a:pt x="548" y="2474"/>
                    </a:lnTo>
                    <a:lnTo>
                      <a:pt x="548" y="2478"/>
                    </a:lnTo>
                    <a:lnTo>
                      <a:pt x="548" y="2486"/>
                    </a:lnTo>
                    <a:lnTo>
                      <a:pt x="552" y="2492"/>
                    </a:lnTo>
                    <a:lnTo>
                      <a:pt x="562" y="2508"/>
                    </a:lnTo>
                    <a:lnTo>
                      <a:pt x="568" y="2512"/>
                    </a:lnTo>
                    <a:lnTo>
                      <a:pt x="574" y="2514"/>
                    </a:lnTo>
                    <a:lnTo>
                      <a:pt x="598" y="2508"/>
                    </a:lnTo>
                    <a:lnTo>
                      <a:pt x="614" y="2504"/>
                    </a:lnTo>
                    <a:lnTo>
                      <a:pt x="638" y="2498"/>
                    </a:lnTo>
                    <a:lnTo>
                      <a:pt x="654" y="2496"/>
                    </a:lnTo>
                    <a:lnTo>
                      <a:pt x="676" y="2496"/>
                    </a:lnTo>
                    <a:lnTo>
                      <a:pt x="684" y="2494"/>
                    </a:lnTo>
                    <a:lnTo>
                      <a:pt x="690" y="2490"/>
                    </a:lnTo>
                    <a:lnTo>
                      <a:pt x="748" y="2424"/>
                    </a:lnTo>
                    <a:lnTo>
                      <a:pt x="756" y="2410"/>
                    </a:lnTo>
                    <a:lnTo>
                      <a:pt x="770" y="2376"/>
                    </a:lnTo>
                    <a:lnTo>
                      <a:pt x="770" y="2370"/>
                    </a:lnTo>
                    <a:lnTo>
                      <a:pt x="770" y="2368"/>
                    </a:lnTo>
                    <a:lnTo>
                      <a:pt x="768" y="2368"/>
                    </a:lnTo>
                    <a:lnTo>
                      <a:pt x="770" y="2368"/>
                    </a:lnTo>
                    <a:lnTo>
                      <a:pt x="772" y="2366"/>
                    </a:lnTo>
                    <a:lnTo>
                      <a:pt x="772" y="2364"/>
                    </a:lnTo>
                    <a:lnTo>
                      <a:pt x="774" y="2358"/>
                    </a:lnTo>
                    <a:lnTo>
                      <a:pt x="778" y="2354"/>
                    </a:lnTo>
                    <a:lnTo>
                      <a:pt x="806" y="2334"/>
                    </a:lnTo>
                    <a:lnTo>
                      <a:pt x="810" y="2328"/>
                    </a:lnTo>
                    <a:lnTo>
                      <a:pt x="814" y="2322"/>
                    </a:lnTo>
                    <a:lnTo>
                      <a:pt x="818" y="2308"/>
                    </a:lnTo>
                    <a:lnTo>
                      <a:pt x="820" y="2300"/>
                    </a:lnTo>
                    <a:lnTo>
                      <a:pt x="820" y="2292"/>
                    </a:lnTo>
                    <a:lnTo>
                      <a:pt x="814" y="2268"/>
                    </a:lnTo>
                    <a:lnTo>
                      <a:pt x="814" y="2260"/>
                    </a:lnTo>
                    <a:lnTo>
                      <a:pt x="816" y="2254"/>
                    </a:lnTo>
                    <a:lnTo>
                      <a:pt x="826" y="2238"/>
                    </a:lnTo>
                    <a:lnTo>
                      <a:pt x="832" y="2232"/>
                    </a:lnTo>
                    <a:lnTo>
                      <a:pt x="838" y="2228"/>
                    </a:lnTo>
                    <a:lnTo>
                      <a:pt x="874" y="2206"/>
                    </a:lnTo>
                    <a:lnTo>
                      <a:pt x="880" y="2202"/>
                    </a:lnTo>
                    <a:lnTo>
                      <a:pt x="884" y="2194"/>
                    </a:lnTo>
                    <a:lnTo>
                      <a:pt x="886" y="2190"/>
                    </a:lnTo>
                    <a:lnTo>
                      <a:pt x="894" y="2176"/>
                    </a:lnTo>
                    <a:lnTo>
                      <a:pt x="896" y="2170"/>
                    </a:lnTo>
                    <a:lnTo>
                      <a:pt x="898" y="2162"/>
                    </a:lnTo>
                    <a:lnTo>
                      <a:pt x="898" y="2156"/>
                    </a:lnTo>
                    <a:lnTo>
                      <a:pt x="892" y="2132"/>
                    </a:lnTo>
                    <a:lnTo>
                      <a:pt x="890" y="2116"/>
                    </a:lnTo>
                    <a:lnTo>
                      <a:pt x="890" y="2112"/>
                    </a:lnTo>
                    <a:lnTo>
                      <a:pt x="890" y="2108"/>
                    </a:lnTo>
                    <a:lnTo>
                      <a:pt x="888" y="2106"/>
                    </a:lnTo>
                    <a:lnTo>
                      <a:pt x="886" y="2108"/>
                    </a:lnTo>
                    <a:lnTo>
                      <a:pt x="888" y="2106"/>
                    </a:lnTo>
                    <a:lnTo>
                      <a:pt x="888" y="2102"/>
                    </a:lnTo>
                    <a:lnTo>
                      <a:pt x="886" y="2098"/>
                    </a:lnTo>
                    <a:lnTo>
                      <a:pt x="882" y="2094"/>
                    </a:lnTo>
                    <a:lnTo>
                      <a:pt x="880" y="2086"/>
                    </a:lnTo>
                    <a:lnTo>
                      <a:pt x="880" y="2054"/>
                    </a:lnTo>
                    <a:lnTo>
                      <a:pt x="880" y="2046"/>
                    </a:lnTo>
                    <a:lnTo>
                      <a:pt x="876" y="2038"/>
                    </a:lnTo>
                    <a:lnTo>
                      <a:pt x="874" y="2032"/>
                    </a:lnTo>
                    <a:lnTo>
                      <a:pt x="872" y="2026"/>
                    </a:lnTo>
                    <a:lnTo>
                      <a:pt x="876" y="2020"/>
                    </a:lnTo>
                    <a:lnTo>
                      <a:pt x="880" y="2016"/>
                    </a:lnTo>
                    <a:lnTo>
                      <a:pt x="880" y="2012"/>
                    </a:lnTo>
                    <a:lnTo>
                      <a:pt x="882" y="2006"/>
                    </a:lnTo>
                    <a:lnTo>
                      <a:pt x="884" y="2000"/>
                    </a:lnTo>
                    <a:lnTo>
                      <a:pt x="894" y="1984"/>
                    </a:lnTo>
                    <a:lnTo>
                      <a:pt x="900" y="1978"/>
                    </a:lnTo>
                    <a:lnTo>
                      <a:pt x="906" y="1974"/>
                    </a:lnTo>
                    <a:lnTo>
                      <a:pt x="912" y="1970"/>
                    </a:lnTo>
                    <a:lnTo>
                      <a:pt x="918" y="1968"/>
                    </a:lnTo>
                    <a:lnTo>
                      <a:pt x="922" y="1960"/>
                    </a:lnTo>
                    <a:lnTo>
                      <a:pt x="934" y="1936"/>
                    </a:lnTo>
                    <a:lnTo>
                      <a:pt x="940" y="1930"/>
                    </a:lnTo>
                    <a:lnTo>
                      <a:pt x="946" y="1924"/>
                    </a:lnTo>
                    <a:lnTo>
                      <a:pt x="970" y="1912"/>
                    </a:lnTo>
                    <a:lnTo>
                      <a:pt x="984" y="1902"/>
                    </a:lnTo>
                    <a:lnTo>
                      <a:pt x="1012" y="1874"/>
                    </a:lnTo>
                    <a:lnTo>
                      <a:pt x="1016" y="1868"/>
                    </a:lnTo>
                    <a:lnTo>
                      <a:pt x="1020" y="1862"/>
                    </a:lnTo>
                    <a:lnTo>
                      <a:pt x="1044" y="1808"/>
                    </a:lnTo>
                    <a:lnTo>
                      <a:pt x="1048" y="1792"/>
                    </a:lnTo>
                    <a:lnTo>
                      <a:pt x="1054" y="1770"/>
                    </a:lnTo>
                    <a:lnTo>
                      <a:pt x="1054" y="1766"/>
                    </a:lnTo>
                    <a:lnTo>
                      <a:pt x="1054" y="1764"/>
                    </a:lnTo>
                    <a:lnTo>
                      <a:pt x="1050" y="1764"/>
                    </a:lnTo>
                    <a:lnTo>
                      <a:pt x="1048" y="1764"/>
                    </a:lnTo>
                    <a:lnTo>
                      <a:pt x="976" y="1780"/>
                    </a:lnTo>
                    <a:lnTo>
                      <a:pt x="968" y="1780"/>
                    </a:lnTo>
                    <a:lnTo>
                      <a:pt x="960" y="1778"/>
                    </a:lnTo>
                    <a:lnTo>
                      <a:pt x="956" y="1774"/>
                    </a:lnTo>
                    <a:lnTo>
                      <a:pt x="944" y="1766"/>
                    </a:lnTo>
                    <a:lnTo>
                      <a:pt x="934" y="1754"/>
                    </a:lnTo>
                    <a:lnTo>
                      <a:pt x="904" y="1710"/>
                    </a:lnTo>
                    <a:lnTo>
                      <a:pt x="898" y="1704"/>
                    </a:lnTo>
                    <a:lnTo>
                      <a:pt x="892" y="1700"/>
                    </a:lnTo>
                    <a:lnTo>
                      <a:pt x="886" y="1696"/>
                    </a:lnTo>
                    <a:lnTo>
                      <a:pt x="880" y="1692"/>
                    </a:lnTo>
                    <a:lnTo>
                      <a:pt x="876" y="1686"/>
                    </a:lnTo>
                    <a:lnTo>
                      <a:pt x="864" y="1670"/>
                    </a:lnTo>
                    <a:lnTo>
                      <a:pt x="860" y="1664"/>
                    </a:lnTo>
                    <a:lnTo>
                      <a:pt x="858" y="1656"/>
                    </a:lnTo>
                    <a:lnTo>
                      <a:pt x="852" y="1642"/>
                    </a:lnTo>
                    <a:lnTo>
                      <a:pt x="848" y="1626"/>
                    </a:lnTo>
                    <a:lnTo>
                      <a:pt x="842" y="1602"/>
                    </a:lnTo>
                    <a:lnTo>
                      <a:pt x="840" y="1596"/>
                    </a:lnTo>
                    <a:lnTo>
                      <a:pt x="834" y="1590"/>
                    </a:lnTo>
                    <a:lnTo>
                      <a:pt x="826" y="1582"/>
                    </a:lnTo>
                    <a:lnTo>
                      <a:pt x="822" y="1574"/>
                    </a:lnTo>
                    <a:lnTo>
                      <a:pt x="818" y="1568"/>
                    </a:lnTo>
                    <a:lnTo>
                      <a:pt x="814" y="1544"/>
                    </a:lnTo>
                    <a:lnTo>
                      <a:pt x="808" y="1530"/>
                    </a:lnTo>
                    <a:lnTo>
                      <a:pt x="796" y="1504"/>
                    </a:lnTo>
                    <a:lnTo>
                      <a:pt x="786" y="1492"/>
                    </a:lnTo>
                    <a:lnTo>
                      <a:pt x="768" y="1474"/>
                    </a:lnTo>
                    <a:lnTo>
                      <a:pt x="766" y="1470"/>
                    </a:lnTo>
                    <a:lnTo>
                      <a:pt x="770" y="1472"/>
                    </a:lnTo>
                    <a:lnTo>
                      <a:pt x="794" y="1484"/>
                    </a:lnTo>
                    <a:lnTo>
                      <a:pt x="798" y="1484"/>
                    </a:lnTo>
                    <a:lnTo>
                      <a:pt x="800" y="1484"/>
                    </a:lnTo>
                    <a:lnTo>
                      <a:pt x="804" y="1482"/>
                    </a:lnTo>
                    <a:lnTo>
                      <a:pt x="804" y="1480"/>
                    </a:lnTo>
                    <a:lnTo>
                      <a:pt x="808" y="1476"/>
                    </a:lnTo>
                    <a:lnTo>
                      <a:pt x="810" y="1474"/>
                    </a:lnTo>
                    <a:lnTo>
                      <a:pt x="810" y="1472"/>
                    </a:lnTo>
                    <a:lnTo>
                      <a:pt x="812" y="1474"/>
                    </a:lnTo>
                    <a:lnTo>
                      <a:pt x="814" y="1476"/>
                    </a:lnTo>
                    <a:lnTo>
                      <a:pt x="818" y="1480"/>
                    </a:lnTo>
                    <a:lnTo>
                      <a:pt x="824" y="1494"/>
                    </a:lnTo>
                    <a:lnTo>
                      <a:pt x="856" y="1550"/>
                    </a:lnTo>
                    <a:lnTo>
                      <a:pt x="866" y="1562"/>
                    </a:lnTo>
                    <a:lnTo>
                      <a:pt x="874" y="1570"/>
                    </a:lnTo>
                    <a:lnTo>
                      <a:pt x="878" y="1576"/>
                    </a:lnTo>
                    <a:lnTo>
                      <a:pt x="882" y="1584"/>
                    </a:lnTo>
                    <a:lnTo>
                      <a:pt x="886" y="1598"/>
                    </a:lnTo>
                    <a:lnTo>
                      <a:pt x="892" y="1614"/>
                    </a:lnTo>
                    <a:lnTo>
                      <a:pt x="898" y="1636"/>
                    </a:lnTo>
                    <a:lnTo>
                      <a:pt x="900" y="1644"/>
                    </a:lnTo>
                    <a:lnTo>
                      <a:pt x="904" y="1650"/>
                    </a:lnTo>
                    <a:lnTo>
                      <a:pt x="924" y="1668"/>
                    </a:lnTo>
                    <a:lnTo>
                      <a:pt x="928" y="1674"/>
                    </a:lnTo>
                    <a:lnTo>
                      <a:pt x="928" y="1678"/>
                    </a:lnTo>
                    <a:lnTo>
                      <a:pt x="928" y="1684"/>
                    </a:lnTo>
                    <a:lnTo>
                      <a:pt x="932" y="1690"/>
                    </a:lnTo>
                    <a:lnTo>
                      <a:pt x="936" y="1696"/>
                    </a:lnTo>
                    <a:lnTo>
                      <a:pt x="942" y="1710"/>
                    </a:lnTo>
                    <a:lnTo>
                      <a:pt x="954" y="1736"/>
                    </a:lnTo>
                    <a:lnTo>
                      <a:pt x="960" y="1740"/>
                    </a:lnTo>
                    <a:lnTo>
                      <a:pt x="966" y="1740"/>
                    </a:lnTo>
                    <a:lnTo>
                      <a:pt x="980" y="1736"/>
                    </a:lnTo>
                    <a:lnTo>
                      <a:pt x="996" y="1732"/>
                    </a:lnTo>
                    <a:lnTo>
                      <a:pt x="1000" y="1732"/>
                    </a:lnTo>
                    <a:lnTo>
                      <a:pt x="1006" y="1732"/>
                    </a:lnTo>
                    <a:lnTo>
                      <a:pt x="1012" y="1728"/>
                    </a:lnTo>
                    <a:lnTo>
                      <a:pt x="1020" y="1718"/>
                    </a:lnTo>
                    <a:lnTo>
                      <a:pt x="1028" y="1714"/>
                    </a:lnTo>
                    <a:lnTo>
                      <a:pt x="1034" y="1710"/>
                    </a:lnTo>
                    <a:lnTo>
                      <a:pt x="1048" y="1706"/>
                    </a:lnTo>
                    <a:lnTo>
                      <a:pt x="1064" y="1700"/>
                    </a:lnTo>
                    <a:lnTo>
                      <a:pt x="1088" y="1688"/>
                    </a:lnTo>
                    <a:lnTo>
                      <a:pt x="1096" y="1684"/>
                    </a:lnTo>
                    <a:lnTo>
                      <a:pt x="1102" y="1680"/>
                    </a:lnTo>
                    <a:lnTo>
                      <a:pt x="1128" y="1668"/>
                    </a:lnTo>
                    <a:lnTo>
                      <a:pt x="1134" y="1664"/>
                    </a:lnTo>
                    <a:lnTo>
                      <a:pt x="1140" y="1658"/>
                    </a:lnTo>
                    <a:lnTo>
                      <a:pt x="1158" y="1632"/>
                    </a:lnTo>
                    <a:lnTo>
                      <a:pt x="1168" y="1618"/>
                    </a:lnTo>
                    <a:lnTo>
                      <a:pt x="1170" y="1612"/>
                    </a:lnTo>
                    <a:lnTo>
                      <a:pt x="1180" y="1600"/>
                    </a:lnTo>
                    <a:lnTo>
                      <a:pt x="1188" y="1592"/>
                    </a:lnTo>
                    <a:lnTo>
                      <a:pt x="1188" y="1588"/>
                    </a:lnTo>
                    <a:lnTo>
                      <a:pt x="1190" y="1586"/>
                    </a:lnTo>
                    <a:lnTo>
                      <a:pt x="1188" y="1584"/>
                    </a:lnTo>
                    <a:lnTo>
                      <a:pt x="1186" y="1582"/>
                    </a:lnTo>
                    <a:lnTo>
                      <a:pt x="1160" y="1562"/>
                    </a:lnTo>
                    <a:lnTo>
                      <a:pt x="1154" y="1558"/>
                    </a:lnTo>
                    <a:lnTo>
                      <a:pt x="1148" y="1556"/>
                    </a:lnTo>
                    <a:lnTo>
                      <a:pt x="1144" y="1554"/>
                    </a:lnTo>
                    <a:lnTo>
                      <a:pt x="1140" y="1548"/>
                    </a:lnTo>
                    <a:lnTo>
                      <a:pt x="1138" y="1544"/>
                    </a:lnTo>
                    <a:lnTo>
                      <a:pt x="1132" y="1540"/>
                    </a:lnTo>
                    <a:lnTo>
                      <a:pt x="1126" y="1538"/>
                    </a:lnTo>
                    <a:lnTo>
                      <a:pt x="1102" y="1544"/>
                    </a:lnTo>
                    <a:lnTo>
                      <a:pt x="1096" y="1544"/>
                    </a:lnTo>
                    <a:lnTo>
                      <a:pt x="1088" y="1542"/>
                    </a:lnTo>
                    <a:lnTo>
                      <a:pt x="1082" y="1540"/>
                    </a:lnTo>
                    <a:lnTo>
                      <a:pt x="1076" y="1536"/>
                    </a:lnTo>
                    <a:lnTo>
                      <a:pt x="1070" y="1536"/>
                    </a:lnTo>
                    <a:lnTo>
                      <a:pt x="1058" y="1534"/>
                    </a:lnTo>
                    <a:lnTo>
                      <a:pt x="1054" y="1530"/>
                    </a:lnTo>
                    <a:lnTo>
                      <a:pt x="1048" y="1526"/>
                    </a:lnTo>
                    <a:lnTo>
                      <a:pt x="1044" y="1520"/>
                    </a:lnTo>
                    <a:lnTo>
                      <a:pt x="1040" y="1506"/>
                    </a:lnTo>
                    <a:lnTo>
                      <a:pt x="1036" y="1498"/>
                    </a:lnTo>
                    <a:lnTo>
                      <a:pt x="1032" y="1492"/>
                    </a:lnTo>
                    <a:lnTo>
                      <a:pt x="1022" y="1484"/>
                    </a:lnTo>
                    <a:lnTo>
                      <a:pt x="1018" y="1478"/>
                    </a:lnTo>
                    <a:lnTo>
                      <a:pt x="1018" y="1472"/>
                    </a:lnTo>
                    <a:lnTo>
                      <a:pt x="1018" y="1468"/>
                    </a:lnTo>
                    <a:lnTo>
                      <a:pt x="1022" y="1462"/>
                    </a:lnTo>
                    <a:lnTo>
                      <a:pt x="1026" y="1458"/>
                    </a:lnTo>
                    <a:lnTo>
                      <a:pt x="1026" y="1452"/>
                    </a:lnTo>
                    <a:lnTo>
                      <a:pt x="1028" y="1452"/>
                    </a:lnTo>
                    <a:lnTo>
                      <a:pt x="1032" y="1454"/>
                    </a:lnTo>
                    <a:lnTo>
                      <a:pt x="1040" y="1462"/>
                    </a:lnTo>
                    <a:lnTo>
                      <a:pt x="1052" y="1474"/>
                    </a:lnTo>
                    <a:lnTo>
                      <a:pt x="1060" y="1482"/>
                    </a:lnTo>
                    <a:lnTo>
                      <a:pt x="1072" y="1492"/>
                    </a:lnTo>
                    <a:lnTo>
                      <a:pt x="1088" y="1504"/>
                    </a:lnTo>
                    <a:lnTo>
                      <a:pt x="1102" y="1510"/>
                    </a:lnTo>
                    <a:lnTo>
                      <a:pt x="1116" y="1514"/>
                    </a:lnTo>
                    <a:lnTo>
                      <a:pt x="1124" y="1516"/>
                    </a:lnTo>
                    <a:lnTo>
                      <a:pt x="1132" y="1514"/>
                    </a:lnTo>
                    <a:lnTo>
                      <a:pt x="1136" y="1510"/>
                    </a:lnTo>
                    <a:lnTo>
                      <a:pt x="1144" y="1510"/>
                    </a:lnTo>
                    <a:lnTo>
                      <a:pt x="1150" y="1514"/>
                    </a:lnTo>
                    <a:lnTo>
                      <a:pt x="1158" y="1522"/>
                    </a:lnTo>
                    <a:lnTo>
                      <a:pt x="1164" y="1526"/>
                    </a:lnTo>
                    <a:lnTo>
                      <a:pt x="1172" y="1530"/>
                    </a:lnTo>
                    <a:lnTo>
                      <a:pt x="1206" y="1544"/>
                    </a:lnTo>
                    <a:lnTo>
                      <a:pt x="1218" y="1546"/>
                    </a:lnTo>
                    <a:lnTo>
                      <a:pt x="1222" y="1546"/>
                    </a:lnTo>
                    <a:lnTo>
                      <a:pt x="1230" y="1544"/>
                    </a:lnTo>
                    <a:lnTo>
                      <a:pt x="1244" y="1538"/>
                    </a:lnTo>
                    <a:lnTo>
                      <a:pt x="1260" y="1536"/>
                    </a:lnTo>
                    <a:lnTo>
                      <a:pt x="1292" y="1536"/>
                    </a:lnTo>
                    <a:lnTo>
                      <a:pt x="1300" y="1538"/>
                    </a:lnTo>
                    <a:lnTo>
                      <a:pt x="1306" y="1544"/>
                    </a:lnTo>
                    <a:lnTo>
                      <a:pt x="1316" y="1558"/>
                    </a:lnTo>
                    <a:lnTo>
                      <a:pt x="1320" y="1566"/>
                    </a:lnTo>
                    <a:lnTo>
                      <a:pt x="1326" y="1572"/>
                    </a:lnTo>
                    <a:lnTo>
                      <a:pt x="1336" y="1588"/>
                    </a:lnTo>
                    <a:lnTo>
                      <a:pt x="1346" y="1602"/>
                    </a:lnTo>
                    <a:lnTo>
                      <a:pt x="1354" y="1610"/>
                    </a:lnTo>
                    <a:lnTo>
                      <a:pt x="1360" y="1612"/>
                    </a:lnTo>
                    <a:lnTo>
                      <a:pt x="1366" y="1610"/>
                    </a:lnTo>
                    <a:lnTo>
                      <a:pt x="1382" y="1600"/>
                    </a:lnTo>
                    <a:lnTo>
                      <a:pt x="1386" y="1598"/>
                    </a:lnTo>
                    <a:lnTo>
                      <a:pt x="1388" y="1600"/>
                    </a:lnTo>
                    <a:lnTo>
                      <a:pt x="1390" y="1600"/>
                    </a:lnTo>
                    <a:lnTo>
                      <a:pt x="1390" y="1604"/>
                    </a:lnTo>
                    <a:lnTo>
                      <a:pt x="1398" y="1676"/>
                    </a:lnTo>
                    <a:lnTo>
                      <a:pt x="1402" y="1692"/>
                    </a:lnTo>
                    <a:lnTo>
                      <a:pt x="1408" y="1714"/>
                    </a:lnTo>
                    <a:lnTo>
                      <a:pt x="1414" y="1730"/>
                    </a:lnTo>
                    <a:lnTo>
                      <a:pt x="1434" y="1764"/>
                    </a:lnTo>
                    <a:lnTo>
                      <a:pt x="1442" y="1778"/>
                    </a:lnTo>
                    <a:lnTo>
                      <a:pt x="1444" y="1784"/>
                    </a:lnTo>
                    <a:lnTo>
                      <a:pt x="1452" y="1798"/>
                    </a:lnTo>
                    <a:lnTo>
                      <a:pt x="1464" y="1814"/>
                    </a:lnTo>
                    <a:lnTo>
                      <a:pt x="1466" y="1816"/>
                    </a:lnTo>
                    <a:lnTo>
                      <a:pt x="1468" y="1816"/>
                    </a:lnTo>
                    <a:lnTo>
                      <a:pt x="1470" y="1816"/>
                    </a:lnTo>
                    <a:lnTo>
                      <a:pt x="1472" y="1814"/>
                    </a:lnTo>
                    <a:lnTo>
                      <a:pt x="1474" y="1808"/>
                    </a:lnTo>
                    <a:lnTo>
                      <a:pt x="1484" y="1796"/>
                    </a:lnTo>
                    <a:lnTo>
                      <a:pt x="1492" y="1786"/>
                    </a:lnTo>
                    <a:lnTo>
                      <a:pt x="1500" y="1774"/>
                    </a:lnTo>
                    <a:lnTo>
                      <a:pt x="1504" y="1768"/>
                    </a:lnTo>
                    <a:lnTo>
                      <a:pt x="1506" y="1762"/>
                    </a:lnTo>
                    <a:lnTo>
                      <a:pt x="1506" y="1754"/>
                    </a:lnTo>
                    <a:lnTo>
                      <a:pt x="1506" y="1730"/>
                    </a:lnTo>
                    <a:lnTo>
                      <a:pt x="1510" y="1716"/>
                    </a:lnTo>
                    <a:lnTo>
                      <a:pt x="1514" y="1700"/>
                    </a:lnTo>
                    <a:lnTo>
                      <a:pt x="1518" y="1694"/>
                    </a:lnTo>
                    <a:lnTo>
                      <a:pt x="1522" y="1688"/>
                    </a:lnTo>
                    <a:lnTo>
                      <a:pt x="1540" y="1670"/>
                    </a:lnTo>
                    <a:lnTo>
                      <a:pt x="1554" y="1660"/>
                    </a:lnTo>
                    <a:lnTo>
                      <a:pt x="1578" y="1648"/>
                    </a:lnTo>
                    <a:lnTo>
                      <a:pt x="1590" y="1638"/>
                    </a:lnTo>
                    <a:lnTo>
                      <a:pt x="1598" y="1630"/>
                    </a:lnTo>
                    <a:lnTo>
                      <a:pt x="1604" y="1624"/>
                    </a:lnTo>
                    <a:lnTo>
                      <a:pt x="1608" y="1618"/>
                    </a:lnTo>
                    <a:lnTo>
                      <a:pt x="1612" y="1604"/>
                    </a:lnTo>
                    <a:lnTo>
                      <a:pt x="1616" y="1598"/>
                    </a:lnTo>
                    <a:lnTo>
                      <a:pt x="1622" y="1596"/>
                    </a:lnTo>
                    <a:lnTo>
                      <a:pt x="1636" y="1596"/>
                    </a:lnTo>
                    <a:lnTo>
                      <a:pt x="1644" y="1596"/>
                    </a:lnTo>
                    <a:lnTo>
                      <a:pt x="1652" y="1592"/>
                    </a:lnTo>
                    <a:lnTo>
                      <a:pt x="1666" y="1588"/>
                    </a:lnTo>
                    <a:lnTo>
                      <a:pt x="1676" y="1586"/>
                    </a:lnTo>
                    <a:lnTo>
                      <a:pt x="1686" y="1588"/>
                    </a:lnTo>
                    <a:lnTo>
                      <a:pt x="1688" y="1590"/>
                    </a:lnTo>
                    <a:lnTo>
                      <a:pt x="1694" y="1594"/>
                    </a:lnTo>
                    <a:lnTo>
                      <a:pt x="1700" y="1598"/>
                    </a:lnTo>
                    <a:lnTo>
                      <a:pt x="1702" y="1604"/>
                    </a:lnTo>
                    <a:lnTo>
                      <a:pt x="1706" y="1612"/>
                    </a:lnTo>
                    <a:lnTo>
                      <a:pt x="1708" y="1618"/>
                    </a:lnTo>
                    <a:lnTo>
                      <a:pt x="1714" y="1632"/>
                    </a:lnTo>
                    <a:lnTo>
                      <a:pt x="1728" y="1676"/>
                    </a:lnTo>
                    <a:lnTo>
                      <a:pt x="1732" y="1682"/>
                    </a:lnTo>
                    <a:lnTo>
                      <a:pt x="1738" y="1688"/>
                    </a:lnTo>
                    <a:lnTo>
                      <a:pt x="1744" y="1690"/>
                    </a:lnTo>
                    <a:lnTo>
                      <a:pt x="1750" y="1692"/>
                    </a:lnTo>
                    <a:lnTo>
                      <a:pt x="1758" y="1690"/>
                    </a:lnTo>
                    <a:lnTo>
                      <a:pt x="1764" y="1688"/>
                    </a:lnTo>
                    <a:lnTo>
                      <a:pt x="1770" y="1686"/>
                    </a:lnTo>
                    <a:lnTo>
                      <a:pt x="1776" y="1688"/>
                    </a:lnTo>
                    <a:lnTo>
                      <a:pt x="1780" y="1694"/>
                    </a:lnTo>
                    <a:lnTo>
                      <a:pt x="1782" y="1700"/>
                    </a:lnTo>
                    <a:lnTo>
                      <a:pt x="1788" y="1716"/>
                    </a:lnTo>
                    <a:lnTo>
                      <a:pt x="1790" y="1730"/>
                    </a:lnTo>
                    <a:lnTo>
                      <a:pt x="1790" y="1754"/>
                    </a:lnTo>
                    <a:lnTo>
                      <a:pt x="1790" y="1770"/>
                    </a:lnTo>
                    <a:lnTo>
                      <a:pt x="1790" y="1802"/>
                    </a:lnTo>
                    <a:lnTo>
                      <a:pt x="1792" y="1810"/>
                    </a:lnTo>
                    <a:lnTo>
                      <a:pt x="1796" y="1816"/>
                    </a:lnTo>
                    <a:lnTo>
                      <a:pt x="1804" y="1824"/>
                    </a:lnTo>
                    <a:lnTo>
                      <a:pt x="1814" y="1838"/>
                    </a:lnTo>
                    <a:lnTo>
                      <a:pt x="1816" y="1842"/>
                    </a:lnTo>
                    <a:lnTo>
                      <a:pt x="1822" y="1858"/>
                    </a:lnTo>
                    <a:lnTo>
                      <a:pt x="1826" y="1862"/>
                    </a:lnTo>
                    <a:lnTo>
                      <a:pt x="1834" y="1876"/>
                    </a:lnTo>
                    <a:lnTo>
                      <a:pt x="1842" y="1884"/>
                    </a:lnTo>
                    <a:lnTo>
                      <a:pt x="1854" y="1894"/>
                    </a:lnTo>
                    <a:lnTo>
                      <a:pt x="1872" y="1912"/>
                    </a:lnTo>
                    <a:lnTo>
                      <a:pt x="1878" y="1916"/>
                    </a:lnTo>
                    <a:lnTo>
                      <a:pt x="1880" y="1914"/>
                    </a:lnTo>
                    <a:lnTo>
                      <a:pt x="1884" y="1914"/>
                    </a:lnTo>
                    <a:lnTo>
                      <a:pt x="1886" y="1908"/>
                    </a:lnTo>
                    <a:lnTo>
                      <a:pt x="1886" y="1900"/>
                    </a:lnTo>
                    <a:lnTo>
                      <a:pt x="1880" y="1886"/>
                    </a:lnTo>
                    <a:lnTo>
                      <a:pt x="1874" y="1872"/>
                    </a:lnTo>
                    <a:lnTo>
                      <a:pt x="1872" y="1866"/>
                    </a:lnTo>
                    <a:lnTo>
                      <a:pt x="1862" y="1854"/>
                    </a:lnTo>
                    <a:lnTo>
                      <a:pt x="1854" y="1846"/>
                    </a:lnTo>
                    <a:lnTo>
                      <a:pt x="1842" y="1836"/>
                    </a:lnTo>
                    <a:lnTo>
                      <a:pt x="1836" y="1834"/>
                    </a:lnTo>
                    <a:lnTo>
                      <a:pt x="1824" y="1826"/>
                    </a:lnTo>
                    <a:lnTo>
                      <a:pt x="1820" y="1820"/>
                    </a:lnTo>
                    <a:lnTo>
                      <a:pt x="1818" y="1812"/>
                    </a:lnTo>
                    <a:lnTo>
                      <a:pt x="1812" y="1790"/>
                    </a:lnTo>
                    <a:lnTo>
                      <a:pt x="1810" y="1774"/>
                    </a:lnTo>
                    <a:lnTo>
                      <a:pt x="1810" y="1770"/>
                    </a:lnTo>
                    <a:lnTo>
                      <a:pt x="1812" y="1754"/>
                    </a:lnTo>
                    <a:lnTo>
                      <a:pt x="1816" y="1740"/>
                    </a:lnTo>
                    <a:lnTo>
                      <a:pt x="1818" y="1736"/>
                    </a:lnTo>
                    <a:lnTo>
                      <a:pt x="1820" y="1734"/>
                    </a:lnTo>
                    <a:lnTo>
                      <a:pt x="1824" y="1734"/>
                    </a:lnTo>
                    <a:lnTo>
                      <a:pt x="1826" y="1734"/>
                    </a:lnTo>
                    <a:lnTo>
                      <a:pt x="1842" y="1740"/>
                    </a:lnTo>
                    <a:lnTo>
                      <a:pt x="1848" y="1742"/>
                    </a:lnTo>
                    <a:lnTo>
                      <a:pt x="1854" y="1746"/>
                    </a:lnTo>
                    <a:lnTo>
                      <a:pt x="1858" y="1752"/>
                    </a:lnTo>
                    <a:lnTo>
                      <a:pt x="1864" y="1758"/>
                    </a:lnTo>
                    <a:lnTo>
                      <a:pt x="1872" y="1766"/>
                    </a:lnTo>
                    <a:lnTo>
                      <a:pt x="1884" y="1776"/>
                    </a:lnTo>
                    <a:lnTo>
                      <a:pt x="1888" y="1782"/>
                    </a:lnTo>
                    <a:lnTo>
                      <a:pt x="1894" y="1780"/>
                    </a:lnTo>
                    <a:lnTo>
                      <a:pt x="1898" y="1782"/>
                    </a:lnTo>
                    <a:lnTo>
                      <a:pt x="1902" y="1788"/>
                    </a:lnTo>
                    <a:lnTo>
                      <a:pt x="1904" y="1794"/>
                    </a:lnTo>
                    <a:lnTo>
                      <a:pt x="1906" y="1796"/>
                    </a:lnTo>
                    <a:lnTo>
                      <a:pt x="1908" y="1798"/>
                    </a:lnTo>
                    <a:lnTo>
                      <a:pt x="1912" y="1798"/>
                    </a:lnTo>
                    <a:lnTo>
                      <a:pt x="1914" y="1796"/>
                    </a:lnTo>
                    <a:lnTo>
                      <a:pt x="1940" y="1776"/>
                    </a:lnTo>
                    <a:lnTo>
                      <a:pt x="1952" y="1766"/>
                    </a:lnTo>
                    <a:lnTo>
                      <a:pt x="1962" y="1758"/>
                    </a:lnTo>
                    <a:lnTo>
                      <a:pt x="1964" y="1752"/>
                    </a:lnTo>
                    <a:lnTo>
                      <a:pt x="1964" y="1744"/>
                    </a:lnTo>
                    <a:lnTo>
                      <a:pt x="1950" y="1690"/>
                    </a:lnTo>
                    <a:lnTo>
                      <a:pt x="1946" y="1684"/>
                    </a:lnTo>
                    <a:lnTo>
                      <a:pt x="1942" y="1678"/>
                    </a:lnTo>
                    <a:lnTo>
                      <a:pt x="1932" y="1666"/>
                    </a:lnTo>
                    <a:lnTo>
                      <a:pt x="1922" y="1650"/>
                    </a:lnTo>
                    <a:lnTo>
                      <a:pt x="1914" y="1636"/>
                    </a:lnTo>
                    <a:lnTo>
                      <a:pt x="1912" y="1632"/>
                    </a:lnTo>
                    <a:lnTo>
                      <a:pt x="1910" y="1626"/>
                    </a:lnTo>
                    <a:lnTo>
                      <a:pt x="1912" y="1620"/>
                    </a:lnTo>
                    <a:lnTo>
                      <a:pt x="1924" y="1612"/>
                    </a:lnTo>
                    <a:lnTo>
                      <a:pt x="1930" y="1608"/>
                    </a:lnTo>
                    <a:lnTo>
                      <a:pt x="1942" y="1606"/>
                    </a:lnTo>
                    <a:lnTo>
                      <a:pt x="1948" y="1606"/>
                    </a:lnTo>
                    <a:lnTo>
                      <a:pt x="1954" y="1610"/>
                    </a:lnTo>
                    <a:lnTo>
                      <a:pt x="1970" y="1620"/>
                    </a:lnTo>
                    <a:lnTo>
                      <a:pt x="1972" y="1622"/>
                    </a:lnTo>
                    <a:lnTo>
                      <a:pt x="1974" y="1620"/>
                    </a:lnTo>
                    <a:lnTo>
                      <a:pt x="1976" y="1620"/>
                    </a:lnTo>
                    <a:lnTo>
                      <a:pt x="1976" y="1616"/>
                    </a:lnTo>
                    <a:lnTo>
                      <a:pt x="1976" y="1614"/>
                    </a:lnTo>
                    <a:lnTo>
                      <a:pt x="1978" y="1606"/>
                    </a:lnTo>
                    <a:lnTo>
                      <a:pt x="1984" y="1604"/>
                    </a:lnTo>
                    <a:lnTo>
                      <a:pt x="2008" y="1598"/>
                    </a:lnTo>
                    <a:lnTo>
                      <a:pt x="2014" y="1594"/>
                    </a:lnTo>
                    <a:lnTo>
                      <a:pt x="2020" y="1590"/>
                    </a:lnTo>
                    <a:lnTo>
                      <a:pt x="2024" y="1586"/>
                    </a:lnTo>
                    <a:lnTo>
                      <a:pt x="2030" y="1586"/>
                    </a:lnTo>
                    <a:lnTo>
                      <a:pt x="2040" y="1586"/>
                    </a:lnTo>
                    <a:lnTo>
                      <a:pt x="2052" y="1582"/>
                    </a:lnTo>
                    <a:lnTo>
                      <a:pt x="2056" y="1580"/>
                    </a:lnTo>
                    <a:lnTo>
                      <a:pt x="2072" y="1572"/>
                    </a:lnTo>
                    <a:lnTo>
                      <a:pt x="2076" y="1570"/>
                    </a:lnTo>
                    <a:lnTo>
                      <a:pt x="2090" y="1562"/>
                    </a:lnTo>
                    <a:lnTo>
                      <a:pt x="2106" y="1550"/>
                    </a:lnTo>
                    <a:lnTo>
                      <a:pt x="2112" y="1546"/>
                    </a:lnTo>
                    <a:lnTo>
                      <a:pt x="2116" y="1540"/>
                    </a:lnTo>
                    <a:lnTo>
                      <a:pt x="2120" y="1534"/>
                    </a:lnTo>
                    <a:lnTo>
                      <a:pt x="2126" y="1520"/>
                    </a:lnTo>
                    <a:lnTo>
                      <a:pt x="2130" y="1514"/>
                    </a:lnTo>
                    <a:lnTo>
                      <a:pt x="2138" y="1500"/>
                    </a:lnTo>
                    <a:lnTo>
                      <a:pt x="2148" y="1484"/>
                    </a:lnTo>
                    <a:lnTo>
                      <a:pt x="2150" y="1478"/>
                    </a:lnTo>
                    <a:lnTo>
                      <a:pt x="2152" y="1470"/>
                    </a:lnTo>
                    <a:lnTo>
                      <a:pt x="2152" y="1466"/>
                    </a:lnTo>
                    <a:lnTo>
                      <a:pt x="2150" y="1460"/>
                    </a:lnTo>
                    <a:lnTo>
                      <a:pt x="2148" y="1454"/>
                    </a:lnTo>
                    <a:lnTo>
                      <a:pt x="2146" y="1448"/>
                    </a:lnTo>
                    <a:lnTo>
                      <a:pt x="2148" y="1444"/>
                    </a:lnTo>
                    <a:lnTo>
                      <a:pt x="2150" y="1438"/>
                    </a:lnTo>
                    <a:lnTo>
                      <a:pt x="2148" y="1432"/>
                    </a:lnTo>
                    <a:lnTo>
                      <a:pt x="2146" y="1426"/>
                    </a:lnTo>
                    <a:lnTo>
                      <a:pt x="2140" y="1412"/>
                    </a:lnTo>
                    <a:lnTo>
                      <a:pt x="2126" y="1378"/>
                    </a:lnTo>
                    <a:lnTo>
                      <a:pt x="2122" y="1366"/>
                    </a:lnTo>
                    <a:lnTo>
                      <a:pt x="2124" y="1360"/>
                    </a:lnTo>
                    <a:lnTo>
                      <a:pt x="2128" y="1354"/>
                    </a:lnTo>
                    <a:lnTo>
                      <a:pt x="2136" y="1346"/>
                    </a:lnTo>
                    <a:lnTo>
                      <a:pt x="2150" y="1338"/>
                    </a:lnTo>
                    <a:lnTo>
                      <a:pt x="2154" y="1334"/>
                    </a:lnTo>
                    <a:lnTo>
                      <a:pt x="2160" y="1330"/>
                    </a:lnTo>
                    <a:lnTo>
                      <a:pt x="2162" y="1326"/>
                    </a:lnTo>
                    <a:lnTo>
                      <a:pt x="2160" y="1322"/>
                    </a:lnTo>
                    <a:lnTo>
                      <a:pt x="2154" y="1322"/>
                    </a:lnTo>
                    <a:lnTo>
                      <a:pt x="2140" y="1322"/>
                    </a:lnTo>
                    <a:lnTo>
                      <a:pt x="2128" y="1322"/>
                    </a:lnTo>
                    <a:lnTo>
                      <a:pt x="2118" y="1322"/>
                    </a:lnTo>
                    <a:lnTo>
                      <a:pt x="2114" y="1320"/>
                    </a:lnTo>
                    <a:lnTo>
                      <a:pt x="2110" y="1314"/>
                    </a:lnTo>
                    <a:lnTo>
                      <a:pt x="2106" y="1308"/>
                    </a:lnTo>
                    <a:lnTo>
                      <a:pt x="2098" y="1296"/>
                    </a:lnTo>
                    <a:lnTo>
                      <a:pt x="2096" y="1294"/>
                    </a:lnTo>
                    <a:lnTo>
                      <a:pt x="2096" y="1292"/>
                    </a:lnTo>
                    <a:lnTo>
                      <a:pt x="2100" y="1288"/>
                    </a:lnTo>
                    <a:lnTo>
                      <a:pt x="2106" y="1286"/>
                    </a:lnTo>
                    <a:lnTo>
                      <a:pt x="2120" y="1278"/>
                    </a:lnTo>
                    <a:lnTo>
                      <a:pt x="2126" y="1276"/>
                    </a:lnTo>
                    <a:lnTo>
                      <a:pt x="2138" y="1266"/>
                    </a:lnTo>
                    <a:lnTo>
                      <a:pt x="2146" y="1258"/>
                    </a:lnTo>
                    <a:lnTo>
                      <a:pt x="2152" y="1254"/>
                    </a:lnTo>
                    <a:lnTo>
                      <a:pt x="2158" y="1252"/>
                    </a:lnTo>
                    <a:lnTo>
                      <a:pt x="2158" y="1254"/>
                    </a:lnTo>
                    <a:lnTo>
                      <a:pt x="2160" y="1254"/>
                    </a:lnTo>
                    <a:lnTo>
                      <a:pt x="2158" y="1260"/>
                    </a:lnTo>
                    <a:lnTo>
                      <a:pt x="2156" y="1266"/>
                    </a:lnTo>
                    <a:lnTo>
                      <a:pt x="2154" y="1272"/>
                    </a:lnTo>
                    <a:lnTo>
                      <a:pt x="2158" y="1278"/>
                    </a:lnTo>
                    <a:lnTo>
                      <a:pt x="2162" y="1280"/>
                    </a:lnTo>
                    <a:lnTo>
                      <a:pt x="2166" y="1282"/>
                    </a:lnTo>
                    <a:lnTo>
                      <a:pt x="2180" y="1280"/>
                    </a:lnTo>
                    <a:lnTo>
                      <a:pt x="2194" y="1274"/>
                    </a:lnTo>
                    <a:lnTo>
                      <a:pt x="2202" y="1274"/>
                    </a:lnTo>
                    <a:lnTo>
                      <a:pt x="2208" y="1276"/>
                    </a:lnTo>
                    <a:lnTo>
                      <a:pt x="2214" y="1278"/>
                    </a:lnTo>
                    <a:lnTo>
                      <a:pt x="2220" y="1284"/>
                    </a:lnTo>
                    <a:lnTo>
                      <a:pt x="2224" y="1290"/>
                    </a:lnTo>
                    <a:lnTo>
                      <a:pt x="2228" y="1294"/>
                    </a:lnTo>
                    <a:lnTo>
                      <a:pt x="2230" y="1306"/>
                    </a:lnTo>
                    <a:lnTo>
                      <a:pt x="2230" y="1320"/>
                    </a:lnTo>
                    <a:lnTo>
                      <a:pt x="2230" y="1332"/>
                    </a:lnTo>
                    <a:lnTo>
                      <a:pt x="2228" y="1348"/>
                    </a:lnTo>
                    <a:lnTo>
                      <a:pt x="2224" y="1362"/>
                    </a:lnTo>
                    <a:lnTo>
                      <a:pt x="2222" y="1366"/>
                    </a:lnTo>
                    <a:lnTo>
                      <a:pt x="2224" y="1368"/>
                    </a:lnTo>
                    <a:lnTo>
                      <a:pt x="2226" y="1370"/>
                    </a:lnTo>
                    <a:lnTo>
                      <a:pt x="2228" y="1370"/>
                    </a:lnTo>
                    <a:lnTo>
                      <a:pt x="2232" y="1370"/>
                    </a:lnTo>
                    <a:lnTo>
                      <a:pt x="2240" y="1370"/>
                    </a:lnTo>
                    <a:lnTo>
                      <a:pt x="2248" y="1366"/>
                    </a:lnTo>
                    <a:lnTo>
                      <a:pt x="2252" y="1364"/>
                    </a:lnTo>
                    <a:lnTo>
                      <a:pt x="2264" y="1356"/>
                    </a:lnTo>
                    <a:lnTo>
                      <a:pt x="2274" y="1346"/>
                    </a:lnTo>
                    <a:lnTo>
                      <a:pt x="2278" y="1340"/>
                    </a:lnTo>
                    <a:lnTo>
                      <a:pt x="2276" y="1334"/>
                    </a:lnTo>
                    <a:lnTo>
                      <a:pt x="2264" y="1308"/>
                    </a:lnTo>
                    <a:lnTo>
                      <a:pt x="2260" y="1296"/>
                    </a:lnTo>
                    <a:lnTo>
                      <a:pt x="2260" y="1284"/>
                    </a:lnTo>
                    <a:lnTo>
                      <a:pt x="2260" y="1280"/>
                    </a:lnTo>
                    <a:lnTo>
                      <a:pt x="2260" y="1268"/>
                    </a:lnTo>
                    <a:lnTo>
                      <a:pt x="2256" y="1256"/>
                    </a:lnTo>
                    <a:lnTo>
                      <a:pt x="2254" y="1250"/>
                    </a:lnTo>
                    <a:lnTo>
                      <a:pt x="2252" y="1244"/>
                    </a:lnTo>
                    <a:lnTo>
                      <a:pt x="2256" y="1238"/>
                    </a:lnTo>
                    <a:lnTo>
                      <a:pt x="2266" y="1228"/>
                    </a:lnTo>
                    <a:lnTo>
                      <a:pt x="2274" y="1220"/>
                    </a:lnTo>
                    <a:lnTo>
                      <a:pt x="2280" y="1216"/>
                    </a:lnTo>
                    <a:lnTo>
                      <a:pt x="2286" y="1214"/>
                    </a:lnTo>
                    <a:lnTo>
                      <a:pt x="2290" y="1216"/>
                    </a:lnTo>
                    <a:lnTo>
                      <a:pt x="2292" y="1218"/>
                    </a:lnTo>
                    <a:lnTo>
                      <a:pt x="2292" y="1222"/>
                    </a:lnTo>
                    <a:lnTo>
                      <a:pt x="2294" y="1224"/>
                    </a:lnTo>
                    <a:lnTo>
                      <a:pt x="2304" y="1224"/>
                    </a:lnTo>
                    <a:lnTo>
                      <a:pt x="2310" y="1222"/>
                    </a:lnTo>
                    <a:lnTo>
                      <a:pt x="2314" y="1218"/>
                    </a:lnTo>
                    <a:lnTo>
                      <a:pt x="2320" y="1216"/>
                    </a:lnTo>
                    <a:lnTo>
                      <a:pt x="2326" y="1218"/>
                    </a:lnTo>
                    <a:lnTo>
                      <a:pt x="2332" y="1220"/>
                    </a:lnTo>
                    <a:lnTo>
                      <a:pt x="2338" y="1222"/>
                    </a:lnTo>
                    <a:lnTo>
                      <a:pt x="2344" y="1218"/>
                    </a:lnTo>
                    <a:lnTo>
                      <a:pt x="2362" y="1200"/>
                    </a:lnTo>
                    <a:lnTo>
                      <a:pt x="2374" y="1188"/>
                    </a:lnTo>
                    <a:lnTo>
                      <a:pt x="2382" y="1180"/>
                    </a:lnTo>
                    <a:lnTo>
                      <a:pt x="2392" y="1168"/>
                    </a:lnTo>
                    <a:lnTo>
                      <a:pt x="2422" y="1132"/>
                    </a:lnTo>
                    <a:lnTo>
                      <a:pt x="2430" y="1118"/>
                    </a:lnTo>
                    <a:lnTo>
                      <a:pt x="2442" y="1094"/>
                    </a:lnTo>
                    <a:lnTo>
                      <a:pt x="2446" y="1086"/>
                    </a:lnTo>
                    <a:lnTo>
                      <a:pt x="2446" y="1078"/>
                    </a:lnTo>
                    <a:lnTo>
                      <a:pt x="2446" y="1056"/>
                    </a:lnTo>
                    <a:lnTo>
                      <a:pt x="2448" y="1040"/>
                    </a:lnTo>
                    <a:lnTo>
                      <a:pt x="2454" y="996"/>
                    </a:lnTo>
                    <a:lnTo>
                      <a:pt x="2456" y="980"/>
                    </a:lnTo>
                    <a:lnTo>
                      <a:pt x="2456" y="978"/>
                    </a:lnTo>
                    <a:lnTo>
                      <a:pt x="2454" y="970"/>
                    </a:lnTo>
                    <a:lnTo>
                      <a:pt x="2450" y="964"/>
                    </a:lnTo>
                    <a:lnTo>
                      <a:pt x="2442" y="956"/>
                    </a:lnTo>
                    <a:lnTo>
                      <a:pt x="2436" y="952"/>
                    </a:lnTo>
                    <a:lnTo>
                      <a:pt x="2430" y="954"/>
                    </a:lnTo>
                    <a:lnTo>
                      <a:pt x="2414" y="964"/>
                    </a:lnTo>
                    <a:lnTo>
                      <a:pt x="2406" y="968"/>
                    </a:lnTo>
                    <a:lnTo>
                      <a:pt x="2400" y="966"/>
                    </a:lnTo>
                    <a:lnTo>
                      <a:pt x="2394" y="964"/>
                    </a:lnTo>
                    <a:lnTo>
                      <a:pt x="2388" y="958"/>
                    </a:lnTo>
                    <a:lnTo>
                      <a:pt x="2384" y="952"/>
                    </a:lnTo>
                    <a:lnTo>
                      <a:pt x="2382" y="948"/>
                    </a:lnTo>
                    <a:lnTo>
                      <a:pt x="2378" y="942"/>
                    </a:lnTo>
                    <a:lnTo>
                      <a:pt x="2372" y="940"/>
                    </a:lnTo>
                    <a:lnTo>
                      <a:pt x="2370" y="938"/>
                    </a:lnTo>
                    <a:lnTo>
                      <a:pt x="2372" y="936"/>
                    </a:lnTo>
                    <a:lnTo>
                      <a:pt x="2384" y="924"/>
                    </a:lnTo>
                    <a:lnTo>
                      <a:pt x="2402" y="906"/>
                    </a:lnTo>
                    <a:lnTo>
                      <a:pt x="2412" y="896"/>
                    </a:lnTo>
                    <a:lnTo>
                      <a:pt x="2420" y="888"/>
                    </a:lnTo>
                    <a:lnTo>
                      <a:pt x="2424" y="882"/>
                    </a:lnTo>
                    <a:lnTo>
                      <a:pt x="2426" y="876"/>
                    </a:lnTo>
                    <a:lnTo>
                      <a:pt x="2428" y="872"/>
                    </a:lnTo>
                    <a:lnTo>
                      <a:pt x="2432" y="866"/>
                    </a:lnTo>
                    <a:lnTo>
                      <a:pt x="2490" y="808"/>
                    </a:lnTo>
                    <a:lnTo>
                      <a:pt x="2496" y="804"/>
                    </a:lnTo>
                    <a:lnTo>
                      <a:pt x="2504" y="802"/>
                    </a:lnTo>
                    <a:lnTo>
                      <a:pt x="2506" y="802"/>
                    </a:lnTo>
                    <a:lnTo>
                      <a:pt x="2522" y="802"/>
                    </a:lnTo>
                    <a:lnTo>
                      <a:pt x="2556" y="802"/>
                    </a:lnTo>
                    <a:lnTo>
                      <a:pt x="2564" y="802"/>
                    </a:lnTo>
                    <a:lnTo>
                      <a:pt x="2570" y="800"/>
                    </a:lnTo>
                    <a:lnTo>
                      <a:pt x="2576" y="796"/>
                    </a:lnTo>
                    <a:lnTo>
                      <a:pt x="2584" y="794"/>
                    </a:lnTo>
                    <a:lnTo>
                      <a:pt x="2590" y="796"/>
                    </a:lnTo>
                    <a:lnTo>
                      <a:pt x="2604" y="800"/>
                    </a:lnTo>
                    <a:lnTo>
                      <a:pt x="2610" y="804"/>
                    </a:lnTo>
                    <a:lnTo>
                      <a:pt x="2612" y="810"/>
                    </a:lnTo>
                    <a:lnTo>
                      <a:pt x="2612" y="814"/>
                    </a:lnTo>
                    <a:lnTo>
                      <a:pt x="2614" y="818"/>
                    </a:lnTo>
                    <a:lnTo>
                      <a:pt x="2614" y="820"/>
                    </a:lnTo>
                    <a:lnTo>
                      <a:pt x="2618" y="820"/>
                    </a:lnTo>
                    <a:lnTo>
                      <a:pt x="2620" y="822"/>
                    </a:lnTo>
                    <a:lnTo>
                      <a:pt x="2654" y="814"/>
                    </a:lnTo>
                    <a:lnTo>
                      <a:pt x="2666" y="812"/>
                    </a:lnTo>
                    <a:lnTo>
                      <a:pt x="2668" y="812"/>
                    </a:lnTo>
                    <a:lnTo>
                      <a:pt x="2666" y="808"/>
                    </a:lnTo>
                    <a:lnTo>
                      <a:pt x="2664" y="802"/>
                    </a:lnTo>
                    <a:lnTo>
                      <a:pt x="2664" y="796"/>
                    </a:lnTo>
                    <a:lnTo>
                      <a:pt x="2668" y="782"/>
                    </a:lnTo>
                    <a:lnTo>
                      <a:pt x="2674" y="766"/>
                    </a:lnTo>
                    <a:lnTo>
                      <a:pt x="2678" y="752"/>
                    </a:lnTo>
                    <a:lnTo>
                      <a:pt x="2682" y="746"/>
                    </a:lnTo>
                    <a:lnTo>
                      <a:pt x="2688" y="740"/>
                    </a:lnTo>
                    <a:lnTo>
                      <a:pt x="2704" y="730"/>
                    </a:lnTo>
                    <a:lnTo>
                      <a:pt x="2710" y="726"/>
                    </a:lnTo>
                    <a:lnTo>
                      <a:pt x="2718" y="726"/>
                    </a:lnTo>
                    <a:lnTo>
                      <a:pt x="2742" y="732"/>
                    </a:lnTo>
                    <a:lnTo>
                      <a:pt x="2748" y="736"/>
                    </a:lnTo>
                    <a:lnTo>
                      <a:pt x="2754" y="742"/>
                    </a:lnTo>
                    <a:lnTo>
                      <a:pt x="2756" y="746"/>
                    </a:lnTo>
                    <a:lnTo>
                      <a:pt x="2758" y="750"/>
                    </a:lnTo>
                    <a:lnTo>
                      <a:pt x="2760" y="750"/>
                    </a:lnTo>
                    <a:lnTo>
                      <a:pt x="2762" y="750"/>
                    </a:lnTo>
                    <a:lnTo>
                      <a:pt x="2764" y="748"/>
                    </a:lnTo>
                    <a:lnTo>
                      <a:pt x="2774" y="740"/>
                    </a:lnTo>
                    <a:lnTo>
                      <a:pt x="2786" y="730"/>
                    </a:lnTo>
                    <a:lnTo>
                      <a:pt x="2812" y="710"/>
                    </a:lnTo>
                    <a:lnTo>
                      <a:pt x="2814" y="708"/>
                    </a:lnTo>
                    <a:lnTo>
                      <a:pt x="2816" y="708"/>
                    </a:lnTo>
                    <a:lnTo>
                      <a:pt x="2818" y="710"/>
                    </a:lnTo>
                    <a:lnTo>
                      <a:pt x="2818" y="714"/>
                    </a:lnTo>
                    <a:lnTo>
                      <a:pt x="2818" y="736"/>
                    </a:lnTo>
                    <a:lnTo>
                      <a:pt x="2816" y="744"/>
                    </a:lnTo>
                    <a:lnTo>
                      <a:pt x="2812" y="750"/>
                    </a:lnTo>
                    <a:lnTo>
                      <a:pt x="2794" y="768"/>
                    </a:lnTo>
                    <a:lnTo>
                      <a:pt x="2782" y="778"/>
                    </a:lnTo>
                    <a:lnTo>
                      <a:pt x="2776" y="780"/>
                    </a:lnTo>
                    <a:lnTo>
                      <a:pt x="2770" y="784"/>
                    </a:lnTo>
                    <a:lnTo>
                      <a:pt x="2764" y="790"/>
                    </a:lnTo>
                    <a:lnTo>
                      <a:pt x="2754" y="806"/>
                    </a:lnTo>
                    <a:lnTo>
                      <a:pt x="2744" y="818"/>
                    </a:lnTo>
                    <a:lnTo>
                      <a:pt x="2736" y="826"/>
                    </a:lnTo>
                    <a:lnTo>
                      <a:pt x="2724" y="838"/>
                    </a:lnTo>
                    <a:lnTo>
                      <a:pt x="2716" y="846"/>
                    </a:lnTo>
                    <a:lnTo>
                      <a:pt x="2710" y="850"/>
                    </a:lnTo>
                    <a:lnTo>
                      <a:pt x="2706" y="852"/>
                    </a:lnTo>
                    <a:lnTo>
                      <a:pt x="2702" y="854"/>
                    </a:lnTo>
                    <a:lnTo>
                      <a:pt x="2698" y="860"/>
                    </a:lnTo>
                    <a:lnTo>
                      <a:pt x="2684" y="904"/>
                    </a:lnTo>
                    <a:lnTo>
                      <a:pt x="2682" y="910"/>
                    </a:lnTo>
                    <a:lnTo>
                      <a:pt x="2682" y="918"/>
                    </a:lnTo>
                    <a:lnTo>
                      <a:pt x="2700" y="1020"/>
                    </a:lnTo>
                    <a:lnTo>
                      <a:pt x="2700" y="1022"/>
                    </a:lnTo>
                    <a:lnTo>
                      <a:pt x="2702" y="1024"/>
                    </a:lnTo>
                    <a:lnTo>
                      <a:pt x="2704" y="1024"/>
                    </a:lnTo>
                    <a:lnTo>
                      <a:pt x="2706" y="1022"/>
                    </a:lnTo>
                    <a:lnTo>
                      <a:pt x="2726" y="996"/>
                    </a:lnTo>
                    <a:lnTo>
                      <a:pt x="2734" y="984"/>
                    </a:lnTo>
                    <a:lnTo>
                      <a:pt x="2744" y="972"/>
                    </a:lnTo>
                    <a:lnTo>
                      <a:pt x="2746" y="966"/>
                    </a:lnTo>
                    <a:lnTo>
                      <a:pt x="2754" y="952"/>
                    </a:lnTo>
                    <a:lnTo>
                      <a:pt x="2756" y="948"/>
                    </a:lnTo>
                    <a:lnTo>
                      <a:pt x="2760" y="940"/>
                    </a:lnTo>
                    <a:lnTo>
                      <a:pt x="2766" y="936"/>
                    </a:lnTo>
                    <a:lnTo>
                      <a:pt x="2772" y="934"/>
                    </a:lnTo>
                    <a:lnTo>
                      <a:pt x="2776" y="928"/>
                    </a:lnTo>
                    <a:lnTo>
                      <a:pt x="2778" y="922"/>
                    </a:lnTo>
                    <a:lnTo>
                      <a:pt x="2778" y="918"/>
                    </a:lnTo>
                    <a:lnTo>
                      <a:pt x="2780" y="912"/>
                    </a:lnTo>
                    <a:lnTo>
                      <a:pt x="2784" y="906"/>
                    </a:lnTo>
                    <a:lnTo>
                      <a:pt x="2788" y="900"/>
                    </a:lnTo>
                    <a:lnTo>
                      <a:pt x="2790" y="894"/>
                    </a:lnTo>
                    <a:lnTo>
                      <a:pt x="2796" y="870"/>
                    </a:lnTo>
                    <a:lnTo>
                      <a:pt x="2798" y="856"/>
                    </a:lnTo>
                    <a:lnTo>
                      <a:pt x="2796" y="854"/>
                    </a:lnTo>
                    <a:lnTo>
                      <a:pt x="2790" y="852"/>
                    </a:lnTo>
                    <a:lnTo>
                      <a:pt x="2786" y="852"/>
                    </a:lnTo>
                    <a:lnTo>
                      <a:pt x="2784" y="852"/>
                    </a:lnTo>
                    <a:lnTo>
                      <a:pt x="2782" y="850"/>
                    </a:lnTo>
                    <a:lnTo>
                      <a:pt x="2782" y="848"/>
                    </a:lnTo>
                    <a:lnTo>
                      <a:pt x="2782" y="844"/>
                    </a:lnTo>
                    <a:lnTo>
                      <a:pt x="2796" y="810"/>
                    </a:lnTo>
                    <a:lnTo>
                      <a:pt x="2798" y="804"/>
                    </a:lnTo>
                    <a:lnTo>
                      <a:pt x="2804" y="798"/>
                    </a:lnTo>
                    <a:lnTo>
                      <a:pt x="2816" y="790"/>
                    </a:lnTo>
                    <a:lnTo>
                      <a:pt x="2820" y="786"/>
                    </a:lnTo>
                    <a:lnTo>
                      <a:pt x="2832" y="784"/>
                    </a:lnTo>
                    <a:lnTo>
                      <a:pt x="2838" y="784"/>
                    </a:lnTo>
                    <a:lnTo>
                      <a:pt x="2842" y="788"/>
                    </a:lnTo>
                    <a:lnTo>
                      <a:pt x="2844" y="790"/>
                    </a:lnTo>
                    <a:lnTo>
                      <a:pt x="2848" y="790"/>
                    </a:lnTo>
                    <a:lnTo>
                      <a:pt x="2854" y="788"/>
                    </a:lnTo>
                    <a:lnTo>
                      <a:pt x="2870" y="770"/>
                    </a:lnTo>
                    <a:lnTo>
                      <a:pt x="2874" y="768"/>
                    </a:lnTo>
                    <a:lnTo>
                      <a:pt x="2876" y="768"/>
                    </a:lnTo>
                    <a:lnTo>
                      <a:pt x="2880" y="768"/>
                    </a:lnTo>
                    <a:lnTo>
                      <a:pt x="2882" y="770"/>
                    </a:lnTo>
                    <a:lnTo>
                      <a:pt x="2900" y="788"/>
                    </a:lnTo>
                    <a:lnTo>
                      <a:pt x="2902" y="790"/>
                    </a:lnTo>
                    <a:lnTo>
                      <a:pt x="2906" y="790"/>
                    </a:lnTo>
                    <a:lnTo>
                      <a:pt x="2908" y="788"/>
                    </a:lnTo>
                    <a:lnTo>
                      <a:pt x="2908" y="786"/>
                    </a:lnTo>
                    <a:lnTo>
                      <a:pt x="2914" y="772"/>
                    </a:lnTo>
                    <a:lnTo>
                      <a:pt x="2918" y="766"/>
                    </a:lnTo>
                    <a:lnTo>
                      <a:pt x="2924" y="764"/>
                    </a:lnTo>
                    <a:lnTo>
                      <a:pt x="2928" y="764"/>
                    </a:lnTo>
                    <a:lnTo>
                      <a:pt x="2934" y="762"/>
                    </a:lnTo>
                    <a:lnTo>
                      <a:pt x="2940" y="758"/>
                    </a:lnTo>
                    <a:lnTo>
                      <a:pt x="2960" y="732"/>
                    </a:lnTo>
                    <a:lnTo>
                      <a:pt x="2966" y="726"/>
                    </a:lnTo>
                    <a:lnTo>
                      <a:pt x="2972" y="722"/>
                    </a:lnTo>
                    <a:lnTo>
                      <a:pt x="2996" y="708"/>
                    </a:lnTo>
                    <a:lnTo>
                      <a:pt x="3004" y="706"/>
                    </a:lnTo>
                    <a:lnTo>
                      <a:pt x="3012" y="706"/>
                    </a:lnTo>
                    <a:lnTo>
                      <a:pt x="3016" y="706"/>
                    </a:lnTo>
                    <a:lnTo>
                      <a:pt x="3024" y="706"/>
                    </a:lnTo>
                    <a:lnTo>
                      <a:pt x="3030" y="708"/>
                    </a:lnTo>
                    <a:lnTo>
                      <a:pt x="3036" y="712"/>
                    </a:lnTo>
                    <a:lnTo>
                      <a:pt x="3042" y="712"/>
                    </a:lnTo>
                    <a:lnTo>
                      <a:pt x="3044" y="710"/>
                    </a:lnTo>
                    <a:lnTo>
                      <a:pt x="3044" y="698"/>
                    </a:lnTo>
                    <a:lnTo>
                      <a:pt x="3044" y="694"/>
                    </a:lnTo>
                    <a:lnTo>
                      <a:pt x="3040" y="678"/>
                    </a:lnTo>
                    <a:lnTo>
                      <a:pt x="3036" y="664"/>
                    </a:lnTo>
                    <a:lnTo>
                      <a:pt x="3032" y="656"/>
                    </a:lnTo>
                    <a:lnTo>
                      <a:pt x="3028" y="650"/>
                    </a:lnTo>
                    <a:lnTo>
                      <a:pt x="3020" y="642"/>
                    </a:lnTo>
                    <a:lnTo>
                      <a:pt x="3018" y="640"/>
                    </a:lnTo>
                    <a:lnTo>
                      <a:pt x="3018" y="638"/>
                    </a:lnTo>
                    <a:lnTo>
                      <a:pt x="3018" y="634"/>
                    </a:lnTo>
                    <a:lnTo>
                      <a:pt x="3022" y="634"/>
                    </a:lnTo>
                    <a:lnTo>
                      <a:pt x="3026" y="630"/>
                    </a:lnTo>
                    <a:lnTo>
                      <a:pt x="3040" y="624"/>
                    </a:lnTo>
                    <a:lnTo>
                      <a:pt x="3046" y="620"/>
                    </a:lnTo>
                    <a:close/>
                    <a:moveTo>
                      <a:pt x="420" y="930"/>
                    </a:moveTo>
                    <a:lnTo>
                      <a:pt x="420" y="930"/>
                    </a:lnTo>
                    <a:lnTo>
                      <a:pt x="414" y="924"/>
                    </a:lnTo>
                    <a:lnTo>
                      <a:pt x="410" y="920"/>
                    </a:lnTo>
                    <a:lnTo>
                      <a:pt x="414" y="924"/>
                    </a:lnTo>
                    <a:lnTo>
                      <a:pt x="420" y="930"/>
                    </a:lnTo>
                    <a:close/>
                    <a:moveTo>
                      <a:pt x="938" y="1244"/>
                    </a:moveTo>
                    <a:lnTo>
                      <a:pt x="938" y="1244"/>
                    </a:lnTo>
                    <a:lnTo>
                      <a:pt x="934" y="1238"/>
                    </a:lnTo>
                    <a:lnTo>
                      <a:pt x="928" y="1236"/>
                    </a:lnTo>
                    <a:lnTo>
                      <a:pt x="924" y="1234"/>
                    </a:lnTo>
                    <a:lnTo>
                      <a:pt x="914" y="1234"/>
                    </a:lnTo>
                    <a:lnTo>
                      <a:pt x="902" y="1238"/>
                    </a:lnTo>
                    <a:lnTo>
                      <a:pt x="896" y="1240"/>
                    </a:lnTo>
                    <a:lnTo>
                      <a:pt x="890" y="1242"/>
                    </a:lnTo>
                    <a:lnTo>
                      <a:pt x="882" y="1244"/>
                    </a:lnTo>
                    <a:lnTo>
                      <a:pt x="878" y="1244"/>
                    </a:lnTo>
                    <a:lnTo>
                      <a:pt x="864" y="1244"/>
                    </a:lnTo>
                    <a:lnTo>
                      <a:pt x="852" y="1240"/>
                    </a:lnTo>
                    <a:lnTo>
                      <a:pt x="848" y="1238"/>
                    </a:lnTo>
                    <a:lnTo>
                      <a:pt x="836" y="1234"/>
                    </a:lnTo>
                    <a:lnTo>
                      <a:pt x="822" y="1234"/>
                    </a:lnTo>
                    <a:lnTo>
                      <a:pt x="800" y="1234"/>
                    </a:lnTo>
                    <a:lnTo>
                      <a:pt x="786" y="1234"/>
                    </a:lnTo>
                    <a:lnTo>
                      <a:pt x="774" y="1234"/>
                    </a:lnTo>
                    <a:lnTo>
                      <a:pt x="770" y="1234"/>
                    </a:lnTo>
                    <a:lnTo>
                      <a:pt x="764" y="1236"/>
                    </a:lnTo>
                    <a:lnTo>
                      <a:pt x="758" y="1238"/>
                    </a:lnTo>
                    <a:lnTo>
                      <a:pt x="746" y="1248"/>
                    </a:lnTo>
                    <a:lnTo>
                      <a:pt x="740" y="1250"/>
                    </a:lnTo>
                    <a:lnTo>
                      <a:pt x="734" y="1250"/>
                    </a:lnTo>
                    <a:lnTo>
                      <a:pt x="728" y="1248"/>
                    </a:lnTo>
                    <a:lnTo>
                      <a:pt x="722" y="1244"/>
                    </a:lnTo>
                    <a:lnTo>
                      <a:pt x="716" y="1240"/>
                    </a:lnTo>
                    <a:lnTo>
                      <a:pt x="702" y="1236"/>
                    </a:lnTo>
                    <a:lnTo>
                      <a:pt x="696" y="1232"/>
                    </a:lnTo>
                    <a:lnTo>
                      <a:pt x="694" y="1226"/>
                    </a:lnTo>
                    <a:lnTo>
                      <a:pt x="694" y="1222"/>
                    </a:lnTo>
                    <a:lnTo>
                      <a:pt x="696" y="1214"/>
                    </a:lnTo>
                    <a:lnTo>
                      <a:pt x="700" y="1208"/>
                    </a:lnTo>
                    <a:lnTo>
                      <a:pt x="708" y="1200"/>
                    </a:lnTo>
                    <a:lnTo>
                      <a:pt x="714" y="1194"/>
                    </a:lnTo>
                    <a:lnTo>
                      <a:pt x="714" y="1186"/>
                    </a:lnTo>
                    <a:lnTo>
                      <a:pt x="714" y="1172"/>
                    </a:lnTo>
                    <a:lnTo>
                      <a:pt x="714" y="1166"/>
                    </a:lnTo>
                    <a:lnTo>
                      <a:pt x="718" y="1160"/>
                    </a:lnTo>
                    <a:lnTo>
                      <a:pt x="724" y="1156"/>
                    </a:lnTo>
                    <a:lnTo>
                      <a:pt x="728" y="1150"/>
                    </a:lnTo>
                    <a:lnTo>
                      <a:pt x="740" y="1142"/>
                    </a:lnTo>
                    <a:lnTo>
                      <a:pt x="746" y="1140"/>
                    </a:lnTo>
                    <a:lnTo>
                      <a:pt x="754" y="1136"/>
                    </a:lnTo>
                    <a:lnTo>
                      <a:pt x="760" y="1136"/>
                    </a:lnTo>
                    <a:lnTo>
                      <a:pt x="764" y="1136"/>
                    </a:lnTo>
                    <a:lnTo>
                      <a:pt x="772" y="1138"/>
                    </a:lnTo>
                    <a:lnTo>
                      <a:pt x="778" y="1140"/>
                    </a:lnTo>
                    <a:lnTo>
                      <a:pt x="780" y="1146"/>
                    </a:lnTo>
                    <a:lnTo>
                      <a:pt x="778" y="1150"/>
                    </a:lnTo>
                    <a:lnTo>
                      <a:pt x="776" y="1152"/>
                    </a:lnTo>
                    <a:lnTo>
                      <a:pt x="776" y="1156"/>
                    </a:lnTo>
                    <a:lnTo>
                      <a:pt x="778" y="1160"/>
                    </a:lnTo>
                    <a:lnTo>
                      <a:pt x="786" y="1170"/>
                    </a:lnTo>
                    <a:lnTo>
                      <a:pt x="792" y="1172"/>
                    </a:lnTo>
                    <a:lnTo>
                      <a:pt x="800" y="1172"/>
                    </a:lnTo>
                    <a:lnTo>
                      <a:pt x="824" y="1158"/>
                    </a:lnTo>
                    <a:lnTo>
                      <a:pt x="832" y="1156"/>
                    </a:lnTo>
                    <a:lnTo>
                      <a:pt x="838" y="1158"/>
                    </a:lnTo>
                    <a:lnTo>
                      <a:pt x="862" y="1164"/>
                    </a:lnTo>
                    <a:lnTo>
                      <a:pt x="870" y="1166"/>
                    </a:lnTo>
                    <a:lnTo>
                      <a:pt x="874" y="1172"/>
                    </a:lnTo>
                    <a:lnTo>
                      <a:pt x="886" y="1188"/>
                    </a:lnTo>
                    <a:lnTo>
                      <a:pt x="888" y="1194"/>
                    </a:lnTo>
                    <a:lnTo>
                      <a:pt x="890" y="1200"/>
                    </a:lnTo>
                    <a:lnTo>
                      <a:pt x="892" y="1204"/>
                    </a:lnTo>
                    <a:lnTo>
                      <a:pt x="894" y="1210"/>
                    </a:lnTo>
                    <a:lnTo>
                      <a:pt x="900" y="1212"/>
                    </a:lnTo>
                    <a:lnTo>
                      <a:pt x="908" y="1214"/>
                    </a:lnTo>
                    <a:lnTo>
                      <a:pt x="912" y="1214"/>
                    </a:lnTo>
                    <a:lnTo>
                      <a:pt x="918" y="1216"/>
                    </a:lnTo>
                    <a:lnTo>
                      <a:pt x="924" y="1218"/>
                    </a:lnTo>
                    <a:lnTo>
                      <a:pt x="932" y="1232"/>
                    </a:lnTo>
                    <a:lnTo>
                      <a:pt x="936" y="1236"/>
                    </a:lnTo>
                    <a:lnTo>
                      <a:pt x="938" y="1244"/>
                    </a:lnTo>
                    <a:close/>
                    <a:moveTo>
                      <a:pt x="1094" y="1156"/>
                    </a:moveTo>
                    <a:lnTo>
                      <a:pt x="1094" y="1156"/>
                    </a:lnTo>
                    <a:lnTo>
                      <a:pt x="1078" y="1156"/>
                    </a:lnTo>
                    <a:lnTo>
                      <a:pt x="1074" y="1156"/>
                    </a:lnTo>
                    <a:lnTo>
                      <a:pt x="1068" y="1156"/>
                    </a:lnTo>
                    <a:lnTo>
                      <a:pt x="1062" y="1160"/>
                    </a:lnTo>
                    <a:lnTo>
                      <a:pt x="1058" y="1166"/>
                    </a:lnTo>
                    <a:lnTo>
                      <a:pt x="1058" y="1172"/>
                    </a:lnTo>
                    <a:lnTo>
                      <a:pt x="1064" y="1196"/>
                    </a:lnTo>
                    <a:lnTo>
                      <a:pt x="1068" y="1204"/>
                    </a:lnTo>
                    <a:lnTo>
                      <a:pt x="1072" y="1210"/>
                    </a:lnTo>
                    <a:lnTo>
                      <a:pt x="1080" y="1218"/>
                    </a:lnTo>
                    <a:lnTo>
                      <a:pt x="1084" y="1224"/>
                    </a:lnTo>
                    <a:lnTo>
                      <a:pt x="1086" y="1232"/>
                    </a:lnTo>
                    <a:lnTo>
                      <a:pt x="1086" y="1256"/>
                    </a:lnTo>
                    <a:lnTo>
                      <a:pt x="1086" y="1264"/>
                    </a:lnTo>
                    <a:lnTo>
                      <a:pt x="1080" y="1266"/>
                    </a:lnTo>
                    <a:lnTo>
                      <a:pt x="1020" y="1278"/>
                    </a:lnTo>
                    <a:lnTo>
                      <a:pt x="1014" y="1278"/>
                    </a:lnTo>
                    <a:lnTo>
                      <a:pt x="1010" y="1276"/>
                    </a:lnTo>
                    <a:lnTo>
                      <a:pt x="1006" y="1274"/>
                    </a:lnTo>
                    <a:lnTo>
                      <a:pt x="1002" y="1278"/>
                    </a:lnTo>
                    <a:lnTo>
                      <a:pt x="998" y="1280"/>
                    </a:lnTo>
                    <a:lnTo>
                      <a:pt x="990" y="1282"/>
                    </a:lnTo>
                    <a:lnTo>
                      <a:pt x="982" y="1284"/>
                    </a:lnTo>
                    <a:lnTo>
                      <a:pt x="976" y="1284"/>
                    </a:lnTo>
                    <a:lnTo>
                      <a:pt x="972" y="1284"/>
                    </a:lnTo>
                    <a:lnTo>
                      <a:pt x="962" y="1278"/>
                    </a:lnTo>
                    <a:lnTo>
                      <a:pt x="958" y="1272"/>
                    </a:lnTo>
                    <a:lnTo>
                      <a:pt x="954" y="1268"/>
                    </a:lnTo>
                    <a:lnTo>
                      <a:pt x="954" y="1266"/>
                    </a:lnTo>
                    <a:lnTo>
                      <a:pt x="954" y="1264"/>
                    </a:lnTo>
                    <a:lnTo>
                      <a:pt x="960" y="1264"/>
                    </a:lnTo>
                    <a:lnTo>
                      <a:pt x="968" y="1262"/>
                    </a:lnTo>
                    <a:lnTo>
                      <a:pt x="976" y="1260"/>
                    </a:lnTo>
                    <a:lnTo>
                      <a:pt x="980" y="1256"/>
                    </a:lnTo>
                    <a:lnTo>
                      <a:pt x="986" y="1256"/>
                    </a:lnTo>
                    <a:lnTo>
                      <a:pt x="992" y="1258"/>
                    </a:lnTo>
                    <a:lnTo>
                      <a:pt x="996" y="1264"/>
                    </a:lnTo>
                    <a:lnTo>
                      <a:pt x="998" y="1268"/>
                    </a:lnTo>
                    <a:lnTo>
                      <a:pt x="998" y="1270"/>
                    </a:lnTo>
                    <a:lnTo>
                      <a:pt x="1002" y="1266"/>
                    </a:lnTo>
                    <a:lnTo>
                      <a:pt x="1004" y="1260"/>
                    </a:lnTo>
                    <a:lnTo>
                      <a:pt x="1012" y="1248"/>
                    </a:lnTo>
                    <a:lnTo>
                      <a:pt x="1022" y="1240"/>
                    </a:lnTo>
                    <a:lnTo>
                      <a:pt x="1024" y="1234"/>
                    </a:lnTo>
                    <a:lnTo>
                      <a:pt x="1024" y="1226"/>
                    </a:lnTo>
                    <a:lnTo>
                      <a:pt x="1010" y="1202"/>
                    </a:lnTo>
                    <a:lnTo>
                      <a:pt x="1002" y="1188"/>
                    </a:lnTo>
                    <a:lnTo>
                      <a:pt x="974" y="1152"/>
                    </a:lnTo>
                    <a:lnTo>
                      <a:pt x="970" y="1146"/>
                    </a:lnTo>
                    <a:lnTo>
                      <a:pt x="972" y="1138"/>
                    </a:lnTo>
                    <a:lnTo>
                      <a:pt x="984" y="1122"/>
                    </a:lnTo>
                    <a:lnTo>
                      <a:pt x="988" y="1118"/>
                    </a:lnTo>
                    <a:lnTo>
                      <a:pt x="994" y="1112"/>
                    </a:lnTo>
                    <a:lnTo>
                      <a:pt x="1000" y="1110"/>
                    </a:lnTo>
                    <a:lnTo>
                      <a:pt x="1006" y="1108"/>
                    </a:lnTo>
                    <a:lnTo>
                      <a:pt x="1012" y="1112"/>
                    </a:lnTo>
                    <a:lnTo>
                      <a:pt x="1018" y="1114"/>
                    </a:lnTo>
                    <a:lnTo>
                      <a:pt x="1026" y="1116"/>
                    </a:lnTo>
                    <a:lnTo>
                      <a:pt x="1048" y="1116"/>
                    </a:lnTo>
                    <a:lnTo>
                      <a:pt x="1064" y="1116"/>
                    </a:lnTo>
                    <a:lnTo>
                      <a:pt x="1078" y="1116"/>
                    </a:lnTo>
                    <a:lnTo>
                      <a:pt x="1084" y="1118"/>
                    </a:lnTo>
                    <a:lnTo>
                      <a:pt x="1090" y="1122"/>
                    </a:lnTo>
                    <a:lnTo>
                      <a:pt x="1110" y="1148"/>
                    </a:lnTo>
                    <a:lnTo>
                      <a:pt x="1112" y="1152"/>
                    </a:lnTo>
                    <a:lnTo>
                      <a:pt x="1112" y="1154"/>
                    </a:lnTo>
                    <a:lnTo>
                      <a:pt x="1110" y="1154"/>
                    </a:lnTo>
                    <a:lnTo>
                      <a:pt x="1108" y="1156"/>
                    </a:lnTo>
                    <a:lnTo>
                      <a:pt x="1094" y="1156"/>
                    </a:lnTo>
                    <a:close/>
                    <a:moveTo>
                      <a:pt x="1098" y="350"/>
                    </a:moveTo>
                    <a:lnTo>
                      <a:pt x="1098" y="350"/>
                    </a:lnTo>
                    <a:lnTo>
                      <a:pt x="1102" y="354"/>
                    </a:lnTo>
                    <a:lnTo>
                      <a:pt x="1106" y="358"/>
                    </a:lnTo>
                    <a:lnTo>
                      <a:pt x="1108" y="362"/>
                    </a:lnTo>
                    <a:lnTo>
                      <a:pt x="1112" y="366"/>
                    </a:lnTo>
                    <a:lnTo>
                      <a:pt x="1118" y="368"/>
                    </a:lnTo>
                    <a:lnTo>
                      <a:pt x="1124" y="372"/>
                    </a:lnTo>
                    <a:lnTo>
                      <a:pt x="1132" y="372"/>
                    </a:lnTo>
                    <a:lnTo>
                      <a:pt x="1156" y="372"/>
                    </a:lnTo>
                    <a:lnTo>
                      <a:pt x="1158" y="372"/>
                    </a:lnTo>
                    <a:lnTo>
                      <a:pt x="1160" y="370"/>
                    </a:lnTo>
                    <a:lnTo>
                      <a:pt x="1160" y="368"/>
                    </a:lnTo>
                    <a:lnTo>
                      <a:pt x="1158" y="366"/>
                    </a:lnTo>
                    <a:lnTo>
                      <a:pt x="1150" y="358"/>
                    </a:lnTo>
                    <a:lnTo>
                      <a:pt x="1146" y="352"/>
                    </a:lnTo>
                    <a:lnTo>
                      <a:pt x="1142" y="346"/>
                    </a:lnTo>
                    <a:lnTo>
                      <a:pt x="1128" y="302"/>
                    </a:lnTo>
                    <a:lnTo>
                      <a:pt x="1126" y="294"/>
                    </a:lnTo>
                    <a:lnTo>
                      <a:pt x="1128" y="286"/>
                    </a:lnTo>
                    <a:lnTo>
                      <a:pt x="1140" y="262"/>
                    </a:lnTo>
                    <a:lnTo>
                      <a:pt x="1148" y="248"/>
                    </a:lnTo>
                    <a:lnTo>
                      <a:pt x="1180" y="184"/>
                    </a:lnTo>
                    <a:lnTo>
                      <a:pt x="1184" y="178"/>
                    </a:lnTo>
                    <a:lnTo>
                      <a:pt x="1190" y="172"/>
                    </a:lnTo>
                    <a:lnTo>
                      <a:pt x="1216" y="152"/>
                    </a:lnTo>
                    <a:lnTo>
                      <a:pt x="1226" y="140"/>
                    </a:lnTo>
                    <a:lnTo>
                      <a:pt x="1238" y="124"/>
                    </a:lnTo>
                    <a:lnTo>
                      <a:pt x="1244" y="120"/>
                    </a:lnTo>
                    <a:lnTo>
                      <a:pt x="1250" y="116"/>
                    </a:lnTo>
                    <a:lnTo>
                      <a:pt x="1264" y="110"/>
                    </a:lnTo>
                    <a:lnTo>
                      <a:pt x="1278" y="104"/>
                    </a:lnTo>
                    <a:lnTo>
                      <a:pt x="1294" y="94"/>
                    </a:lnTo>
                    <a:lnTo>
                      <a:pt x="1306" y="84"/>
                    </a:lnTo>
                    <a:lnTo>
                      <a:pt x="1334" y="56"/>
                    </a:lnTo>
                    <a:lnTo>
                      <a:pt x="1338" y="50"/>
                    </a:lnTo>
                    <a:lnTo>
                      <a:pt x="1336" y="42"/>
                    </a:lnTo>
                    <a:lnTo>
                      <a:pt x="1334" y="38"/>
                    </a:lnTo>
                    <a:lnTo>
                      <a:pt x="1328" y="32"/>
                    </a:lnTo>
                    <a:lnTo>
                      <a:pt x="1322" y="30"/>
                    </a:lnTo>
                    <a:lnTo>
                      <a:pt x="1308" y="30"/>
                    </a:lnTo>
                    <a:lnTo>
                      <a:pt x="1302" y="32"/>
                    </a:lnTo>
                    <a:lnTo>
                      <a:pt x="1296" y="36"/>
                    </a:lnTo>
                    <a:lnTo>
                      <a:pt x="1286" y="44"/>
                    </a:lnTo>
                    <a:lnTo>
                      <a:pt x="1276" y="54"/>
                    </a:lnTo>
                    <a:lnTo>
                      <a:pt x="1270" y="58"/>
                    </a:lnTo>
                    <a:lnTo>
                      <a:pt x="1264" y="62"/>
                    </a:lnTo>
                    <a:lnTo>
                      <a:pt x="1250" y="66"/>
                    </a:lnTo>
                    <a:lnTo>
                      <a:pt x="1234" y="70"/>
                    </a:lnTo>
                    <a:lnTo>
                      <a:pt x="1220" y="70"/>
                    </a:lnTo>
                    <a:lnTo>
                      <a:pt x="1214" y="70"/>
                    </a:lnTo>
                    <a:lnTo>
                      <a:pt x="1208" y="74"/>
                    </a:lnTo>
                    <a:lnTo>
                      <a:pt x="1198" y="84"/>
                    </a:lnTo>
                    <a:lnTo>
                      <a:pt x="1188" y="94"/>
                    </a:lnTo>
                    <a:lnTo>
                      <a:pt x="1160" y="122"/>
                    </a:lnTo>
                    <a:lnTo>
                      <a:pt x="1146" y="132"/>
                    </a:lnTo>
                    <a:lnTo>
                      <a:pt x="1142" y="134"/>
                    </a:lnTo>
                    <a:lnTo>
                      <a:pt x="1136" y="140"/>
                    </a:lnTo>
                    <a:lnTo>
                      <a:pt x="1134" y="146"/>
                    </a:lnTo>
                    <a:lnTo>
                      <a:pt x="1134" y="160"/>
                    </a:lnTo>
                    <a:lnTo>
                      <a:pt x="1132" y="166"/>
                    </a:lnTo>
                    <a:lnTo>
                      <a:pt x="1128" y="170"/>
                    </a:lnTo>
                    <a:lnTo>
                      <a:pt x="1122" y="174"/>
                    </a:lnTo>
                    <a:lnTo>
                      <a:pt x="1116" y="178"/>
                    </a:lnTo>
                    <a:lnTo>
                      <a:pt x="1110" y="184"/>
                    </a:lnTo>
                    <a:lnTo>
                      <a:pt x="1100" y="200"/>
                    </a:lnTo>
                    <a:lnTo>
                      <a:pt x="1096" y="206"/>
                    </a:lnTo>
                    <a:lnTo>
                      <a:pt x="1096" y="214"/>
                    </a:lnTo>
                    <a:lnTo>
                      <a:pt x="1096" y="218"/>
                    </a:lnTo>
                    <a:lnTo>
                      <a:pt x="1094" y="226"/>
                    </a:lnTo>
                    <a:lnTo>
                      <a:pt x="1092" y="232"/>
                    </a:lnTo>
                    <a:lnTo>
                      <a:pt x="1090" y="238"/>
                    </a:lnTo>
                    <a:lnTo>
                      <a:pt x="1082" y="252"/>
                    </a:lnTo>
                    <a:lnTo>
                      <a:pt x="1080" y="258"/>
                    </a:lnTo>
                    <a:lnTo>
                      <a:pt x="1076" y="266"/>
                    </a:lnTo>
                    <a:lnTo>
                      <a:pt x="1076" y="272"/>
                    </a:lnTo>
                    <a:lnTo>
                      <a:pt x="1076" y="286"/>
                    </a:lnTo>
                    <a:lnTo>
                      <a:pt x="1074" y="294"/>
                    </a:lnTo>
                    <a:lnTo>
                      <a:pt x="1072" y="302"/>
                    </a:lnTo>
                    <a:lnTo>
                      <a:pt x="1070" y="306"/>
                    </a:lnTo>
                    <a:lnTo>
                      <a:pt x="1068" y="314"/>
                    </a:lnTo>
                    <a:lnTo>
                      <a:pt x="1068" y="322"/>
                    </a:lnTo>
                    <a:lnTo>
                      <a:pt x="1074" y="336"/>
                    </a:lnTo>
                    <a:lnTo>
                      <a:pt x="1078" y="342"/>
                    </a:lnTo>
                    <a:lnTo>
                      <a:pt x="1084" y="346"/>
                    </a:lnTo>
                    <a:lnTo>
                      <a:pt x="1098" y="350"/>
                    </a:lnTo>
                    <a:close/>
                    <a:moveTo>
                      <a:pt x="148" y="1002"/>
                    </a:moveTo>
                    <a:lnTo>
                      <a:pt x="148" y="1002"/>
                    </a:lnTo>
                    <a:lnTo>
                      <a:pt x="162" y="994"/>
                    </a:lnTo>
                    <a:lnTo>
                      <a:pt x="168" y="992"/>
                    </a:lnTo>
                    <a:lnTo>
                      <a:pt x="172" y="988"/>
                    </a:lnTo>
                    <a:lnTo>
                      <a:pt x="174" y="980"/>
                    </a:lnTo>
                    <a:lnTo>
                      <a:pt x="174" y="978"/>
                    </a:lnTo>
                    <a:lnTo>
                      <a:pt x="174" y="962"/>
                    </a:lnTo>
                    <a:lnTo>
                      <a:pt x="174" y="958"/>
                    </a:lnTo>
                    <a:lnTo>
                      <a:pt x="176" y="950"/>
                    </a:lnTo>
                    <a:lnTo>
                      <a:pt x="180" y="944"/>
                    </a:lnTo>
                    <a:lnTo>
                      <a:pt x="182" y="940"/>
                    </a:lnTo>
                    <a:lnTo>
                      <a:pt x="180" y="936"/>
                    </a:lnTo>
                    <a:lnTo>
                      <a:pt x="176" y="930"/>
                    </a:lnTo>
                    <a:lnTo>
                      <a:pt x="174" y="926"/>
                    </a:lnTo>
                    <a:lnTo>
                      <a:pt x="172" y="922"/>
                    </a:lnTo>
                    <a:lnTo>
                      <a:pt x="170" y="920"/>
                    </a:lnTo>
                    <a:lnTo>
                      <a:pt x="164" y="920"/>
                    </a:lnTo>
                    <a:lnTo>
                      <a:pt x="160" y="916"/>
                    </a:lnTo>
                    <a:lnTo>
                      <a:pt x="158" y="914"/>
                    </a:lnTo>
                    <a:lnTo>
                      <a:pt x="154" y="914"/>
                    </a:lnTo>
                    <a:lnTo>
                      <a:pt x="148" y="916"/>
                    </a:lnTo>
                    <a:lnTo>
                      <a:pt x="140" y="924"/>
                    </a:lnTo>
                    <a:lnTo>
                      <a:pt x="136" y="930"/>
                    </a:lnTo>
                    <a:lnTo>
                      <a:pt x="134" y="936"/>
                    </a:lnTo>
                    <a:lnTo>
                      <a:pt x="132" y="938"/>
                    </a:lnTo>
                    <a:lnTo>
                      <a:pt x="126" y="940"/>
                    </a:lnTo>
                    <a:lnTo>
                      <a:pt x="124" y="940"/>
                    </a:lnTo>
                    <a:lnTo>
                      <a:pt x="120" y="940"/>
                    </a:lnTo>
                    <a:lnTo>
                      <a:pt x="118" y="942"/>
                    </a:lnTo>
                    <a:lnTo>
                      <a:pt x="118" y="944"/>
                    </a:lnTo>
                    <a:lnTo>
                      <a:pt x="118" y="948"/>
                    </a:lnTo>
                    <a:lnTo>
                      <a:pt x="122" y="952"/>
                    </a:lnTo>
                    <a:lnTo>
                      <a:pt x="122" y="958"/>
                    </a:lnTo>
                    <a:lnTo>
                      <a:pt x="120" y="960"/>
                    </a:lnTo>
                    <a:lnTo>
                      <a:pt x="118" y="960"/>
                    </a:lnTo>
                    <a:lnTo>
                      <a:pt x="120" y="964"/>
                    </a:lnTo>
                    <a:lnTo>
                      <a:pt x="124" y="970"/>
                    </a:lnTo>
                    <a:lnTo>
                      <a:pt x="124" y="974"/>
                    </a:lnTo>
                    <a:lnTo>
                      <a:pt x="124" y="978"/>
                    </a:lnTo>
                    <a:lnTo>
                      <a:pt x="120" y="984"/>
                    </a:lnTo>
                    <a:lnTo>
                      <a:pt x="116" y="988"/>
                    </a:lnTo>
                    <a:lnTo>
                      <a:pt x="116" y="994"/>
                    </a:lnTo>
                    <a:lnTo>
                      <a:pt x="116" y="1004"/>
                    </a:lnTo>
                    <a:lnTo>
                      <a:pt x="116" y="1008"/>
                    </a:lnTo>
                    <a:lnTo>
                      <a:pt x="120" y="1012"/>
                    </a:lnTo>
                    <a:lnTo>
                      <a:pt x="126" y="1016"/>
                    </a:lnTo>
                    <a:lnTo>
                      <a:pt x="132" y="1014"/>
                    </a:lnTo>
                    <a:lnTo>
                      <a:pt x="148" y="1002"/>
                    </a:lnTo>
                    <a:close/>
                    <a:moveTo>
                      <a:pt x="1506" y="1812"/>
                    </a:moveTo>
                    <a:lnTo>
                      <a:pt x="1506" y="1812"/>
                    </a:lnTo>
                    <a:lnTo>
                      <a:pt x="1506" y="1828"/>
                    </a:lnTo>
                    <a:lnTo>
                      <a:pt x="1506" y="1832"/>
                    </a:lnTo>
                    <a:lnTo>
                      <a:pt x="1508" y="1836"/>
                    </a:lnTo>
                    <a:lnTo>
                      <a:pt x="1510" y="1838"/>
                    </a:lnTo>
                    <a:lnTo>
                      <a:pt x="1512" y="1840"/>
                    </a:lnTo>
                    <a:lnTo>
                      <a:pt x="1514" y="1840"/>
                    </a:lnTo>
                    <a:lnTo>
                      <a:pt x="1518" y="1840"/>
                    </a:lnTo>
                    <a:lnTo>
                      <a:pt x="1524" y="1838"/>
                    </a:lnTo>
                    <a:lnTo>
                      <a:pt x="1530" y="1834"/>
                    </a:lnTo>
                    <a:lnTo>
                      <a:pt x="1532" y="1828"/>
                    </a:lnTo>
                    <a:lnTo>
                      <a:pt x="1532" y="1822"/>
                    </a:lnTo>
                    <a:lnTo>
                      <a:pt x="1530" y="1816"/>
                    </a:lnTo>
                    <a:lnTo>
                      <a:pt x="1514" y="1806"/>
                    </a:lnTo>
                    <a:lnTo>
                      <a:pt x="1510" y="1804"/>
                    </a:lnTo>
                    <a:lnTo>
                      <a:pt x="1508" y="1804"/>
                    </a:lnTo>
                    <a:lnTo>
                      <a:pt x="1508" y="1806"/>
                    </a:lnTo>
                    <a:lnTo>
                      <a:pt x="1506" y="1808"/>
                    </a:lnTo>
                    <a:lnTo>
                      <a:pt x="1506" y="1812"/>
                    </a:lnTo>
                    <a:close/>
                    <a:moveTo>
                      <a:pt x="1910" y="1994"/>
                    </a:moveTo>
                    <a:lnTo>
                      <a:pt x="1910" y="1994"/>
                    </a:lnTo>
                    <a:lnTo>
                      <a:pt x="1904" y="1980"/>
                    </a:lnTo>
                    <a:lnTo>
                      <a:pt x="1892" y="1964"/>
                    </a:lnTo>
                    <a:lnTo>
                      <a:pt x="1884" y="1952"/>
                    </a:lnTo>
                    <a:lnTo>
                      <a:pt x="1872" y="1942"/>
                    </a:lnTo>
                    <a:lnTo>
                      <a:pt x="1846" y="1914"/>
                    </a:lnTo>
                    <a:lnTo>
                      <a:pt x="1832" y="1904"/>
                    </a:lnTo>
                    <a:lnTo>
                      <a:pt x="1826" y="1902"/>
                    </a:lnTo>
                    <a:lnTo>
                      <a:pt x="1812" y="1896"/>
                    </a:lnTo>
                    <a:lnTo>
                      <a:pt x="1808" y="1892"/>
                    </a:lnTo>
                    <a:lnTo>
                      <a:pt x="1800" y="1888"/>
                    </a:lnTo>
                    <a:lnTo>
                      <a:pt x="1796" y="1882"/>
                    </a:lnTo>
                    <a:lnTo>
                      <a:pt x="1784" y="1866"/>
                    </a:lnTo>
                    <a:lnTo>
                      <a:pt x="1780" y="1862"/>
                    </a:lnTo>
                    <a:lnTo>
                      <a:pt x="1772" y="1860"/>
                    </a:lnTo>
                    <a:lnTo>
                      <a:pt x="1768" y="1860"/>
                    </a:lnTo>
                    <a:lnTo>
                      <a:pt x="1766" y="1860"/>
                    </a:lnTo>
                    <a:lnTo>
                      <a:pt x="1764" y="1862"/>
                    </a:lnTo>
                    <a:lnTo>
                      <a:pt x="1762" y="1864"/>
                    </a:lnTo>
                    <a:lnTo>
                      <a:pt x="1762" y="1868"/>
                    </a:lnTo>
                    <a:lnTo>
                      <a:pt x="1768" y="1890"/>
                    </a:lnTo>
                    <a:lnTo>
                      <a:pt x="1772" y="1898"/>
                    </a:lnTo>
                    <a:lnTo>
                      <a:pt x="1776" y="1904"/>
                    </a:lnTo>
                    <a:lnTo>
                      <a:pt x="1784" y="1912"/>
                    </a:lnTo>
                    <a:lnTo>
                      <a:pt x="1796" y="1924"/>
                    </a:lnTo>
                    <a:lnTo>
                      <a:pt x="1804" y="1932"/>
                    </a:lnTo>
                    <a:lnTo>
                      <a:pt x="1814" y="1942"/>
                    </a:lnTo>
                    <a:lnTo>
                      <a:pt x="1824" y="1956"/>
                    </a:lnTo>
                    <a:lnTo>
                      <a:pt x="1836" y="1980"/>
                    </a:lnTo>
                    <a:lnTo>
                      <a:pt x="1840" y="1986"/>
                    </a:lnTo>
                    <a:lnTo>
                      <a:pt x="1846" y="1992"/>
                    </a:lnTo>
                    <a:lnTo>
                      <a:pt x="1862" y="2002"/>
                    </a:lnTo>
                    <a:lnTo>
                      <a:pt x="1876" y="2012"/>
                    </a:lnTo>
                    <a:lnTo>
                      <a:pt x="1892" y="2022"/>
                    </a:lnTo>
                    <a:lnTo>
                      <a:pt x="1898" y="2024"/>
                    </a:lnTo>
                    <a:lnTo>
                      <a:pt x="1906" y="2022"/>
                    </a:lnTo>
                    <a:lnTo>
                      <a:pt x="1910" y="2020"/>
                    </a:lnTo>
                    <a:lnTo>
                      <a:pt x="1916" y="2016"/>
                    </a:lnTo>
                    <a:lnTo>
                      <a:pt x="1916" y="2008"/>
                    </a:lnTo>
                    <a:lnTo>
                      <a:pt x="1910" y="1994"/>
                    </a:lnTo>
                    <a:close/>
                    <a:moveTo>
                      <a:pt x="1004" y="2148"/>
                    </a:moveTo>
                    <a:lnTo>
                      <a:pt x="1004" y="2148"/>
                    </a:lnTo>
                    <a:lnTo>
                      <a:pt x="998" y="2154"/>
                    </a:lnTo>
                    <a:lnTo>
                      <a:pt x="994" y="2160"/>
                    </a:lnTo>
                    <a:lnTo>
                      <a:pt x="982" y="2176"/>
                    </a:lnTo>
                    <a:lnTo>
                      <a:pt x="978" y="2182"/>
                    </a:lnTo>
                    <a:lnTo>
                      <a:pt x="970" y="2186"/>
                    </a:lnTo>
                    <a:lnTo>
                      <a:pt x="966" y="2188"/>
                    </a:lnTo>
                    <a:lnTo>
                      <a:pt x="954" y="2198"/>
                    </a:lnTo>
                    <a:lnTo>
                      <a:pt x="950" y="2202"/>
                    </a:lnTo>
                    <a:lnTo>
                      <a:pt x="950" y="2210"/>
                    </a:lnTo>
                    <a:lnTo>
                      <a:pt x="956" y="2234"/>
                    </a:lnTo>
                    <a:lnTo>
                      <a:pt x="958" y="2242"/>
                    </a:lnTo>
                    <a:lnTo>
                      <a:pt x="956" y="2248"/>
                    </a:lnTo>
                    <a:lnTo>
                      <a:pt x="952" y="2264"/>
                    </a:lnTo>
                    <a:lnTo>
                      <a:pt x="946" y="2278"/>
                    </a:lnTo>
                    <a:lnTo>
                      <a:pt x="942" y="2284"/>
                    </a:lnTo>
                    <a:lnTo>
                      <a:pt x="940" y="2290"/>
                    </a:lnTo>
                    <a:lnTo>
                      <a:pt x="938" y="2298"/>
                    </a:lnTo>
                    <a:lnTo>
                      <a:pt x="938" y="2302"/>
                    </a:lnTo>
                    <a:lnTo>
                      <a:pt x="938" y="2318"/>
                    </a:lnTo>
                    <a:lnTo>
                      <a:pt x="938" y="2322"/>
                    </a:lnTo>
                    <a:lnTo>
                      <a:pt x="940" y="2328"/>
                    </a:lnTo>
                    <a:lnTo>
                      <a:pt x="944" y="2336"/>
                    </a:lnTo>
                    <a:lnTo>
                      <a:pt x="952" y="2344"/>
                    </a:lnTo>
                    <a:lnTo>
                      <a:pt x="958" y="2346"/>
                    </a:lnTo>
                    <a:lnTo>
                      <a:pt x="966" y="2346"/>
                    </a:lnTo>
                    <a:lnTo>
                      <a:pt x="970" y="2342"/>
                    </a:lnTo>
                    <a:lnTo>
                      <a:pt x="978" y="2340"/>
                    </a:lnTo>
                    <a:lnTo>
                      <a:pt x="986" y="2340"/>
                    </a:lnTo>
                    <a:lnTo>
                      <a:pt x="990" y="2340"/>
                    </a:lnTo>
                    <a:lnTo>
                      <a:pt x="996" y="2338"/>
                    </a:lnTo>
                    <a:lnTo>
                      <a:pt x="1000" y="2332"/>
                    </a:lnTo>
                    <a:lnTo>
                      <a:pt x="1034" y="2210"/>
                    </a:lnTo>
                    <a:lnTo>
                      <a:pt x="1036" y="2194"/>
                    </a:lnTo>
                    <a:lnTo>
                      <a:pt x="1036" y="2190"/>
                    </a:lnTo>
                    <a:lnTo>
                      <a:pt x="1036" y="2174"/>
                    </a:lnTo>
                    <a:lnTo>
                      <a:pt x="1036" y="2160"/>
                    </a:lnTo>
                    <a:lnTo>
                      <a:pt x="1036" y="2154"/>
                    </a:lnTo>
                    <a:lnTo>
                      <a:pt x="1034" y="2146"/>
                    </a:lnTo>
                    <a:lnTo>
                      <a:pt x="1030" y="2140"/>
                    </a:lnTo>
                    <a:lnTo>
                      <a:pt x="1028" y="2138"/>
                    </a:lnTo>
                    <a:lnTo>
                      <a:pt x="1026" y="2136"/>
                    </a:lnTo>
                    <a:lnTo>
                      <a:pt x="1024" y="2136"/>
                    </a:lnTo>
                    <a:lnTo>
                      <a:pt x="1020" y="2138"/>
                    </a:lnTo>
                    <a:lnTo>
                      <a:pt x="1004" y="2148"/>
                    </a:lnTo>
                    <a:close/>
                    <a:moveTo>
                      <a:pt x="184" y="906"/>
                    </a:moveTo>
                    <a:lnTo>
                      <a:pt x="184" y="906"/>
                    </a:lnTo>
                    <a:lnTo>
                      <a:pt x="186" y="902"/>
                    </a:lnTo>
                    <a:lnTo>
                      <a:pt x="188" y="900"/>
                    </a:lnTo>
                    <a:lnTo>
                      <a:pt x="192" y="902"/>
                    </a:lnTo>
                    <a:lnTo>
                      <a:pt x="194" y="908"/>
                    </a:lnTo>
                    <a:lnTo>
                      <a:pt x="194" y="912"/>
                    </a:lnTo>
                    <a:lnTo>
                      <a:pt x="194" y="926"/>
                    </a:lnTo>
                    <a:lnTo>
                      <a:pt x="194" y="928"/>
                    </a:lnTo>
                    <a:lnTo>
                      <a:pt x="198" y="930"/>
                    </a:lnTo>
                    <a:lnTo>
                      <a:pt x="208" y="930"/>
                    </a:lnTo>
                    <a:lnTo>
                      <a:pt x="212" y="932"/>
                    </a:lnTo>
                    <a:lnTo>
                      <a:pt x="218" y="934"/>
                    </a:lnTo>
                    <a:lnTo>
                      <a:pt x="222" y="940"/>
                    </a:lnTo>
                    <a:lnTo>
                      <a:pt x="222" y="944"/>
                    </a:lnTo>
                    <a:lnTo>
                      <a:pt x="222" y="954"/>
                    </a:lnTo>
                    <a:lnTo>
                      <a:pt x="220" y="960"/>
                    </a:lnTo>
                    <a:lnTo>
                      <a:pt x="216" y="964"/>
                    </a:lnTo>
                    <a:lnTo>
                      <a:pt x="210" y="966"/>
                    </a:lnTo>
                    <a:lnTo>
                      <a:pt x="198" y="974"/>
                    </a:lnTo>
                    <a:lnTo>
                      <a:pt x="196" y="978"/>
                    </a:lnTo>
                    <a:lnTo>
                      <a:pt x="198" y="980"/>
                    </a:lnTo>
                    <a:lnTo>
                      <a:pt x="202" y="980"/>
                    </a:lnTo>
                    <a:lnTo>
                      <a:pt x="204" y="984"/>
                    </a:lnTo>
                    <a:lnTo>
                      <a:pt x="202" y="988"/>
                    </a:lnTo>
                    <a:lnTo>
                      <a:pt x="198" y="994"/>
                    </a:lnTo>
                    <a:lnTo>
                      <a:pt x="194" y="998"/>
                    </a:lnTo>
                    <a:lnTo>
                      <a:pt x="194" y="1004"/>
                    </a:lnTo>
                    <a:lnTo>
                      <a:pt x="194" y="1008"/>
                    </a:lnTo>
                    <a:lnTo>
                      <a:pt x="198" y="1008"/>
                    </a:lnTo>
                    <a:lnTo>
                      <a:pt x="208" y="1008"/>
                    </a:lnTo>
                    <a:lnTo>
                      <a:pt x="210" y="1010"/>
                    </a:lnTo>
                    <a:lnTo>
                      <a:pt x="210" y="1016"/>
                    </a:lnTo>
                    <a:lnTo>
                      <a:pt x="206" y="1020"/>
                    </a:lnTo>
                    <a:lnTo>
                      <a:pt x="202" y="1028"/>
                    </a:lnTo>
                    <a:lnTo>
                      <a:pt x="196" y="1032"/>
                    </a:lnTo>
                    <a:lnTo>
                      <a:pt x="190" y="1034"/>
                    </a:lnTo>
                    <a:lnTo>
                      <a:pt x="186" y="1038"/>
                    </a:lnTo>
                    <a:lnTo>
                      <a:pt x="184" y="1042"/>
                    </a:lnTo>
                    <a:lnTo>
                      <a:pt x="186" y="1046"/>
                    </a:lnTo>
                    <a:lnTo>
                      <a:pt x="188" y="1048"/>
                    </a:lnTo>
                    <a:lnTo>
                      <a:pt x="192" y="1046"/>
                    </a:lnTo>
                    <a:lnTo>
                      <a:pt x="194" y="1042"/>
                    </a:lnTo>
                    <a:lnTo>
                      <a:pt x="194" y="1040"/>
                    </a:lnTo>
                    <a:lnTo>
                      <a:pt x="198" y="1038"/>
                    </a:lnTo>
                    <a:lnTo>
                      <a:pt x="208" y="1038"/>
                    </a:lnTo>
                    <a:lnTo>
                      <a:pt x="212" y="1036"/>
                    </a:lnTo>
                    <a:lnTo>
                      <a:pt x="218" y="1034"/>
                    </a:lnTo>
                    <a:lnTo>
                      <a:pt x="222" y="1032"/>
                    </a:lnTo>
                    <a:lnTo>
                      <a:pt x="228" y="1034"/>
                    </a:lnTo>
                    <a:lnTo>
                      <a:pt x="232" y="1036"/>
                    </a:lnTo>
                    <a:lnTo>
                      <a:pt x="238" y="1034"/>
                    </a:lnTo>
                    <a:lnTo>
                      <a:pt x="244" y="1030"/>
                    </a:lnTo>
                    <a:lnTo>
                      <a:pt x="250" y="1028"/>
                    </a:lnTo>
                    <a:lnTo>
                      <a:pt x="254" y="1028"/>
                    </a:lnTo>
                    <a:lnTo>
                      <a:pt x="262" y="1028"/>
                    </a:lnTo>
                    <a:lnTo>
                      <a:pt x="268" y="1024"/>
                    </a:lnTo>
                    <a:lnTo>
                      <a:pt x="274" y="1022"/>
                    </a:lnTo>
                    <a:lnTo>
                      <a:pt x="280" y="1018"/>
                    </a:lnTo>
                    <a:lnTo>
                      <a:pt x="282" y="1014"/>
                    </a:lnTo>
                    <a:lnTo>
                      <a:pt x="282" y="1008"/>
                    </a:lnTo>
                    <a:lnTo>
                      <a:pt x="286" y="1004"/>
                    </a:lnTo>
                    <a:lnTo>
                      <a:pt x="290" y="998"/>
                    </a:lnTo>
                    <a:lnTo>
                      <a:pt x="290" y="990"/>
                    </a:lnTo>
                    <a:lnTo>
                      <a:pt x="290" y="988"/>
                    </a:lnTo>
                    <a:lnTo>
                      <a:pt x="290" y="982"/>
                    </a:lnTo>
                    <a:lnTo>
                      <a:pt x="286" y="980"/>
                    </a:lnTo>
                    <a:lnTo>
                      <a:pt x="276" y="980"/>
                    </a:lnTo>
                    <a:lnTo>
                      <a:pt x="272" y="978"/>
                    </a:lnTo>
                    <a:lnTo>
                      <a:pt x="272" y="974"/>
                    </a:lnTo>
                    <a:lnTo>
                      <a:pt x="272" y="964"/>
                    </a:lnTo>
                    <a:lnTo>
                      <a:pt x="268" y="952"/>
                    </a:lnTo>
                    <a:lnTo>
                      <a:pt x="266" y="946"/>
                    </a:lnTo>
                    <a:lnTo>
                      <a:pt x="256" y="934"/>
                    </a:lnTo>
                    <a:lnTo>
                      <a:pt x="252" y="930"/>
                    </a:lnTo>
                    <a:lnTo>
                      <a:pt x="250" y="922"/>
                    </a:lnTo>
                    <a:lnTo>
                      <a:pt x="244" y="908"/>
                    </a:lnTo>
                    <a:lnTo>
                      <a:pt x="242" y="902"/>
                    </a:lnTo>
                    <a:lnTo>
                      <a:pt x="238" y="900"/>
                    </a:lnTo>
                    <a:lnTo>
                      <a:pt x="232" y="900"/>
                    </a:lnTo>
                    <a:lnTo>
                      <a:pt x="228" y="896"/>
                    </a:lnTo>
                    <a:lnTo>
                      <a:pt x="226" y="890"/>
                    </a:lnTo>
                    <a:lnTo>
                      <a:pt x="226" y="884"/>
                    </a:lnTo>
                    <a:lnTo>
                      <a:pt x="228" y="878"/>
                    </a:lnTo>
                    <a:lnTo>
                      <a:pt x="232" y="866"/>
                    </a:lnTo>
                    <a:lnTo>
                      <a:pt x="234" y="862"/>
                    </a:lnTo>
                    <a:lnTo>
                      <a:pt x="238" y="856"/>
                    </a:lnTo>
                    <a:lnTo>
                      <a:pt x="238" y="854"/>
                    </a:lnTo>
                    <a:lnTo>
                      <a:pt x="238" y="852"/>
                    </a:lnTo>
                    <a:lnTo>
                      <a:pt x="236" y="848"/>
                    </a:lnTo>
                    <a:lnTo>
                      <a:pt x="230" y="846"/>
                    </a:lnTo>
                    <a:lnTo>
                      <a:pt x="224" y="844"/>
                    </a:lnTo>
                    <a:lnTo>
                      <a:pt x="218" y="846"/>
                    </a:lnTo>
                    <a:lnTo>
                      <a:pt x="212" y="848"/>
                    </a:lnTo>
                    <a:lnTo>
                      <a:pt x="208" y="846"/>
                    </a:lnTo>
                    <a:lnTo>
                      <a:pt x="206" y="840"/>
                    </a:lnTo>
                    <a:lnTo>
                      <a:pt x="206" y="834"/>
                    </a:lnTo>
                    <a:lnTo>
                      <a:pt x="210" y="830"/>
                    </a:lnTo>
                    <a:lnTo>
                      <a:pt x="210" y="824"/>
                    </a:lnTo>
                    <a:lnTo>
                      <a:pt x="210" y="822"/>
                    </a:lnTo>
                    <a:lnTo>
                      <a:pt x="208" y="822"/>
                    </a:lnTo>
                    <a:lnTo>
                      <a:pt x="198" y="822"/>
                    </a:lnTo>
                    <a:lnTo>
                      <a:pt x="194" y="824"/>
                    </a:lnTo>
                    <a:lnTo>
                      <a:pt x="190" y="830"/>
                    </a:lnTo>
                    <a:lnTo>
                      <a:pt x="188" y="834"/>
                    </a:lnTo>
                    <a:lnTo>
                      <a:pt x="178" y="846"/>
                    </a:lnTo>
                    <a:lnTo>
                      <a:pt x="176" y="852"/>
                    </a:lnTo>
                    <a:lnTo>
                      <a:pt x="174" y="856"/>
                    </a:lnTo>
                    <a:lnTo>
                      <a:pt x="174" y="866"/>
                    </a:lnTo>
                    <a:lnTo>
                      <a:pt x="174" y="876"/>
                    </a:lnTo>
                    <a:lnTo>
                      <a:pt x="174" y="888"/>
                    </a:lnTo>
                    <a:lnTo>
                      <a:pt x="174" y="892"/>
                    </a:lnTo>
                    <a:lnTo>
                      <a:pt x="176" y="900"/>
                    </a:lnTo>
                    <a:lnTo>
                      <a:pt x="178" y="906"/>
                    </a:lnTo>
                    <a:lnTo>
                      <a:pt x="182" y="908"/>
                    </a:lnTo>
                    <a:lnTo>
                      <a:pt x="184" y="906"/>
                    </a:lnTo>
                    <a:close/>
                    <a:moveTo>
                      <a:pt x="3012" y="2570"/>
                    </a:moveTo>
                    <a:lnTo>
                      <a:pt x="3012" y="2570"/>
                    </a:lnTo>
                    <a:lnTo>
                      <a:pt x="3004" y="2572"/>
                    </a:lnTo>
                    <a:lnTo>
                      <a:pt x="2996" y="2570"/>
                    </a:lnTo>
                    <a:lnTo>
                      <a:pt x="2992" y="2568"/>
                    </a:lnTo>
                    <a:lnTo>
                      <a:pt x="2986" y="2562"/>
                    </a:lnTo>
                    <a:lnTo>
                      <a:pt x="2980" y="2556"/>
                    </a:lnTo>
                    <a:lnTo>
                      <a:pt x="2978" y="2552"/>
                    </a:lnTo>
                    <a:lnTo>
                      <a:pt x="2976" y="2544"/>
                    </a:lnTo>
                    <a:lnTo>
                      <a:pt x="2974" y="2536"/>
                    </a:lnTo>
                    <a:lnTo>
                      <a:pt x="2974" y="2532"/>
                    </a:lnTo>
                    <a:lnTo>
                      <a:pt x="2972" y="2526"/>
                    </a:lnTo>
                    <a:lnTo>
                      <a:pt x="2968" y="2522"/>
                    </a:lnTo>
                    <a:lnTo>
                      <a:pt x="2962" y="2518"/>
                    </a:lnTo>
                    <a:lnTo>
                      <a:pt x="2958" y="2518"/>
                    </a:lnTo>
                    <a:lnTo>
                      <a:pt x="2958" y="2522"/>
                    </a:lnTo>
                    <a:lnTo>
                      <a:pt x="2970" y="2548"/>
                    </a:lnTo>
                    <a:lnTo>
                      <a:pt x="2974" y="2554"/>
                    </a:lnTo>
                    <a:lnTo>
                      <a:pt x="2974" y="2562"/>
                    </a:lnTo>
                    <a:lnTo>
                      <a:pt x="2974" y="2566"/>
                    </a:lnTo>
                    <a:lnTo>
                      <a:pt x="2974" y="2574"/>
                    </a:lnTo>
                    <a:lnTo>
                      <a:pt x="2970" y="2580"/>
                    </a:lnTo>
                    <a:lnTo>
                      <a:pt x="2960" y="2596"/>
                    </a:lnTo>
                    <a:lnTo>
                      <a:pt x="2958" y="2600"/>
                    </a:lnTo>
                    <a:lnTo>
                      <a:pt x="2958" y="2602"/>
                    </a:lnTo>
                    <a:lnTo>
                      <a:pt x="2960" y="2604"/>
                    </a:lnTo>
                    <a:lnTo>
                      <a:pt x="2962" y="2606"/>
                    </a:lnTo>
                    <a:lnTo>
                      <a:pt x="2968" y="2610"/>
                    </a:lnTo>
                    <a:lnTo>
                      <a:pt x="2972" y="2614"/>
                    </a:lnTo>
                    <a:lnTo>
                      <a:pt x="2974" y="2620"/>
                    </a:lnTo>
                    <a:lnTo>
                      <a:pt x="2974" y="2624"/>
                    </a:lnTo>
                    <a:lnTo>
                      <a:pt x="2976" y="2632"/>
                    </a:lnTo>
                    <a:lnTo>
                      <a:pt x="2980" y="2638"/>
                    </a:lnTo>
                    <a:lnTo>
                      <a:pt x="2982" y="2638"/>
                    </a:lnTo>
                    <a:lnTo>
                      <a:pt x="2984" y="2638"/>
                    </a:lnTo>
                    <a:lnTo>
                      <a:pt x="2990" y="2636"/>
                    </a:lnTo>
                    <a:lnTo>
                      <a:pt x="2998" y="2628"/>
                    </a:lnTo>
                    <a:lnTo>
                      <a:pt x="3002" y="2622"/>
                    </a:lnTo>
                    <a:lnTo>
                      <a:pt x="3004" y="2614"/>
                    </a:lnTo>
                    <a:lnTo>
                      <a:pt x="3004" y="2610"/>
                    </a:lnTo>
                    <a:lnTo>
                      <a:pt x="3006" y="2604"/>
                    </a:lnTo>
                    <a:lnTo>
                      <a:pt x="3008" y="2598"/>
                    </a:lnTo>
                    <a:lnTo>
                      <a:pt x="3018" y="2588"/>
                    </a:lnTo>
                    <a:lnTo>
                      <a:pt x="3028" y="2578"/>
                    </a:lnTo>
                    <a:lnTo>
                      <a:pt x="3030" y="2574"/>
                    </a:lnTo>
                    <a:lnTo>
                      <a:pt x="3028" y="2568"/>
                    </a:lnTo>
                    <a:lnTo>
                      <a:pt x="3024" y="2566"/>
                    </a:lnTo>
                    <a:lnTo>
                      <a:pt x="3016" y="2568"/>
                    </a:lnTo>
                    <a:lnTo>
                      <a:pt x="3012" y="2570"/>
                    </a:lnTo>
                    <a:close/>
                    <a:moveTo>
                      <a:pt x="490" y="1328"/>
                    </a:moveTo>
                    <a:lnTo>
                      <a:pt x="490" y="1328"/>
                    </a:lnTo>
                    <a:lnTo>
                      <a:pt x="494" y="1328"/>
                    </a:lnTo>
                    <a:lnTo>
                      <a:pt x="496" y="1328"/>
                    </a:lnTo>
                    <a:lnTo>
                      <a:pt x="498" y="1326"/>
                    </a:lnTo>
                    <a:lnTo>
                      <a:pt x="498" y="1324"/>
                    </a:lnTo>
                    <a:lnTo>
                      <a:pt x="498" y="1320"/>
                    </a:lnTo>
                    <a:lnTo>
                      <a:pt x="498" y="1306"/>
                    </a:lnTo>
                    <a:lnTo>
                      <a:pt x="496" y="1304"/>
                    </a:lnTo>
                    <a:lnTo>
                      <a:pt x="490" y="1302"/>
                    </a:lnTo>
                    <a:lnTo>
                      <a:pt x="486" y="1302"/>
                    </a:lnTo>
                    <a:lnTo>
                      <a:pt x="470" y="1304"/>
                    </a:lnTo>
                    <a:lnTo>
                      <a:pt x="456" y="1310"/>
                    </a:lnTo>
                    <a:lnTo>
                      <a:pt x="454" y="1312"/>
                    </a:lnTo>
                    <a:lnTo>
                      <a:pt x="456" y="1314"/>
                    </a:lnTo>
                    <a:lnTo>
                      <a:pt x="470" y="1320"/>
                    </a:lnTo>
                    <a:lnTo>
                      <a:pt x="486" y="1326"/>
                    </a:lnTo>
                    <a:lnTo>
                      <a:pt x="490" y="1328"/>
                    </a:lnTo>
                    <a:close/>
                    <a:moveTo>
                      <a:pt x="2940" y="2636"/>
                    </a:moveTo>
                    <a:lnTo>
                      <a:pt x="2940" y="2636"/>
                    </a:lnTo>
                    <a:lnTo>
                      <a:pt x="2938" y="2636"/>
                    </a:lnTo>
                    <a:lnTo>
                      <a:pt x="2936" y="2636"/>
                    </a:lnTo>
                    <a:lnTo>
                      <a:pt x="2932" y="2640"/>
                    </a:lnTo>
                    <a:lnTo>
                      <a:pt x="2928" y="2644"/>
                    </a:lnTo>
                    <a:lnTo>
                      <a:pt x="2922" y="2658"/>
                    </a:lnTo>
                    <a:lnTo>
                      <a:pt x="2920" y="2664"/>
                    </a:lnTo>
                    <a:lnTo>
                      <a:pt x="2910" y="2676"/>
                    </a:lnTo>
                    <a:lnTo>
                      <a:pt x="2906" y="2680"/>
                    </a:lnTo>
                    <a:lnTo>
                      <a:pt x="2898" y="2684"/>
                    </a:lnTo>
                    <a:lnTo>
                      <a:pt x="2884" y="2688"/>
                    </a:lnTo>
                    <a:lnTo>
                      <a:pt x="2878" y="2692"/>
                    </a:lnTo>
                    <a:lnTo>
                      <a:pt x="2872" y="2698"/>
                    </a:lnTo>
                    <a:lnTo>
                      <a:pt x="2870" y="2704"/>
                    </a:lnTo>
                    <a:lnTo>
                      <a:pt x="2864" y="2718"/>
                    </a:lnTo>
                    <a:lnTo>
                      <a:pt x="2860" y="2732"/>
                    </a:lnTo>
                    <a:lnTo>
                      <a:pt x="2858" y="2740"/>
                    </a:lnTo>
                    <a:lnTo>
                      <a:pt x="2862" y="2746"/>
                    </a:lnTo>
                    <a:lnTo>
                      <a:pt x="2874" y="2754"/>
                    </a:lnTo>
                    <a:lnTo>
                      <a:pt x="2880" y="2756"/>
                    </a:lnTo>
                    <a:lnTo>
                      <a:pt x="2886" y="2758"/>
                    </a:lnTo>
                    <a:lnTo>
                      <a:pt x="2894" y="2756"/>
                    </a:lnTo>
                    <a:lnTo>
                      <a:pt x="2898" y="2754"/>
                    </a:lnTo>
                    <a:lnTo>
                      <a:pt x="2904" y="2750"/>
                    </a:lnTo>
                    <a:lnTo>
                      <a:pt x="2908" y="2742"/>
                    </a:lnTo>
                    <a:lnTo>
                      <a:pt x="2914" y="2728"/>
                    </a:lnTo>
                    <a:lnTo>
                      <a:pt x="2916" y="2712"/>
                    </a:lnTo>
                    <a:lnTo>
                      <a:pt x="2916" y="2708"/>
                    </a:lnTo>
                    <a:lnTo>
                      <a:pt x="2918" y="2702"/>
                    </a:lnTo>
                    <a:lnTo>
                      <a:pt x="2922" y="2696"/>
                    </a:lnTo>
                    <a:lnTo>
                      <a:pt x="2930" y="2686"/>
                    </a:lnTo>
                    <a:lnTo>
                      <a:pt x="2940" y="2676"/>
                    </a:lnTo>
                    <a:lnTo>
                      <a:pt x="2952" y="2668"/>
                    </a:lnTo>
                    <a:lnTo>
                      <a:pt x="2958" y="2666"/>
                    </a:lnTo>
                    <a:lnTo>
                      <a:pt x="2962" y="2660"/>
                    </a:lnTo>
                    <a:lnTo>
                      <a:pt x="2964" y="2654"/>
                    </a:lnTo>
                    <a:lnTo>
                      <a:pt x="2964" y="2650"/>
                    </a:lnTo>
                    <a:lnTo>
                      <a:pt x="2964" y="2646"/>
                    </a:lnTo>
                    <a:lnTo>
                      <a:pt x="2962" y="2644"/>
                    </a:lnTo>
                    <a:lnTo>
                      <a:pt x="2960" y="2642"/>
                    </a:lnTo>
                    <a:lnTo>
                      <a:pt x="2956" y="2642"/>
                    </a:lnTo>
                    <a:lnTo>
                      <a:pt x="2954" y="2642"/>
                    </a:lnTo>
                    <a:lnTo>
                      <a:pt x="2946" y="2640"/>
                    </a:lnTo>
                    <a:lnTo>
                      <a:pt x="2940" y="2636"/>
                    </a:lnTo>
                    <a:close/>
                    <a:moveTo>
                      <a:pt x="406" y="1248"/>
                    </a:moveTo>
                    <a:lnTo>
                      <a:pt x="406" y="1248"/>
                    </a:lnTo>
                    <a:lnTo>
                      <a:pt x="402" y="1254"/>
                    </a:lnTo>
                    <a:lnTo>
                      <a:pt x="400" y="1260"/>
                    </a:lnTo>
                    <a:lnTo>
                      <a:pt x="400" y="1274"/>
                    </a:lnTo>
                    <a:lnTo>
                      <a:pt x="400" y="1278"/>
                    </a:lnTo>
                    <a:lnTo>
                      <a:pt x="402" y="1280"/>
                    </a:lnTo>
                    <a:lnTo>
                      <a:pt x="404" y="1282"/>
                    </a:lnTo>
                    <a:lnTo>
                      <a:pt x="408" y="1282"/>
                    </a:lnTo>
                    <a:lnTo>
                      <a:pt x="412" y="1282"/>
                    </a:lnTo>
                    <a:lnTo>
                      <a:pt x="416" y="1282"/>
                    </a:lnTo>
                    <a:lnTo>
                      <a:pt x="418" y="1280"/>
                    </a:lnTo>
                    <a:lnTo>
                      <a:pt x="420" y="1278"/>
                    </a:lnTo>
                    <a:lnTo>
                      <a:pt x="420" y="1274"/>
                    </a:lnTo>
                    <a:lnTo>
                      <a:pt x="420" y="1270"/>
                    </a:lnTo>
                    <a:lnTo>
                      <a:pt x="418" y="1262"/>
                    </a:lnTo>
                    <a:lnTo>
                      <a:pt x="416" y="1256"/>
                    </a:lnTo>
                    <a:lnTo>
                      <a:pt x="414" y="1250"/>
                    </a:lnTo>
                    <a:lnTo>
                      <a:pt x="412" y="1248"/>
                    </a:lnTo>
                    <a:lnTo>
                      <a:pt x="410" y="1246"/>
                    </a:lnTo>
                    <a:lnTo>
                      <a:pt x="408" y="1246"/>
                    </a:lnTo>
                    <a:lnTo>
                      <a:pt x="406" y="1248"/>
                    </a:lnTo>
                    <a:close/>
                    <a:moveTo>
                      <a:pt x="2286" y="1412"/>
                    </a:moveTo>
                    <a:lnTo>
                      <a:pt x="2286" y="1412"/>
                    </a:lnTo>
                    <a:lnTo>
                      <a:pt x="2290" y="1424"/>
                    </a:lnTo>
                    <a:lnTo>
                      <a:pt x="2290" y="1426"/>
                    </a:lnTo>
                    <a:lnTo>
                      <a:pt x="2292" y="1426"/>
                    </a:lnTo>
                    <a:lnTo>
                      <a:pt x="2296" y="1426"/>
                    </a:lnTo>
                    <a:lnTo>
                      <a:pt x="2302" y="1422"/>
                    </a:lnTo>
                    <a:lnTo>
                      <a:pt x="2306" y="1418"/>
                    </a:lnTo>
                    <a:lnTo>
                      <a:pt x="2308" y="1410"/>
                    </a:lnTo>
                    <a:lnTo>
                      <a:pt x="2308" y="1408"/>
                    </a:lnTo>
                    <a:lnTo>
                      <a:pt x="2308" y="1394"/>
                    </a:lnTo>
                    <a:lnTo>
                      <a:pt x="2308" y="1392"/>
                    </a:lnTo>
                    <a:lnTo>
                      <a:pt x="2306" y="1392"/>
                    </a:lnTo>
                    <a:lnTo>
                      <a:pt x="2302" y="1392"/>
                    </a:lnTo>
                    <a:lnTo>
                      <a:pt x="2288" y="1396"/>
                    </a:lnTo>
                    <a:lnTo>
                      <a:pt x="2284" y="1398"/>
                    </a:lnTo>
                    <a:lnTo>
                      <a:pt x="2284" y="1400"/>
                    </a:lnTo>
                    <a:lnTo>
                      <a:pt x="2282" y="1404"/>
                    </a:lnTo>
                    <a:lnTo>
                      <a:pt x="2284" y="1406"/>
                    </a:lnTo>
                    <a:lnTo>
                      <a:pt x="2286" y="1412"/>
                    </a:lnTo>
                    <a:close/>
                    <a:moveTo>
                      <a:pt x="414" y="1210"/>
                    </a:moveTo>
                    <a:lnTo>
                      <a:pt x="414" y="1210"/>
                    </a:lnTo>
                    <a:lnTo>
                      <a:pt x="412" y="1208"/>
                    </a:lnTo>
                    <a:lnTo>
                      <a:pt x="410" y="1206"/>
                    </a:lnTo>
                    <a:lnTo>
                      <a:pt x="406" y="1206"/>
                    </a:lnTo>
                    <a:lnTo>
                      <a:pt x="404" y="1208"/>
                    </a:lnTo>
                    <a:lnTo>
                      <a:pt x="398" y="1210"/>
                    </a:lnTo>
                    <a:lnTo>
                      <a:pt x="396" y="1212"/>
                    </a:lnTo>
                    <a:lnTo>
                      <a:pt x="394" y="1214"/>
                    </a:lnTo>
                    <a:lnTo>
                      <a:pt x="394" y="1216"/>
                    </a:lnTo>
                    <a:lnTo>
                      <a:pt x="396" y="1220"/>
                    </a:lnTo>
                    <a:lnTo>
                      <a:pt x="404" y="1228"/>
                    </a:lnTo>
                    <a:lnTo>
                      <a:pt x="410" y="1230"/>
                    </a:lnTo>
                    <a:lnTo>
                      <a:pt x="412" y="1230"/>
                    </a:lnTo>
                    <a:lnTo>
                      <a:pt x="416" y="1228"/>
                    </a:lnTo>
                    <a:lnTo>
                      <a:pt x="418" y="1224"/>
                    </a:lnTo>
                    <a:lnTo>
                      <a:pt x="416" y="1216"/>
                    </a:lnTo>
                    <a:lnTo>
                      <a:pt x="414" y="1210"/>
                    </a:lnTo>
                    <a:close/>
                    <a:moveTo>
                      <a:pt x="2302" y="1960"/>
                    </a:moveTo>
                    <a:lnTo>
                      <a:pt x="2302" y="1960"/>
                    </a:lnTo>
                    <a:lnTo>
                      <a:pt x="2302" y="1962"/>
                    </a:lnTo>
                    <a:lnTo>
                      <a:pt x="2302" y="1966"/>
                    </a:lnTo>
                    <a:lnTo>
                      <a:pt x="2304" y="1968"/>
                    </a:lnTo>
                    <a:lnTo>
                      <a:pt x="2306" y="1970"/>
                    </a:lnTo>
                    <a:lnTo>
                      <a:pt x="2312" y="1974"/>
                    </a:lnTo>
                    <a:lnTo>
                      <a:pt x="2324" y="1982"/>
                    </a:lnTo>
                    <a:lnTo>
                      <a:pt x="2326" y="1988"/>
                    </a:lnTo>
                    <a:lnTo>
                      <a:pt x="2328" y="1994"/>
                    </a:lnTo>
                    <a:lnTo>
                      <a:pt x="2328" y="1998"/>
                    </a:lnTo>
                    <a:lnTo>
                      <a:pt x="2328" y="2002"/>
                    </a:lnTo>
                    <a:lnTo>
                      <a:pt x="2330" y="2004"/>
                    </a:lnTo>
                    <a:lnTo>
                      <a:pt x="2334" y="2006"/>
                    </a:lnTo>
                    <a:lnTo>
                      <a:pt x="2336" y="2006"/>
                    </a:lnTo>
                    <a:lnTo>
                      <a:pt x="2340" y="2006"/>
                    </a:lnTo>
                    <a:lnTo>
                      <a:pt x="2352" y="2006"/>
                    </a:lnTo>
                    <a:lnTo>
                      <a:pt x="2358" y="2008"/>
                    </a:lnTo>
                    <a:lnTo>
                      <a:pt x="2364" y="2010"/>
                    </a:lnTo>
                    <a:lnTo>
                      <a:pt x="2380" y="2022"/>
                    </a:lnTo>
                    <a:lnTo>
                      <a:pt x="2394" y="2030"/>
                    </a:lnTo>
                    <a:lnTo>
                      <a:pt x="2420" y="2042"/>
                    </a:lnTo>
                    <a:lnTo>
                      <a:pt x="2424" y="2046"/>
                    </a:lnTo>
                    <a:lnTo>
                      <a:pt x="2426" y="2050"/>
                    </a:lnTo>
                    <a:lnTo>
                      <a:pt x="2424" y="2054"/>
                    </a:lnTo>
                    <a:lnTo>
                      <a:pt x="2420" y="2058"/>
                    </a:lnTo>
                    <a:lnTo>
                      <a:pt x="2414" y="2062"/>
                    </a:lnTo>
                    <a:lnTo>
                      <a:pt x="2410" y="2064"/>
                    </a:lnTo>
                    <a:lnTo>
                      <a:pt x="2414" y="2066"/>
                    </a:lnTo>
                    <a:lnTo>
                      <a:pt x="2418" y="2066"/>
                    </a:lnTo>
                    <a:lnTo>
                      <a:pt x="2426" y="2066"/>
                    </a:lnTo>
                    <a:lnTo>
                      <a:pt x="2434" y="2068"/>
                    </a:lnTo>
                    <a:lnTo>
                      <a:pt x="2438" y="2072"/>
                    </a:lnTo>
                    <a:lnTo>
                      <a:pt x="2452" y="2078"/>
                    </a:lnTo>
                    <a:lnTo>
                      <a:pt x="2458" y="2082"/>
                    </a:lnTo>
                    <a:lnTo>
                      <a:pt x="2470" y="2084"/>
                    </a:lnTo>
                    <a:lnTo>
                      <a:pt x="2476" y="2084"/>
                    </a:lnTo>
                    <a:lnTo>
                      <a:pt x="2480" y="2080"/>
                    </a:lnTo>
                    <a:lnTo>
                      <a:pt x="2488" y="2070"/>
                    </a:lnTo>
                    <a:lnTo>
                      <a:pt x="2502" y="2062"/>
                    </a:lnTo>
                    <a:lnTo>
                      <a:pt x="2508" y="2058"/>
                    </a:lnTo>
                    <a:lnTo>
                      <a:pt x="2514" y="2058"/>
                    </a:lnTo>
                    <a:lnTo>
                      <a:pt x="2522" y="2058"/>
                    </a:lnTo>
                    <a:lnTo>
                      <a:pt x="2526" y="2062"/>
                    </a:lnTo>
                    <a:lnTo>
                      <a:pt x="2540" y="2070"/>
                    </a:lnTo>
                    <a:lnTo>
                      <a:pt x="2558" y="2088"/>
                    </a:lnTo>
                    <a:lnTo>
                      <a:pt x="2570" y="2098"/>
                    </a:lnTo>
                    <a:lnTo>
                      <a:pt x="2576" y="2100"/>
                    </a:lnTo>
                    <a:lnTo>
                      <a:pt x="2578" y="2102"/>
                    </a:lnTo>
                    <a:lnTo>
                      <a:pt x="2580" y="2100"/>
                    </a:lnTo>
                    <a:lnTo>
                      <a:pt x="2582" y="2100"/>
                    </a:lnTo>
                    <a:lnTo>
                      <a:pt x="2582" y="2096"/>
                    </a:lnTo>
                    <a:lnTo>
                      <a:pt x="2582" y="2082"/>
                    </a:lnTo>
                    <a:lnTo>
                      <a:pt x="2580" y="2076"/>
                    </a:lnTo>
                    <a:lnTo>
                      <a:pt x="2576" y="2072"/>
                    </a:lnTo>
                    <a:lnTo>
                      <a:pt x="2560" y="2068"/>
                    </a:lnTo>
                    <a:lnTo>
                      <a:pt x="2556" y="2064"/>
                    </a:lnTo>
                    <a:lnTo>
                      <a:pt x="2554" y="2058"/>
                    </a:lnTo>
                    <a:lnTo>
                      <a:pt x="2554" y="2054"/>
                    </a:lnTo>
                    <a:lnTo>
                      <a:pt x="2554" y="2046"/>
                    </a:lnTo>
                    <a:lnTo>
                      <a:pt x="2558" y="2040"/>
                    </a:lnTo>
                    <a:lnTo>
                      <a:pt x="2560" y="2038"/>
                    </a:lnTo>
                    <a:lnTo>
                      <a:pt x="2560" y="2036"/>
                    </a:lnTo>
                    <a:lnTo>
                      <a:pt x="2556" y="2034"/>
                    </a:lnTo>
                    <a:lnTo>
                      <a:pt x="2542" y="2028"/>
                    </a:lnTo>
                    <a:lnTo>
                      <a:pt x="2534" y="2024"/>
                    </a:lnTo>
                    <a:lnTo>
                      <a:pt x="2530" y="2018"/>
                    </a:lnTo>
                    <a:lnTo>
                      <a:pt x="2528" y="2014"/>
                    </a:lnTo>
                    <a:lnTo>
                      <a:pt x="2524" y="2006"/>
                    </a:lnTo>
                    <a:lnTo>
                      <a:pt x="2518" y="2002"/>
                    </a:lnTo>
                    <a:lnTo>
                      <a:pt x="2502" y="1992"/>
                    </a:lnTo>
                    <a:lnTo>
                      <a:pt x="2486" y="1984"/>
                    </a:lnTo>
                    <a:lnTo>
                      <a:pt x="2424" y="1968"/>
                    </a:lnTo>
                    <a:lnTo>
                      <a:pt x="2416" y="1968"/>
                    </a:lnTo>
                    <a:lnTo>
                      <a:pt x="2410" y="1972"/>
                    </a:lnTo>
                    <a:lnTo>
                      <a:pt x="2394" y="1982"/>
                    </a:lnTo>
                    <a:lnTo>
                      <a:pt x="2386" y="1986"/>
                    </a:lnTo>
                    <a:lnTo>
                      <a:pt x="2378" y="1986"/>
                    </a:lnTo>
                    <a:lnTo>
                      <a:pt x="2376" y="1986"/>
                    </a:lnTo>
                    <a:lnTo>
                      <a:pt x="2368" y="1986"/>
                    </a:lnTo>
                    <a:lnTo>
                      <a:pt x="2362" y="1982"/>
                    </a:lnTo>
                    <a:lnTo>
                      <a:pt x="2354" y="1972"/>
                    </a:lnTo>
                    <a:lnTo>
                      <a:pt x="2342" y="1962"/>
                    </a:lnTo>
                    <a:lnTo>
                      <a:pt x="2334" y="1954"/>
                    </a:lnTo>
                    <a:lnTo>
                      <a:pt x="2328" y="1950"/>
                    </a:lnTo>
                    <a:lnTo>
                      <a:pt x="2320" y="1948"/>
                    </a:lnTo>
                    <a:lnTo>
                      <a:pt x="2316" y="1948"/>
                    </a:lnTo>
                    <a:lnTo>
                      <a:pt x="2310" y="1950"/>
                    </a:lnTo>
                    <a:lnTo>
                      <a:pt x="2306" y="1954"/>
                    </a:lnTo>
                    <a:lnTo>
                      <a:pt x="2302" y="1960"/>
                    </a:lnTo>
                    <a:close/>
                    <a:moveTo>
                      <a:pt x="2606" y="2298"/>
                    </a:moveTo>
                    <a:lnTo>
                      <a:pt x="2606" y="2298"/>
                    </a:lnTo>
                    <a:lnTo>
                      <a:pt x="2602" y="2290"/>
                    </a:lnTo>
                    <a:lnTo>
                      <a:pt x="2598" y="2284"/>
                    </a:lnTo>
                    <a:lnTo>
                      <a:pt x="2594" y="2280"/>
                    </a:lnTo>
                    <a:lnTo>
                      <a:pt x="2590" y="2272"/>
                    </a:lnTo>
                    <a:lnTo>
                      <a:pt x="2586" y="2258"/>
                    </a:lnTo>
                    <a:lnTo>
                      <a:pt x="2582" y="2252"/>
                    </a:lnTo>
                    <a:lnTo>
                      <a:pt x="2576" y="2248"/>
                    </a:lnTo>
                    <a:lnTo>
                      <a:pt x="2562" y="2244"/>
                    </a:lnTo>
                    <a:lnTo>
                      <a:pt x="2548" y="2236"/>
                    </a:lnTo>
                    <a:lnTo>
                      <a:pt x="2532" y="2226"/>
                    </a:lnTo>
                    <a:lnTo>
                      <a:pt x="2526" y="2220"/>
                    </a:lnTo>
                    <a:lnTo>
                      <a:pt x="2522" y="2214"/>
                    </a:lnTo>
                    <a:lnTo>
                      <a:pt x="2516" y="2180"/>
                    </a:lnTo>
                    <a:lnTo>
                      <a:pt x="2514" y="2174"/>
                    </a:lnTo>
                    <a:lnTo>
                      <a:pt x="2510" y="2168"/>
                    </a:lnTo>
                    <a:lnTo>
                      <a:pt x="2500" y="2158"/>
                    </a:lnTo>
                    <a:lnTo>
                      <a:pt x="2496" y="2152"/>
                    </a:lnTo>
                    <a:lnTo>
                      <a:pt x="2492" y="2146"/>
                    </a:lnTo>
                    <a:lnTo>
                      <a:pt x="2488" y="2130"/>
                    </a:lnTo>
                    <a:lnTo>
                      <a:pt x="2486" y="2128"/>
                    </a:lnTo>
                    <a:lnTo>
                      <a:pt x="2484" y="2128"/>
                    </a:lnTo>
                    <a:lnTo>
                      <a:pt x="2482" y="2128"/>
                    </a:lnTo>
                    <a:lnTo>
                      <a:pt x="2480" y="2128"/>
                    </a:lnTo>
                    <a:lnTo>
                      <a:pt x="2472" y="2138"/>
                    </a:lnTo>
                    <a:lnTo>
                      <a:pt x="2468" y="2144"/>
                    </a:lnTo>
                    <a:lnTo>
                      <a:pt x="2466" y="2150"/>
                    </a:lnTo>
                    <a:lnTo>
                      <a:pt x="2466" y="2184"/>
                    </a:lnTo>
                    <a:lnTo>
                      <a:pt x="2464" y="2192"/>
                    </a:lnTo>
                    <a:lnTo>
                      <a:pt x="2460" y="2198"/>
                    </a:lnTo>
                    <a:lnTo>
                      <a:pt x="2452" y="2206"/>
                    </a:lnTo>
                    <a:lnTo>
                      <a:pt x="2446" y="2210"/>
                    </a:lnTo>
                    <a:lnTo>
                      <a:pt x="2438" y="2212"/>
                    </a:lnTo>
                    <a:lnTo>
                      <a:pt x="2434" y="2212"/>
                    </a:lnTo>
                    <a:lnTo>
                      <a:pt x="2428" y="2210"/>
                    </a:lnTo>
                    <a:lnTo>
                      <a:pt x="2422" y="2204"/>
                    </a:lnTo>
                    <a:lnTo>
                      <a:pt x="2412" y="2188"/>
                    </a:lnTo>
                    <a:lnTo>
                      <a:pt x="2406" y="2184"/>
                    </a:lnTo>
                    <a:lnTo>
                      <a:pt x="2398" y="2182"/>
                    </a:lnTo>
                    <a:lnTo>
                      <a:pt x="2396" y="2182"/>
                    </a:lnTo>
                    <a:lnTo>
                      <a:pt x="2388" y="2180"/>
                    </a:lnTo>
                    <a:lnTo>
                      <a:pt x="2380" y="2178"/>
                    </a:lnTo>
                    <a:lnTo>
                      <a:pt x="2374" y="2176"/>
                    </a:lnTo>
                    <a:lnTo>
                      <a:pt x="2372" y="2174"/>
                    </a:lnTo>
                    <a:lnTo>
                      <a:pt x="2370" y="2172"/>
                    </a:lnTo>
                    <a:lnTo>
                      <a:pt x="2370" y="2168"/>
                    </a:lnTo>
                    <a:lnTo>
                      <a:pt x="2372" y="2164"/>
                    </a:lnTo>
                    <a:lnTo>
                      <a:pt x="2374" y="2160"/>
                    </a:lnTo>
                    <a:lnTo>
                      <a:pt x="2382" y="2146"/>
                    </a:lnTo>
                    <a:lnTo>
                      <a:pt x="2384" y="2140"/>
                    </a:lnTo>
                    <a:lnTo>
                      <a:pt x="2384" y="2138"/>
                    </a:lnTo>
                    <a:lnTo>
                      <a:pt x="2384" y="2134"/>
                    </a:lnTo>
                    <a:lnTo>
                      <a:pt x="2382" y="2132"/>
                    </a:lnTo>
                    <a:lnTo>
                      <a:pt x="2380" y="2132"/>
                    </a:lnTo>
                    <a:lnTo>
                      <a:pt x="2356" y="2126"/>
                    </a:lnTo>
                    <a:lnTo>
                      <a:pt x="2340" y="2124"/>
                    </a:lnTo>
                    <a:lnTo>
                      <a:pt x="2336" y="2124"/>
                    </a:lnTo>
                    <a:lnTo>
                      <a:pt x="2330" y="2124"/>
                    </a:lnTo>
                    <a:lnTo>
                      <a:pt x="2324" y="2128"/>
                    </a:lnTo>
                    <a:lnTo>
                      <a:pt x="2312" y="2136"/>
                    </a:lnTo>
                    <a:lnTo>
                      <a:pt x="2306" y="2140"/>
                    </a:lnTo>
                    <a:lnTo>
                      <a:pt x="2292" y="2146"/>
                    </a:lnTo>
                    <a:lnTo>
                      <a:pt x="2286" y="2150"/>
                    </a:lnTo>
                    <a:lnTo>
                      <a:pt x="2280" y="2154"/>
                    </a:lnTo>
                    <a:lnTo>
                      <a:pt x="2276" y="2160"/>
                    </a:lnTo>
                    <a:lnTo>
                      <a:pt x="2274" y="2164"/>
                    </a:lnTo>
                    <a:lnTo>
                      <a:pt x="2270" y="2170"/>
                    </a:lnTo>
                    <a:lnTo>
                      <a:pt x="2264" y="2172"/>
                    </a:lnTo>
                    <a:lnTo>
                      <a:pt x="2252" y="2168"/>
                    </a:lnTo>
                    <a:lnTo>
                      <a:pt x="2248" y="2166"/>
                    </a:lnTo>
                    <a:lnTo>
                      <a:pt x="2240" y="2164"/>
                    </a:lnTo>
                    <a:lnTo>
                      <a:pt x="2234" y="2166"/>
                    </a:lnTo>
                    <a:lnTo>
                      <a:pt x="2228" y="2168"/>
                    </a:lnTo>
                    <a:lnTo>
                      <a:pt x="2214" y="2176"/>
                    </a:lnTo>
                    <a:lnTo>
                      <a:pt x="2198" y="2188"/>
                    </a:lnTo>
                    <a:lnTo>
                      <a:pt x="2184" y="2196"/>
                    </a:lnTo>
                    <a:lnTo>
                      <a:pt x="2178" y="2198"/>
                    </a:lnTo>
                    <a:lnTo>
                      <a:pt x="2164" y="2206"/>
                    </a:lnTo>
                    <a:lnTo>
                      <a:pt x="2160" y="2208"/>
                    </a:lnTo>
                    <a:lnTo>
                      <a:pt x="2154" y="2212"/>
                    </a:lnTo>
                    <a:lnTo>
                      <a:pt x="2150" y="2220"/>
                    </a:lnTo>
                    <a:lnTo>
                      <a:pt x="2144" y="2234"/>
                    </a:lnTo>
                    <a:lnTo>
                      <a:pt x="2140" y="2238"/>
                    </a:lnTo>
                    <a:lnTo>
                      <a:pt x="2134" y="2240"/>
                    </a:lnTo>
                    <a:lnTo>
                      <a:pt x="2130" y="2240"/>
                    </a:lnTo>
                    <a:lnTo>
                      <a:pt x="2124" y="2242"/>
                    </a:lnTo>
                    <a:lnTo>
                      <a:pt x="2116" y="2246"/>
                    </a:lnTo>
                    <a:lnTo>
                      <a:pt x="2100" y="2256"/>
                    </a:lnTo>
                    <a:lnTo>
                      <a:pt x="2086" y="2264"/>
                    </a:lnTo>
                    <a:lnTo>
                      <a:pt x="2062" y="2276"/>
                    </a:lnTo>
                    <a:lnTo>
                      <a:pt x="2048" y="2286"/>
                    </a:lnTo>
                    <a:lnTo>
                      <a:pt x="2040" y="2294"/>
                    </a:lnTo>
                    <a:lnTo>
                      <a:pt x="2030" y="2306"/>
                    </a:lnTo>
                    <a:lnTo>
                      <a:pt x="2028" y="2312"/>
                    </a:lnTo>
                    <a:lnTo>
                      <a:pt x="2026" y="2320"/>
                    </a:lnTo>
                    <a:lnTo>
                      <a:pt x="2028" y="2326"/>
                    </a:lnTo>
                    <a:lnTo>
                      <a:pt x="2032" y="2340"/>
                    </a:lnTo>
                    <a:lnTo>
                      <a:pt x="2034" y="2356"/>
                    </a:lnTo>
                    <a:lnTo>
                      <a:pt x="2034" y="2360"/>
                    </a:lnTo>
                    <a:lnTo>
                      <a:pt x="2036" y="2376"/>
                    </a:lnTo>
                    <a:lnTo>
                      <a:pt x="2052" y="2428"/>
                    </a:lnTo>
                    <a:lnTo>
                      <a:pt x="2054" y="2444"/>
                    </a:lnTo>
                    <a:lnTo>
                      <a:pt x="2054" y="2448"/>
                    </a:lnTo>
                    <a:lnTo>
                      <a:pt x="2054" y="2464"/>
                    </a:lnTo>
                    <a:lnTo>
                      <a:pt x="2054" y="2488"/>
                    </a:lnTo>
                    <a:lnTo>
                      <a:pt x="2056" y="2494"/>
                    </a:lnTo>
                    <a:lnTo>
                      <a:pt x="2060" y="2500"/>
                    </a:lnTo>
                    <a:lnTo>
                      <a:pt x="2068" y="2510"/>
                    </a:lnTo>
                    <a:lnTo>
                      <a:pt x="2074" y="2514"/>
                    </a:lnTo>
                    <a:lnTo>
                      <a:pt x="2082" y="2514"/>
                    </a:lnTo>
                    <a:lnTo>
                      <a:pt x="2086" y="2514"/>
                    </a:lnTo>
                    <a:lnTo>
                      <a:pt x="2100" y="2512"/>
                    </a:lnTo>
                    <a:lnTo>
                      <a:pt x="2116" y="2508"/>
                    </a:lnTo>
                    <a:lnTo>
                      <a:pt x="2130" y="2502"/>
                    </a:lnTo>
                    <a:lnTo>
                      <a:pt x="2136" y="2498"/>
                    </a:lnTo>
                    <a:lnTo>
                      <a:pt x="2142" y="2496"/>
                    </a:lnTo>
                    <a:lnTo>
                      <a:pt x="2150" y="2496"/>
                    </a:lnTo>
                    <a:lnTo>
                      <a:pt x="2154" y="2496"/>
                    </a:lnTo>
                    <a:lnTo>
                      <a:pt x="2170" y="2492"/>
                    </a:lnTo>
                    <a:lnTo>
                      <a:pt x="2184" y="2488"/>
                    </a:lnTo>
                    <a:lnTo>
                      <a:pt x="2190" y="2484"/>
                    </a:lnTo>
                    <a:lnTo>
                      <a:pt x="2192" y="2480"/>
                    </a:lnTo>
                    <a:lnTo>
                      <a:pt x="2194" y="2476"/>
                    </a:lnTo>
                    <a:lnTo>
                      <a:pt x="2198" y="2472"/>
                    </a:lnTo>
                    <a:lnTo>
                      <a:pt x="2232" y="2460"/>
                    </a:lnTo>
                    <a:lnTo>
                      <a:pt x="2240" y="2458"/>
                    </a:lnTo>
                    <a:lnTo>
                      <a:pt x="2248" y="2456"/>
                    </a:lnTo>
                    <a:lnTo>
                      <a:pt x="2272" y="2456"/>
                    </a:lnTo>
                    <a:lnTo>
                      <a:pt x="2288" y="2458"/>
                    </a:lnTo>
                    <a:lnTo>
                      <a:pt x="2330" y="2464"/>
                    </a:lnTo>
                    <a:lnTo>
                      <a:pt x="2338" y="2468"/>
                    </a:lnTo>
                    <a:lnTo>
                      <a:pt x="2344" y="2472"/>
                    </a:lnTo>
                    <a:lnTo>
                      <a:pt x="2362" y="2490"/>
                    </a:lnTo>
                    <a:lnTo>
                      <a:pt x="2374" y="2500"/>
                    </a:lnTo>
                    <a:lnTo>
                      <a:pt x="2382" y="2510"/>
                    </a:lnTo>
                    <a:lnTo>
                      <a:pt x="2388" y="2514"/>
                    </a:lnTo>
                    <a:lnTo>
                      <a:pt x="2396" y="2514"/>
                    </a:lnTo>
                    <a:lnTo>
                      <a:pt x="2398" y="2514"/>
                    </a:lnTo>
                    <a:lnTo>
                      <a:pt x="2406" y="2516"/>
                    </a:lnTo>
                    <a:lnTo>
                      <a:pt x="2410" y="2522"/>
                    </a:lnTo>
                    <a:lnTo>
                      <a:pt x="2414" y="2528"/>
                    </a:lnTo>
                    <a:lnTo>
                      <a:pt x="2422" y="2540"/>
                    </a:lnTo>
                    <a:lnTo>
                      <a:pt x="2430" y="2548"/>
                    </a:lnTo>
                    <a:lnTo>
                      <a:pt x="2442" y="2558"/>
                    </a:lnTo>
                    <a:lnTo>
                      <a:pt x="2458" y="2570"/>
                    </a:lnTo>
                    <a:lnTo>
                      <a:pt x="2474" y="2576"/>
                    </a:lnTo>
                    <a:lnTo>
                      <a:pt x="2488" y="2580"/>
                    </a:lnTo>
                    <a:lnTo>
                      <a:pt x="2494" y="2582"/>
                    </a:lnTo>
                    <a:lnTo>
                      <a:pt x="2502" y="2580"/>
                    </a:lnTo>
                    <a:lnTo>
                      <a:pt x="2508" y="2578"/>
                    </a:lnTo>
                    <a:lnTo>
                      <a:pt x="2514" y="2576"/>
                    </a:lnTo>
                    <a:lnTo>
                      <a:pt x="2520" y="2580"/>
                    </a:lnTo>
                    <a:lnTo>
                      <a:pt x="2528" y="2588"/>
                    </a:lnTo>
                    <a:lnTo>
                      <a:pt x="2534" y="2592"/>
                    </a:lnTo>
                    <a:lnTo>
                      <a:pt x="2538" y="2594"/>
                    </a:lnTo>
                    <a:lnTo>
                      <a:pt x="2544" y="2592"/>
                    </a:lnTo>
                    <a:lnTo>
                      <a:pt x="2550" y="2588"/>
                    </a:lnTo>
                    <a:lnTo>
                      <a:pt x="2558" y="2580"/>
                    </a:lnTo>
                    <a:lnTo>
                      <a:pt x="2570" y="2570"/>
                    </a:lnTo>
                    <a:lnTo>
                      <a:pt x="2576" y="2568"/>
                    </a:lnTo>
                    <a:lnTo>
                      <a:pt x="2588" y="2564"/>
                    </a:lnTo>
                    <a:lnTo>
                      <a:pt x="2592" y="2562"/>
                    </a:lnTo>
                    <a:lnTo>
                      <a:pt x="2592" y="2556"/>
                    </a:lnTo>
                    <a:lnTo>
                      <a:pt x="2592" y="2552"/>
                    </a:lnTo>
                    <a:lnTo>
                      <a:pt x="2594" y="2544"/>
                    </a:lnTo>
                    <a:lnTo>
                      <a:pt x="2596" y="2538"/>
                    </a:lnTo>
                    <a:lnTo>
                      <a:pt x="2608" y="2512"/>
                    </a:lnTo>
                    <a:lnTo>
                      <a:pt x="2616" y="2498"/>
                    </a:lnTo>
                    <a:lnTo>
                      <a:pt x="2638" y="2434"/>
                    </a:lnTo>
                    <a:lnTo>
                      <a:pt x="2642" y="2418"/>
                    </a:lnTo>
                    <a:lnTo>
                      <a:pt x="2642" y="2396"/>
                    </a:lnTo>
                    <a:lnTo>
                      <a:pt x="2642" y="2380"/>
                    </a:lnTo>
                    <a:lnTo>
                      <a:pt x="2642" y="2366"/>
                    </a:lnTo>
                    <a:lnTo>
                      <a:pt x="2642" y="2350"/>
                    </a:lnTo>
                    <a:lnTo>
                      <a:pt x="2642" y="2346"/>
                    </a:lnTo>
                    <a:lnTo>
                      <a:pt x="2640" y="2340"/>
                    </a:lnTo>
                    <a:lnTo>
                      <a:pt x="2636" y="2334"/>
                    </a:lnTo>
                    <a:lnTo>
                      <a:pt x="2620" y="2324"/>
                    </a:lnTo>
                    <a:lnTo>
                      <a:pt x="2614" y="2318"/>
                    </a:lnTo>
                    <a:lnTo>
                      <a:pt x="2610" y="2312"/>
                    </a:lnTo>
                    <a:lnTo>
                      <a:pt x="2606" y="2298"/>
                    </a:lnTo>
                    <a:close/>
                    <a:moveTo>
                      <a:pt x="2522" y="2632"/>
                    </a:moveTo>
                    <a:lnTo>
                      <a:pt x="2522" y="2632"/>
                    </a:lnTo>
                    <a:lnTo>
                      <a:pt x="2520" y="2634"/>
                    </a:lnTo>
                    <a:lnTo>
                      <a:pt x="2518" y="2634"/>
                    </a:lnTo>
                    <a:lnTo>
                      <a:pt x="2516" y="2638"/>
                    </a:lnTo>
                    <a:lnTo>
                      <a:pt x="2518" y="2640"/>
                    </a:lnTo>
                    <a:lnTo>
                      <a:pt x="2522" y="2654"/>
                    </a:lnTo>
                    <a:lnTo>
                      <a:pt x="2524" y="2670"/>
                    </a:lnTo>
                    <a:lnTo>
                      <a:pt x="2524" y="2674"/>
                    </a:lnTo>
                    <a:lnTo>
                      <a:pt x="2526" y="2680"/>
                    </a:lnTo>
                    <a:lnTo>
                      <a:pt x="2532" y="2684"/>
                    </a:lnTo>
                    <a:lnTo>
                      <a:pt x="2538" y="2688"/>
                    </a:lnTo>
                    <a:lnTo>
                      <a:pt x="2540" y="2688"/>
                    </a:lnTo>
                    <a:lnTo>
                      <a:pt x="2544" y="2688"/>
                    </a:lnTo>
                    <a:lnTo>
                      <a:pt x="2546" y="2686"/>
                    </a:lnTo>
                    <a:lnTo>
                      <a:pt x="2548" y="2684"/>
                    </a:lnTo>
                    <a:lnTo>
                      <a:pt x="2550" y="2678"/>
                    </a:lnTo>
                    <a:lnTo>
                      <a:pt x="2556" y="2664"/>
                    </a:lnTo>
                    <a:lnTo>
                      <a:pt x="2562" y="2650"/>
                    </a:lnTo>
                    <a:lnTo>
                      <a:pt x="2564" y="2634"/>
                    </a:lnTo>
                    <a:lnTo>
                      <a:pt x="2564" y="2632"/>
                    </a:lnTo>
                    <a:lnTo>
                      <a:pt x="2564" y="2628"/>
                    </a:lnTo>
                    <a:lnTo>
                      <a:pt x="2562" y="2626"/>
                    </a:lnTo>
                    <a:lnTo>
                      <a:pt x="2560" y="2626"/>
                    </a:lnTo>
                    <a:lnTo>
                      <a:pt x="2556" y="2626"/>
                    </a:lnTo>
                    <a:lnTo>
                      <a:pt x="2552" y="2630"/>
                    </a:lnTo>
                    <a:lnTo>
                      <a:pt x="2544" y="2632"/>
                    </a:lnTo>
                    <a:lnTo>
                      <a:pt x="2536" y="2632"/>
                    </a:lnTo>
                    <a:lnTo>
                      <a:pt x="2522" y="2632"/>
                    </a:lnTo>
                    <a:close/>
                    <a:moveTo>
                      <a:pt x="2478" y="958"/>
                    </a:moveTo>
                    <a:lnTo>
                      <a:pt x="2478" y="958"/>
                    </a:lnTo>
                    <a:lnTo>
                      <a:pt x="2476" y="954"/>
                    </a:lnTo>
                    <a:lnTo>
                      <a:pt x="2476" y="958"/>
                    </a:lnTo>
                    <a:lnTo>
                      <a:pt x="2476" y="962"/>
                    </a:lnTo>
                    <a:lnTo>
                      <a:pt x="2474" y="976"/>
                    </a:lnTo>
                    <a:lnTo>
                      <a:pt x="2468" y="992"/>
                    </a:lnTo>
                    <a:lnTo>
                      <a:pt x="2468" y="998"/>
                    </a:lnTo>
                    <a:lnTo>
                      <a:pt x="2470" y="1006"/>
                    </a:lnTo>
                    <a:lnTo>
                      <a:pt x="2472" y="1012"/>
                    </a:lnTo>
                    <a:lnTo>
                      <a:pt x="2474" y="1018"/>
                    </a:lnTo>
                    <a:lnTo>
                      <a:pt x="2476" y="1026"/>
                    </a:lnTo>
                    <a:lnTo>
                      <a:pt x="2476" y="1088"/>
                    </a:lnTo>
                    <a:lnTo>
                      <a:pt x="2476" y="1104"/>
                    </a:lnTo>
                    <a:lnTo>
                      <a:pt x="2476" y="1118"/>
                    </a:lnTo>
                    <a:lnTo>
                      <a:pt x="2478" y="1124"/>
                    </a:lnTo>
                    <a:lnTo>
                      <a:pt x="2484" y="1128"/>
                    </a:lnTo>
                    <a:lnTo>
                      <a:pt x="2498" y="1134"/>
                    </a:lnTo>
                    <a:lnTo>
                      <a:pt x="2502" y="1134"/>
                    </a:lnTo>
                    <a:lnTo>
                      <a:pt x="2500" y="1130"/>
                    </a:lnTo>
                    <a:lnTo>
                      <a:pt x="2490" y="1114"/>
                    </a:lnTo>
                    <a:lnTo>
                      <a:pt x="2486" y="1106"/>
                    </a:lnTo>
                    <a:lnTo>
                      <a:pt x="2486" y="1098"/>
                    </a:lnTo>
                    <a:lnTo>
                      <a:pt x="2486" y="1094"/>
                    </a:lnTo>
                    <a:lnTo>
                      <a:pt x="2486" y="1088"/>
                    </a:lnTo>
                    <a:lnTo>
                      <a:pt x="2488" y="1080"/>
                    </a:lnTo>
                    <a:lnTo>
                      <a:pt x="2492" y="1074"/>
                    </a:lnTo>
                    <a:lnTo>
                      <a:pt x="2496" y="1070"/>
                    </a:lnTo>
                    <a:lnTo>
                      <a:pt x="2498" y="1070"/>
                    </a:lnTo>
                    <a:lnTo>
                      <a:pt x="2500" y="1072"/>
                    </a:lnTo>
                    <a:lnTo>
                      <a:pt x="2502" y="1074"/>
                    </a:lnTo>
                    <a:lnTo>
                      <a:pt x="2502" y="1070"/>
                    </a:lnTo>
                    <a:lnTo>
                      <a:pt x="2488" y="1006"/>
                    </a:lnTo>
                    <a:lnTo>
                      <a:pt x="2486" y="990"/>
                    </a:lnTo>
                    <a:lnTo>
                      <a:pt x="2486" y="988"/>
                    </a:lnTo>
                    <a:lnTo>
                      <a:pt x="2482" y="972"/>
                    </a:lnTo>
                    <a:lnTo>
                      <a:pt x="2478" y="958"/>
                    </a:lnTo>
                    <a:close/>
                    <a:moveTo>
                      <a:pt x="2460" y="1170"/>
                    </a:moveTo>
                    <a:lnTo>
                      <a:pt x="2460" y="1170"/>
                    </a:lnTo>
                    <a:lnTo>
                      <a:pt x="2458" y="1176"/>
                    </a:lnTo>
                    <a:lnTo>
                      <a:pt x="2456" y="1182"/>
                    </a:lnTo>
                    <a:lnTo>
                      <a:pt x="2456" y="1196"/>
                    </a:lnTo>
                    <a:lnTo>
                      <a:pt x="2454" y="1204"/>
                    </a:lnTo>
                    <a:lnTo>
                      <a:pt x="2452" y="1212"/>
                    </a:lnTo>
                    <a:lnTo>
                      <a:pt x="2450" y="1216"/>
                    </a:lnTo>
                    <a:lnTo>
                      <a:pt x="2446" y="1224"/>
                    </a:lnTo>
                    <a:lnTo>
                      <a:pt x="2446" y="1232"/>
                    </a:lnTo>
                    <a:lnTo>
                      <a:pt x="2446" y="1236"/>
                    </a:lnTo>
                    <a:lnTo>
                      <a:pt x="2448" y="1238"/>
                    </a:lnTo>
                    <a:lnTo>
                      <a:pt x="2450" y="1236"/>
                    </a:lnTo>
                    <a:lnTo>
                      <a:pt x="2460" y="1220"/>
                    </a:lnTo>
                    <a:lnTo>
                      <a:pt x="2464" y="1218"/>
                    </a:lnTo>
                    <a:lnTo>
                      <a:pt x="2466" y="1218"/>
                    </a:lnTo>
                    <a:lnTo>
                      <a:pt x="2468" y="1218"/>
                    </a:lnTo>
                    <a:lnTo>
                      <a:pt x="2472" y="1220"/>
                    </a:lnTo>
                    <a:lnTo>
                      <a:pt x="2480" y="1228"/>
                    </a:lnTo>
                    <a:lnTo>
                      <a:pt x="2482" y="1230"/>
                    </a:lnTo>
                    <a:lnTo>
                      <a:pt x="2484" y="1230"/>
                    </a:lnTo>
                    <a:lnTo>
                      <a:pt x="2486" y="1228"/>
                    </a:lnTo>
                    <a:lnTo>
                      <a:pt x="2488" y="1226"/>
                    </a:lnTo>
                    <a:lnTo>
                      <a:pt x="2492" y="1220"/>
                    </a:lnTo>
                    <a:lnTo>
                      <a:pt x="2496" y="1214"/>
                    </a:lnTo>
                    <a:lnTo>
                      <a:pt x="2502" y="1210"/>
                    </a:lnTo>
                    <a:lnTo>
                      <a:pt x="2508" y="1208"/>
                    </a:lnTo>
                    <a:lnTo>
                      <a:pt x="2520" y="1198"/>
                    </a:lnTo>
                    <a:lnTo>
                      <a:pt x="2528" y="1190"/>
                    </a:lnTo>
                    <a:lnTo>
                      <a:pt x="2530" y="1188"/>
                    </a:lnTo>
                    <a:lnTo>
                      <a:pt x="2530" y="1186"/>
                    </a:lnTo>
                    <a:lnTo>
                      <a:pt x="2528" y="1184"/>
                    </a:lnTo>
                    <a:lnTo>
                      <a:pt x="2526" y="1184"/>
                    </a:lnTo>
                    <a:lnTo>
                      <a:pt x="2522" y="1184"/>
                    </a:lnTo>
                    <a:lnTo>
                      <a:pt x="2506" y="1182"/>
                    </a:lnTo>
                    <a:lnTo>
                      <a:pt x="2492" y="1178"/>
                    </a:lnTo>
                    <a:lnTo>
                      <a:pt x="2478" y="1170"/>
                    </a:lnTo>
                    <a:lnTo>
                      <a:pt x="2472" y="1168"/>
                    </a:lnTo>
                    <a:lnTo>
                      <a:pt x="2466" y="1168"/>
                    </a:lnTo>
                    <a:lnTo>
                      <a:pt x="2460" y="1170"/>
                    </a:lnTo>
                    <a:close/>
                    <a:moveTo>
                      <a:pt x="2438" y="1284"/>
                    </a:moveTo>
                    <a:lnTo>
                      <a:pt x="2438" y="1284"/>
                    </a:lnTo>
                    <a:lnTo>
                      <a:pt x="2432" y="1300"/>
                    </a:lnTo>
                    <a:lnTo>
                      <a:pt x="2430" y="1304"/>
                    </a:lnTo>
                    <a:lnTo>
                      <a:pt x="2426" y="1310"/>
                    </a:lnTo>
                    <a:lnTo>
                      <a:pt x="2420" y="1316"/>
                    </a:lnTo>
                    <a:lnTo>
                      <a:pt x="2414" y="1318"/>
                    </a:lnTo>
                    <a:lnTo>
                      <a:pt x="2400" y="1326"/>
                    </a:lnTo>
                    <a:lnTo>
                      <a:pt x="2374" y="1346"/>
                    </a:lnTo>
                    <a:lnTo>
                      <a:pt x="2368" y="1350"/>
                    </a:lnTo>
                    <a:lnTo>
                      <a:pt x="2360" y="1350"/>
                    </a:lnTo>
                    <a:lnTo>
                      <a:pt x="2356" y="1350"/>
                    </a:lnTo>
                    <a:lnTo>
                      <a:pt x="2340" y="1354"/>
                    </a:lnTo>
                    <a:lnTo>
                      <a:pt x="2326" y="1358"/>
                    </a:lnTo>
                    <a:lnTo>
                      <a:pt x="2320" y="1362"/>
                    </a:lnTo>
                    <a:lnTo>
                      <a:pt x="2318" y="1366"/>
                    </a:lnTo>
                    <a:lnTo>
                      <a:pt x="2322" y="1378"/>
                    </a:lnTo>
                    <a:lnTo>
                      <a:pt x="2326" y="1392"/>
                    </a:lnTo>
                    <a:lnTo>
                      <a:pt x="2328" y="1394"/>
                    </a:lnTo>
                    <a:lnTo>
                      <a:pt x="2330" y="1396"/>
                    </a:lnTo>
                    <a:lnTo>
                      <a:pt x="2332" y="1396"/>
                    </a:lnTo>
                    <a:lnTo>
                      <a:pt x="2334" y="1394"/>
                    </a:lnTo>
                    <a:lnTo>
                      <a:pt x="2342" y="1386"/>
                    </a:lnTo>
                    <a:lnTo>
                      <a:pt x="2348" y="1382"/>
                    </a:lnTo>
                    <a:lnTo>
                      <a:pt x="2354" y="1380"/>
                    </a:lnTo>
                    <a:lnTo>
                      <a:pt x="2358" y="1378"/>
                    </a:lnTo>
                    <a:lnTo>
                      <a:pt x="2362" y="1376"/>
                    </a:lnTo>
                    <a:lnTo>
                      <a:pt x="2366" y="1374"/>
                    </a:lnTo>
                    <a:lnTo>
                      <a:pt x="2368" y="1376"/>
                    </a:lnTo>
                    <a:lnTo>
                      <a:pt x="2370" y="1376"/>
                    </a:lnTo>
                    <a:lnTo>
                      <a:pt x="2374" y="1374"/>
                    </a:lnTo>
                    <a:lnTo>
                      <a:pt x="2382" y="1366"/>
                    </a:lnTo>
                    <a:lnTo>
                      <a:pt x="2388" y="1362"/>
                    </a:lnTo>
                    <a:lnTo>
                      <a:pt x="2392" y="1360"/>
                    </a:lnTo>
                    <a:lnTo>
                      <a:pt x="2404" y="1360"/>
                    </a:lnTo>
                    <a:lnTo>
                      <a:pt x="2408" y="1360"/>
                    </a:lnTo>
                    <a:lnTo>
                      <a:pt x="2422" y="1360"/>
                    </a:lnTo>
                    <a:lnTo>
                      <a:pt x="2432" y="1360"/>
                    </a:lnTo>
                    <a:lnTo>
                      <a:pt x="2436" y="1360"/>
                    </a:lnTo>
                    <a:lnTo>
                      <a:pt x="2440" y="1356"/>
                    </a:lnTo>
                    <a:lnTo>
                      <a:pt x="2444" y="1350"/>
                    </a:lnTo>
                    <a:lnTo>
                      <a:pt x="2446" y="1342"/>
                    </a:lnTo>
                    <a:lnTo>
                      <a:pt x="2446" y="1330"/>
                    </a:lnTo>
                    <a:lnTo>
                      <a:pt x="2446" y="1322"/>
                    </a:lnTo>
                    <a:lnTo>
                      <a:pt x="2450" y="1314"/>
                    </a:lnTo>
                    <a:lnTo>
                      <a:pt x="2452" y="1308"/>
                    </a:lnTo>
                    <a:lnTo>
                      <a:pt x="2458" y="1294"/>
                    </a:lnTo>
                    <a:lnTo>
                      <a:pt x="2462" y="1280"/>
                    </a:lnTo>
                    <a:lnTo>
                      <a:pt x="2464" y="1272"/>
                    </a:lnTo>
                    <a:lnTo>
                      <a:pt x="2460" y="1266"/>
                    </a:lnTo>
                    <a:lnTo>
                      <a:pt x="2450" y="1250"/>
                    </a:lnTo>
                    <a:lnTo>
                      <a:pt x="2448" y="1246"/>
                    </a:lnTo>
                    <a:lnTo>
                      <a:pt x="2446" y="1246"/>
                    </a:lnTo>
                    <a:lnTo>
                      <a:pt x="2446" y="1248"/>
                    </a:lnTo>
                    <a:lnTo>
                      <a:pt x="2444" y="1260"/>
                    </a:lnTo>
                    <a:lnTo>
                      <a:pt x="2438" y="1284"/>
                    </a:lnTo>
                    <a:close/>
                  </a:path>
                </a:pathLst>
              </a:custGeom>
              <a:gradFill flip="none" rotWithShape="1">
                <a:gsLst>
                  <a:gs pos="0">
                    <a:schemeClr val="tx1"/>
                  </a:gs>
                  <a:gs pos="50000">
                    <a:schemeClr val="tx2">
                      <a:lumMod val="75000"/>
                      <a:lumOff val="25000"/>
                    </a:schemeClr>
                  </a:gs>
                  <a:gs pos="100000">
                    <a:schemeClr val="tx2">
                      <a:lumMod val="50000"/>
                      <a:lumOff val="50000"/>
                    </a:schemeClr>
                  </a:gs>
                </a:gsLst>
                <a:lin ang="27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prstClr val="black"/>
                  </a:solidFill>
                </a:endParaRPr>
              </a:p>
            </p:txBody>
          </p:sp>
          <p:sp>
            <p:nvSpPr>
              <p:cNvPr id="10" name="Freeform 15"/>
              <p:cNvSpPr>
                <a:spLocks noEditPoints="1"/>
              </p:cNvSpPr>
              <p:nvPr/>
            </p:nvSpPr>
            <p:spPr bwMode="auto">
              <a:xfrm>
                <a:off x="577448" y="5204200"/>
                <a:ext cx="674140" cy="830958"/>
              </a:xfrm>
              <a:custGeom>
                <a:avLst/>
                <a:gdLst>
                  <a:gd name="T0" fmla="*/ 1757 w 2211"/>
                  <a:gd name="T1" fmla="*/ 431 h 3018"/>
                  <a:gd name="T2" fmla="*/ 1780 w 2211"/>
                  <a:gd name="T3" fmla="*/ 502 h 3018"/>
                  <a:gd name="T4" fmla="*/ 1792 w 2211"/>
                  <a:gd name="T5" fmla="*/ 608 h 3018"/>
                  <a:gd name="T6" fmla="*/ 1954 w 2211"/>
                  <a:gd name="T7" fmla="*/ 711 h 3018"/>
                  <a:gd name="T8" fmla="*/ 2035 w 2211"/>
                  <a:gd name="T9" fmla="*/ 540 h 3018"/>
                  <a:gd name="T10" fmla="*/ 2203 w 2211"/>
                  <a:gd name="T11" fmla="*/ 366 h 3018"/>
                  <a:gd name="T12" fmla="*/ 2188 w 2211"/>
                  <a:gd name="T13" fmla="*/ 325 h 3018"/>
                  <a:gd name="T14" fmla="*/ 2153 w 2211"/>
                  <a:gd name="T15" fmla="*/ 272 h 3018"/>
                  <a:gd name="T16" fmla="*/ 2085 w 2211"/>
                  <a:gd name="T17" fmla="*/ 202 h 3018"/>
                  <a:gd name="T18" fmla="*/ 2002 w 2211"/>
                  <a:gd name="T19" fmla="*/ 129 h 3018"/>
                  <a:gd name="T20" fmla="*/ 1934 w 2211"/>
                  <a:gd name="T21" fmla="*/ 108 h 3018"/>
                  <a:gd name="T22" fmla="*/ 1737 w 2211"/>
                  <a:gd name="T23" fmla="*/ 207 h 3018"/>
                  <a:gd name="T24" fmla="*/ 1288 w 2211"/>
                  <a:gd name="T25" fmla="*/ 159 h 3018"/>
                  <a:gd name="T26" fmla="*/ 1303 w 2211"/>
                  <a:gd name="T27" fmla="*/ 194 h 3018"/>
                  <a:gd name="T28" fmla="*/ 1356 w 2211"/>
                  <a:gd name="T29" fmla="*/ 207 h 3018"/>
                  <a:gd name="T30" fmla="*/ 1364 w 2211"/>
                  <a:gd name="T31" fmla="*/ 156 h 3018"/>
                  <a:gd name="T32" fmla="*/ 1374 w 2211"/>
                  <a:gd name="T33" fmla="*/ 66 h 3018"/>
                  <a:gd name="T34" fmla="*/ 1361 w 2211"/>
                  <a:gd name="T35" fmla="*/ 3 h 3018"/>
                  <a:gd name="T36" fmla="*/ 1319 w 2211"/>
                  <a:gd name="T37" fmla="*/ 13 h 3018"/>
                  <a:gd name="T38" fmla="*/ 1266 w 2211"/>
                  <a:gd name="T39" fmla="*/ 58 h 3018"/>
                  <a:gd name="T40" fmla="*/ 1248 w 2211"/>
                  <a:gd name="T41" fmla="*/ 81 h 3018"/>
                  <a:gd name="T42" fmla="*/ 1253 w 2211"/>
                  <a:gd name="T43" fmla="*/ 144 h 3018"/>
                  <a:gd name="T44" fmla="*/ 1268 w 2211"/>
                  <a:gd name="T45" fmla="*/ 227 h 3018"/>
                  <a:gd name="T46" fmla="*/ 1379 w 2211"/>
                  <a:gd name="T47" fmla="*/ 252 h 3018"/>
                  <a:gd name="T48" fmla="*/ 1271 w 2211"/>
                  <a:gd name="T49" fmla="*/ 217 h 3018"/>
                  <a:gd name="T50" fmla="*/ 1172 w 2211"/>
                  <a:gd name="T51" fmla="*/ 1629 h 3018"/>
                  <a:gd name="T52" fmla="*/ 1677 w 2211"/>
                  <a:gd name="T53" fmla="*/ 1170 h 3018"/>
                  <a:gd name="T54" fmla="*/ 1500 w 2211"/>
                  <a:gd name="T55" fmla="*/ 703 h 3018"/>
                  <a:gd name="T56" fmla="*/ 1437 w 2211"/>
                  <a:gd name="T57" fmla="*/ 376 h 3018"/>
                  <a:gd name="T58" fmla="*/ 1520 w 2211"/>
                  <a:gd name="T59" fmla="*/ 509 h 3018"/>
                  <a:gd name="T60" fmla="*/ 1606 w 2211"/>
                  <a:gd name="T61" fmla="*/ 540 h 3018"/>
                  <a:gd name="T62" fmla="*/ 1674 w 2211"/>
                  <a:gd name="T63" fmla="*/ 527 h 3018"/>
                  <a:gd name="T64" fmla="*/ 1694 w 2211"/>
                  <a:gd name="T65" fmla="*/ 502 h 3018"/>
                  <a:gd name="T66" fmla="*/ 1659 w 2211"/>
                  <a:gd name="T67" fmla="*/ 446 h 3018"/>
                  <a:gd name="T68" fmla="*/ 1634 w 2211"/>
                  <a:gd name="T69" fmla="*/ 388 h 3018"/>
                  <a:gd name="T70" fmla="*/ 1553 w 2211"/>
                  <a:gd name="T71" fmla="*/ 345 h 3018"/>
                  <a:gd name="T72" fmla="*/ 1442 w 2211"/>
                  <a:gd name="T73" fmla="*/ 300 h 3018"/>
                  <a:gd name="T74" fmla="*/ 1341 w 2211"/>
                  <a:gd name="T75" fmla="*/ 330 h 3018"/>
                  <a:gd name="T76" fmla="*/ 1319 w 2211"/>
                  <a:gd name="T77" fmla="*/ 386 h 3018"/>
                  <a:gd name="T78" fmla="*/ 1182 w 2211"/>
                  <a:gd name="T79" fmla="*/ 424 h 3018"/>
                  <a:gd name="T80" fmla="*/ 1172 w 2211"/>
                  <a:gd name="T81" fmla="*/ 308 h 3018"/>
                  <a:gd name="T82" fmla="*/ 1112 w 2211"/>
                  <a:gd name="T83" fmla="*/ 315 h 3018"/>
                  <a:gd name="T84" fmla="*/ 1024 w 2211"/>
                  <a:gd name="T85" fmla="*/ 333 h 3018"/>
                  <a:gd name="T86" fmla="*/ 1034 w 2211"/>
                  <a:gd name="T87" fmla="*/ 383 h 3018"/>
                  <a:gd name="T88" fmla="*/ 1129 w 2211"/>
                  <a:gd name="T89" fmla="*/ 429 h 3018"/>
                  <a:gd name="T90" fmla="*/ 451 w 2211"/>
                  <a:gd name="T91" fmla="*/ 378 h 3018"/>
                  <a:gd name="T92" fmla="*/ 156 w 2211"/>
                  <a:gd name="T93" fmla="*/ 840 h 3018"/>
                  <a:gd name="T94" fmla="*/ 837 w 2211"/>
                  <a:gd name="T95" fmla="*/ 1417 h 3018"/>
                  <a:gd name="T96" fmla="*/ 1256 w 2211"/>
                  <a:gd name="T97" fmla="*/ 1755 h 3018"/>
                  <a:gd name="T98" fmla="*/ 1629 w 2211"/>
                  <a:gd name="T99" fmla="*/ 1679 h 3018"/>
                  <a:gd name="T100" fmla="*/ 1553 w 2211"/>
                  <a:gd name="T101" fmla="*/ 1654 h 3018"/>
                  <a:gd name="T102" fmla="*/ 1414 w 2211"/>
                  <a:gd name="T103" fmla="*/ 1851 h 3018"/>
                  <a:gd name="T104" fmla="*/ 1891 w 2211"/>
                  <a:gd name="T105" fmla="*/ 1893 h 3018"/>
                  <a:gd name="T106" fmla="*/ 1591 w 2211"/>
                  <a:gd name="T107" fmla="*/ 1795 h 3018"/>
                  <a:gd name="T108" fmla="*/ 1435 w 2211"/>
                  <a:gd name="T109" fmla="*/ 2057 h 3018"/>
                  <a:gd name="T110" fmla="*/ 1629 w 2211"/>
                  <a:gd name="T111" fmla="*/ 2524 h 3018"/>
                  <a:gd name="T112" fmla="*/ 1740 w 2211"/>
                  <a:gd name="T113" fmla="*/ 2741 h 3018"/>
                  <a:gd name="T114" fmla="*/ 2110 w 2211"/>
                  <a:gd name="T115" fmla="*/ 2342 h 3018"/>
                  <a:gd name="T116" fmla="*/ 1472 w 2211"/>
                  <a:gd name="T117" fmla="*/ 562 h 3018"/>
                  <a:gd name="T118" fmla="*/ 1394 w 2211"/>
                  <a:gd name="T119" fmla="*/ 577 h 3018"/>
                  <a:gd name="T120" fmla="*/ 978 w 2211"/>
                  <a:gd name="T121" fmla="*/ 338 h 3018"/>
                  <a:gd name="T122" fmla="*/ 1039 w 2211"/>
                  <a:gd name="T123" fmla="*/ 250 h 30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11"/>
                  <a:gd name="T187" fmla="*/ 0 h 3018"/>
                  <a:gd name="T188" fmla="*/ 2211 w 2211"/>
                  <a:gd name="T189" fmla="*/ 3018 h 30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11" h="3018">
                    <a:moveTo>
                      <a:pt x="1636" y="295"/>
                    </a:moveTo>
                    <a:lnTo>
                      <a:pt x="1639" y="300"/>
                    </a:lnTo>
                    <a:lnTo>
                      <a:pt x="1639" y="303"/>
                    </a:lnTo>
                    <a:lnTo>
                      <a:pt x="1639" y="308"/>
                    </a:lnTo>
                    <a:lnTo>
                      <a:pt x="1636" y="310"/>
                    </a:lnTo>
                    <a:lnTo>
                      <a:pt x="1636" y="313"/>
                    </a:lnTo>
                    <a:lnTo>
                      <a:pt x="1634" y="315"/>
                    </a:lnTo>
                    <a:lnTo>
                      <a:pt x="1636" y="320"/>
                    </a:lnTo>
                    <a:lnTo>
                      <a:pt x="1636" y="323"/>
                    </a:lnTo>
                    <a:lnTo>
                      <a:pt x="1641" y="328"/>
                    </a:lnTo>
                    <a:lnTo>
                      <a:pt x="1644" y="333"/>
                    </a:lnTo>
                    <a:lnTo>
                      <a:pt x="1649" y="335"/>
                    </a:lnTo>
                    <a:lnTo>
                      <a:pt x="1651" y="338"/>
                    </a:lnTo>
                    <a:lnTo>
                      <a:pt x="1656" y="340"/>
                    </a:lnTo>
                    <a:lnTo>
                      <a:pt x="1664" y="340"/>
                    </a:lnTo>
                    <a:lnTo>
                      <a:pt x="1669" y="340"/>
                    </a:lnTo>
                    <a:lnTo>
                      <a:pt x="1679" y="340"/>
                    </a:lnTo>
                    <a:lnTo>
                      <a:pt x="1687" y="338"/>
                    </a:lnTo>
                    <a:lnTo>
                      <a:pt x="1697" y="338"/>
                    </a:lnTo>
                    <a:lnTo>
                      <a:pt x="1704" y="338"/>
                    </a:lnTo>
                    <a:lnTo>
                      <a:pt x="1712" y="338"/>
                    </a:lnTo>
                    <a:lnTo>
                      <a:pt x="1719" y="340"/>
                    </a:lnTo>
                    <a:lnTo>
                      <a:pt x="1724" y="343"/>
                    </a:lnTo>
                    <a:lnTo>
                      <a:pt x="1729" y="348"/>
                    </a:lnTo>
                    <a:lnTo>
                      <a:pt x="1732" y="356"/>
                    </a:lnTo>
                    <a:lnTo>
                      <a:pt x="1737" y="363"/>
                    </a:lnTo>
                    <a:lnTo>
                      <a:pt x="1740" y="368"/>
                    </a:lnTo>
                    <a:lnTo>
                      <a:pt x="1745" y="373"/>
                    </a:lnTo>
                    <a:lnTo>
                      <a:pt x="1750" y="378"/>
                    </a:lnTo>
                    <a:lnTo>
                      <a:pt x="1752" y="386"/>
                    </a:lnTo>
                    <a:lnTo>
                      <a:pt x="1757" y="391"/>
                    </a:lnTo>
                    <a:lnTo>
                      <a:pt x="1760" y="401"/>
                    </a:lnTo>
                    <a:lnTo>
                      <a:pt x="1760" y="411"/>
                    </a:lnTo>
                    <a:lnTo>
                      <a:pt x="1760" y="424"/>
                    </a:lnTo>
                    <a:lnTo>
                      <a:pt x="1757" y="431"/>
                    </a:lnTo>
                    <a:lnTo>
                      <a:pt x="1757" y="439"/>
                    </a:lnTo>
                    <a:lnTo>
                      <a:pt x="1757" y="444"/>
                    </a:lnTo>
                    <a:lnTo>
                      <a:pt x="1757" y="449"/>
                    </a:lnTo>
                    <a:lnTo>
                      <a:pt x="1757" y="451"/>
                    </a:lnTo>
                    <a:lnTo>
                      <a:pt x="1760" y="451"/>
                    </a:lnTo>
                    <a:lnTo>
                      <a:pt x="1765" y="454"/>
                    </a:lnTo>
                    <a:lnTo>
                      <a:pt x="1770" y="454"/>
                    </a:lnTo>
                    <a:lnTo>
                      <a:pt x="1775" y="454"/>
                    </a:lnTo>
                    <a:lnTo>
                      <a:pt x="1777" y="456"/>
                    </a:lnTo>
                    <a:lnTo>
                      <a:pt x="1782" y="456"/>
                    </a:lnTo>
                    <a:lnTo>
                      <a:pt x="1782" y="459"/>
                    </a:lnTo>
                    <a:lnTo>
                      <a:pt x="1782" y="461"/>
                    </a:lnTo>
                    <a:lnTo>
                      <a:pt x="1780" y="464"/>
                    </a:lnTo>
                    <a:lnTo>
                      <a:pt x="1772" y="464"/>
                    </a:lnTo>
                    <a:lnTo>
                      <a:pt x="1767" y="466"/>
                    </a:lnTo>
                    <a:lnTo>
                      <a:pt x="1765" y="469"/>
                    </a:lnTo>
                    <a:lnTo>
                      <a:pt x="1765" y="471"/>
                    </a:lnTo>
                    <a:lnTo>
                      <a:pt x="1767" y="471"/>
                    </a:lnTo>
                    <a:lnTo>
                      <a:pt x="1770" y="474"/>
                    </a:lnTo>
                    <a:lnTo>
                      <a:pt x="1775" y="477"/>
                    </a:lnTo>
                    <a:lnTo>
                      <a:pt x="1777" y="477"/>
                    </a:lnTo>
                    <a:lnTo>
                      <a:pt x="1775" y="477"/>
                    </a:lnTo>
                    <a:lnTo>
                      <a:pt x="1770" y="477"/>
                    </a:lnTo>
                    <a:lnTo>
                      <a:pt x="1765" y="479"/>
                    </a:lnTo>
                    <a:lnTo>
                      <a:pt x="1762" y="482"/>
                    </a:lnTo>
                    <a:lnTo>
                      <a:pt x="1757" y="484"/>
                    </a:lnTo>
                    <a:lnTo>
                      <a:pt x="1755" y="487"/>
                    </a:lnTo>
                    <a:lnTo>
                      <a:pt x="1755" y="489"/>
                    </a:lnTo>
                    <a:lnTo>
                      <a:pt x="1757" y="494"/>
                    </a:lnTo>
                    <a:lnTo>
                      <a:pt x="1762" y="497"/>
                    </a:lnTo>
                    <a:lnTo>
                      <a:pt x="1767" y="499"/>
                    </a:lnTo>
                    <a:lnTo>
                      <a:pt x="1772" y="502"/>
                    </a:lnTo>
                    <a:lnTo>
                      <a:pt x="1780" y="502"/>
                    </a:lnTo>
                    <a:lnTo>
                      <a:pt x="1785" y="502"/>
                    </a:lnTo>
                    <a:lnTo>
                      <a:pt x="1790" y="499"/>
                    </a:lnTo>
                    <a:lnTo>
                      <a:pt x="1792" y="497"/>
                    </a:lnTo>
                    <a:lnTo>
                      <a:pt x="1795" y="494"/>
                    </a:lnTo>
                    <a:lnTo>
                      <a:pt x="1798" y="492"/>
                    </a:lnTo>
                    <a:lnTo>
                      <a:pt x="1800" y="489"/>
                    </a:lnTo>
                    <a:lnTo>
                      <a:pt x="1800" y="487"/>
                    </a:lnTo>
                    <a:lnTo>
                      <a:pt x="1803" y="484"/>
                    </a:lnTo>
                    <a:lnTo>
                      <a:pt x="1805" y="484"/>
                    </a:lnTo>
                    <a:lnTo>
                      <a:pt x="1808" y="484"/>
                    </a:lnTo>
                    <a:lnTo>
                      <a:pt x="1810" y="482"/>
                    </a:lnTo>
                    <a:lnTo>
                      <a:pt x="1815" y="487"/>
                    </a:lnTo>
                    <a:lnTo>
                      <a:pt x="1815" y="494"/>
                    </a:lnTo>
                    <a:lnTo>
                      <a:pt x="1815" y="504"/>
                    </a:lnTo>
                    <a:lnTo>
                      <a:pt x="1813" y="512"/>
                    </a:lnTo>
                    <a:lnTo>
                      <a:pt x="1810" y="514"/>
                    </a:lnTo>
                    <a:lnTo>
                      <a:pt x="1805" y="514"/>
                    </a:lnTo>
                    <a:lnTo>
                      <a:pt x="1803" y="517"/>
                    </a:lnTo>
                    <a:lnTo>
                      <a:pt x="1798" y="519"/>
                    </a:lnTo>
                    <a:lnTo>
                      <a:pt x="1792" y="522"/>
                    </a:lnTo>
                    <a:lnTo>
                      <a:pt x="1787" y="527"/>
                    </a:lnTo>
                    <a:lnTo>
                      <a:pt x="1785" y="529"/>
                    </a:lnTo>
                    <a:lnTo>
                      <a:pt x="1780" y="532"/>
                    </a:lnTo>
                    <a:lnTo>
                      <a:pt x="1777" y="537"/>
                    </a:lnTo>
                    <a:lnTo>
                      <a:pt x="1777" y="545"/>
                    </a:lnTo>
                    <a:lnTo>
                      <a:pt x="1775" y="555"/>
                    </a:lnTo>
                    <a:lnTo>
                      <a:pt x="1772" y="565"/>
                    </a:lnTo>
                    <a:lnTo>
                      <a:pt x="1772" y="572"/>
                    </a:lnTo>
                    <a:lnTo>
                      <a:pt x="1772" y="582"/>
                    </a:lnTo>
                    <a:lnTo>
                      <a:pt x="1775" y="587"/>
                    </a:lnTo>
                    <a:lnTo>
                      <a:pt x="1775" y="593"/>
                    </a:lnTo>
                    <a:lnTo>
                      <a:pt x="1777" y="598"/>
                    </a:lnTo>
                    <a:lnTo>
                      <a:pt x="1782" y="600"/>
                    </a:lnTo>
                    <a:lnTo>
                      <a:pt x="1787" y="605"/>
                    </a:lnTo>
                    <a:lnTo>
                      <a:pt x="1792" y="608"/>
                    </a:lnTo>
                    <a:lnTo>
                      <a:pt x="1795" y="613"/>
                    </a:lnTo>
                    <a:lnTo>
                      <a:pt x="1800" y="618"/>
                    </a:lnTo>
                    <a:lnTo>
                      <a:pt x="1803" y="625"/>
                    </a:lnTo>
                    <a:lnTo>
                      <a:pt x="1803" y="630"/>
                    </a:lnTo>
                    <a:lnTo>
                      <a:pt x="1803" y="638"/>
                    </a:lnTo>
                    <a:lnTo>
                      <a:pt x="1805" y="643"/>
                    </a:lnTo>
                    <a:lnTo>
                      <a:pt x="1810" y="648"/>
                    </a:lnTo>
                    <a:lnTo>
                      <a:pt x="1815" y="653"/>
                    </a:lnTo>
                    <a:lnTo>
                      <a:pt x="1820" y="658"/>
                    </a:lnTo>
                    <a:lnTo>
                      <a:pt x="1825" y="661"/>
                    </a:lnTo>
                    <a:lnTo>
                      <a:pt x="1833" y="666"/>
                    </a:lnTo>
                    <a:lnTo>
                      <a:pt x="1838" y="671"/>
                    </a:lnTo>
                    <a:lnTo>
                      <a:pt x="1843" y="673"/>
                    </a:lnTo>
                    <a:lnTo>
                      <a:pt x="1848" y="678"/>
                    </a:lnTo>
                    <a:lnTo>
                      <a:pt x="1856" y="683"/>
                    </a:lnTo>
                    <a:lnTo>
                      <a:pt x="1863" y="691"/>
                    </a:lnTo>
                    <a:lnTo>
                      <a:pt x="1871" y="693"/>
                    </a:lnTo>
                    <a:lnTo>
                      <a:pt x="1881" y="698"/>
                    </a:lnTo>
                    <a:lnTo>
                      <a:pt x="1888" y="698"/>
                    </a:lnTo>
                    <a:lnTo>
                      <a:pt x="1896" y="698"/>
                    </a:lnTo>
                    <a:lnTo>
                      <a:pt x="1903" y="696"/>
                    </a:lnTo>
                    <a:lnTo>
                      <a:pt x="1908" y="696"/>
                    </a:lnTo>
                    <a:lnTo>
                      <a:pt x="1914" y="696"/>
                    </a:lnTo>
                    <a:lnTo>
                      <a:pt x="1919" y="696"/>
                    </a:lnTo>
                    <a:lnTo>
                      <a:pt x="1924" y="698"/>
                    </a:lnTo>
                    <a:lnTo>
                      <a:pt x="1926" y="701"/>
                    </a:lnTo>
                    <a:lnTo>
                      <a:pt x="1929" y="703"/>
                    </a:lnTo>
                    <a:lnTo>
                      <a:pt x="1931" y="706"/>
                    </a:lnTo>
                    <a:lnTo>
                      <a:pt x="1931" y="708"/>
                    </a:lnTo>
                    <a:lnTo>
                      <a:pt x="1934" y="708"/>
                    </a:lnTo>
                    <a:lnTo>
                      <a:pt x="1936" y="711"/>
                    </a:lnTo>
                    <a:lnTo>
                      <a:pt x="1939" y="711"/>
                    </a:lnTo>
                    <a:lnTo>
                      <a:pt x="1944" y="711"/>
                    </a:lnTo>
                    <a:lnTo>
                      <a:pt x="1949" y="711"/>
                    </a:lnTo>
                    <a:lnTo>
                      <a:pt x="1954" y="711"/>
                    </a:lnTo>
                    <a:lnTo>
                      <a:pt x="1956" y="711"/>
                    </a:lnTo>
                    <a:lnTo>
                      <a:pt x="1964" y="708"/>
                    </a:lnTo>
                    <a:lnTo>
                      <a:pt x="1966" y="708"/>
                    </a:lnTo>
                    <a:lnTo>
                      <a:pt x="1971" y="706"/>
                    </a:lnTo>
                    <a:lnTo>
                      <a:pt x="1977" y="703"/>
                    </a:lnTo>
                    <a:lnTo>
                      <a:pt x="1979" y="701"/>
                    </a:lnTo>
                    <a:lnTo>
                      <a:pt x="1982" y="698"/>
                    </a:lnTo>
                    <a:lnTo>
                      <a:pt x="1984" y="693"/>
                    </a:lnTo>
                    <a:lnTo>
                      <a:pt x="1984" y="691"/>
                    </a:lnTo>
                    <a:lnTo>
                      <a:pt x="1984" y="681"/>
                    </a:lnTo>
                    <a:lnTo>
                      <a:pt x="1984" y="673"/>
                    </a:lnTo>
                    <a:lnTo>
                      <a:pt x="1984" y="668"/>
                    </a:lnTo>
                    <a:lnTo>
                      <a:pt x="1984" y="666"/>
                    </a:lnTo>
                    <a:lnTo>
                      <a:pt x="1984" y="661"/>
                    </a:lnTo>
                    <a:lnTo>
                      <a:pt x="1987" y="658"/>
                    </a:lnTo>
                    <a:lnTo>
                      <a:pt x="1989" y="656"/>
                    </a:lnTo>
                    <a:lnTo>
                      <a:pt x="1992" y="653"/>
                    </a:lnTo>
                    <a:lnTo>
                      <a:pt x="1994" y="648"/>
                    </a:lnTo>
                    <a:lnTo>
                      <a:pt x="1992" y="640"/>
                    </a:lnTo>
                    <a:lnTo>
                      <a:pt x="1989" y="633"/>
                    </a:lnTo>
                    <a:lnTo>
                      <a:pt x="1989" y="628"/>
                    </a:lnTo>
                    <a:lnTo>
                      <a:pt x="1992" y="625"/>
                    </a:lnTo>
                    <a:lnTo>
                      <a:pt x="1994" y="620"/>
                    </a:lnTo>
                    <a:lnTo>
                      <a:pt x="1999" y="615"/>
                    </a:lnTo>
                    <a:lnTo>
                      <a:pt x="2004" y="608"/>
                    </a:lnTo>
                    <a:lnTo>
                      <a:pt x="2007" y="600"/>
                    </a:lnTo>
                    <a:lnTo>
                      <a:pt x="2009" y="593"/>
                    </a:lnTo>
                    <a:lnTo>
                      <a:pt x="2012" y="585"/>
                    </a:lnTo>
                    <a:lnTo>
                      <a:pt x="2009" y="580"/>
                    </a:lnTo>
                    <a:lnTo>
                      <a:pt x="2009" y="572"/>
                    </a:lnTo>
                    <a:lnTo>
                      <a:pt x="2012" y="565"/>
                    </a:lnTo>
                    <a:lnTo>
                      <a:pt x="2014" y="560"/>
                    </a:lnTo>
                    <a:lnTo>
                      <a:pt x="2022" y="552"/>
                    </a:lnTo>
                    <a:lnTo>
                      <a:pt x="2027" y="545"/>
                    </a:lnTo>
                    <a:lnTo>
                      <a:pt x="2035" y="540"/>
                    </a:lnTo>
                    <a:lnTo>
                      <a:pt x="2042" y="535"/>
                    </a:lnTo>
                    <a:lnTo>
                      <a:pt x="2047" y="532"/>
                    </a:lnTo>
                    <a:lnTo>
                      <a:pt x="2052" y="529"/>
                    </a:lnTo>
                    <a:lnTo>
                      <a:pt x="2057" y="527"/>
                    </a:lnTo>
                    <a:lnTo>
                      <a:pt x="2065" y="524"/>
                    </a:lnTo>
                    <a:lnTo>
                      <a:pt x="2072" y="517"/>
                    </a:lnTo>
                    <a:lnTo>
                      <a:pt x="2080" y="512"/>
                    </a:lnTo>
                    <a:lnTo>
                      <a:pt x="2087" y="502"/>
                    </a:lnTo>
                    <a:lnTo>
                      <a:pt x="2093" y="494"/>
                    </a:lnTo>
                    <a:lnTo>
                      <a:pt x="2098" y="484"/>
                    </a:lnTo>
                    <a:lnTo>
                      <a:pt x="2100" y="474"/>
                    </a:lnTo>
                    <a:lnTo>
                      <a:pt x="2105" y="466"/>
                    </a:lnTo>
                    <a:lnTo>
                      <a:pt x="2108" y="461"/>
                    </a:lnTo>
                    <a:lnTo>
                      <a:pt x="2108" y="456"/>
                    </a:lnTo>
                    <a:lnTo>
                      <a:pt x="2113" y="454"/>
                    </a:lnTo>
                    <a:lnTo>
                      <a:pt x="2118" y="451"/>
                    </a:lnTo>
                    <a:lnTo>
                      <a:pt x="2123" y="449"/>
                    </a:lnTo>
                    <a:lnTo>
                      <a:pt x="2125" y="446"/>
                    </a:lnTo>
                    <a:lnTo>
                      <a:pt x="2130" y="444"/>
                    </a:lnTo>
                    <a:lnTo>
                      <a:pt x="2135" y="439"/>
                    </a:lnTo>
                    <a:lnTo>
                      <a:pt x="2140" y="434"/>
                    </a:lnTo>
                    <a:lnTo>
                      <a:pt x="2148" y="429"/>
                    </a:lnTo>
                    <a:lnTo>
                      <a:pt x="2156" y="424"/>
                    </a:lnTo>
                    <a:lnTo>
                      <a:pt x="2163" y="416"/>
                    </a:lnTo>
                    <a:lnTo>
                      <a:pt x="2171" y="411"/>
                    </a:lnTo>
                    <a:lnTo>
                      <a:pt x="2176" y="403"/>
                    </a:lnTo>
                    <a:lnTo>
                      <a:pt x="2183" y="396"/>
                    </a:lnTo>
                    <a:lnTo>
                      <a:pt x="2191" y="391"/>
                    </a:lnTo>
                    <a:lnTo>
                      <a:pt x="2196" y="386"/>
                    </a:lnTo>
                    <a:lnTo>
                      <a:pt x="2198" y="378"/>
                    </a:lnTo>
                    <a:lnTo>
                      <a:pt x="2203" y="376"/>
                    </a:lnTo>
                    <a:lnTo>
                      <a:pt x="2203" y="371"/>
                    </a:lnTo>
                    <a:lnTo>
                      <a:pt x="2206" y="368"/>
                    </a:lnTo>
                    <a:lnTo>
                      <a:pt x="2203" y="366"/>
                    </a:lnTo>
                    <a:lnTo>
                      <a:pt x="2196" y="363"/>
                    </a:lnTo>
                    <a:lnTo>
                      <a:pt x="2188" y="363"/>
                    </a:lnTo>
                    <a:lnTo>
                      <a:pt x="2178" y="366"/>
                    </a:lnTo>
                    <a:lnTo>
                      <a:pt x="2168" y="368"/>
                    </a:lnTo>
                    <a:lnTo>
                      <a:pt x="2161" y="371"/>
                    </a:lnTo>
                    <a:lnTo>
                      <a:pt x="2150" y="376"/>
                    </a:lnTo>
                    <a:lnTo>
                      <a:pt x="2143" y="381"/>
                    </a:lnTo>
                    <a:lnTo>
                      <a:pt x="2140" y="383"/>
                    </a:lnTo>
                    <a:lnTo>
                      <a:pt x="2140" y="381"/>
                    </a:lnTo>
                    <a:lnTo>
                      <a:pt x="2143" y="378"/>
                    </a:lnTo>
                    <a:lnTo>
                      <a:pt x="2145" y="376"/>
                    </a:lnTo>
                    <a:lnTo>
                      <a:pt x="2145" y="371"/>
                    </a:lnTo>
                    <a:lnTo>
                      <a:pt x="2143" y="366"/>
                    </a:lnTo>
                    <a:lnTo>
                      <a:pt x="2138" y="366"/>
                    </a:lnTo>
                    <a:lnTo>
                      <a:pt x="2128" y="366"/>
                    </a:lnTo>
                    <a:lnTo>
                      <a:pt x="2125" y="368"/>
                    </a:lnTo>
                    <a:lnTo>
                      <a:pt x="2125" y="366"/>
                    </a:lnTo>
                    <a:lnTo>
                      <a:pt x="2130" y="363"/>
                    </a:lnTo>
                    <a:lnTo>
                      <a:pt x="2140" y="358"/>
                    </a:lnTo>
                    <a:lnTo>
                      <a:pt x="2150" y="356"/>
                    </a:lnTo>
                    <a:lnTo>
                      <a:pt x="2158" y="353"/>
                    </a:lnTo>
                    <a:lnTo>
                      <a:pt x="2166" y="350"/>
                    </a:lnTo>
                    <a:lnTo>
                      <a:pt x="2171" y="353"/>
                    </a:lnTo>
                    <a:lnTo>
                      <a:pt x="2173" y="353"/>
                    </a:lnTo>
                    <a:lnTo>
                      <a:pt x="2178" y="356"/>
                    </a:lnTo>
                    <a:lnTo>
                      <a:pt x="2183" y="353"/>
                    </a:lnTo>
                    <a:lnTo>
                      <a:pt x="2188" y="353"/>
                    </a:lnTo>
                    <a:lnTo>
                      <a:pt x="2193" y="350"/>
                    </a:lnTo>
                    <a:lnTo>
                      <a:pt x="2198" y="345"/>
                    </a:lnTo>
                    <a:lnTo>
                      <a:pt x="2201" y="343"/>
                    </a:lnTo>
                    <a:lnTo>
                      <a:pt x="2201" y="338"/>
                    </a:lnTo>
                    <a:lnTo>
                      <a:pt x="2198" y="333"/>
                    </a:lnTo>
                    <a:lnTo>
                      <a:pt x="2196" y="330"/>
                    </a:lnTo>
                    <a:lnTo>
                      <a:pt x="2193" y="328"/>
                    </a:lnTo>
                    <a:lnTo>
                      <a:pt x="2188" y="325"/>
                    </a:lnTo>
                    <a:lnTo>
                      <a:pt x="2183" y="325"/>
                    </a:lnTo>
                    <a:lnTo>
                      <a:pt x="2176" y="323"/>
                    </a:lnTo>
                    <a:lnTo>
                      <a:pt x="2168" y="323"/>
                    </a:lnTo>
                    <a:lnTo>
                      <a:pt x="2161" y="323"/>
                    </a:lnTo>
                    <a:lnTo>
                      <a:pt x="2153" y="323"/>
                    </a:lnTo>
                    <a:lnTo>
                      <a:pt x="2145" y="323"/>
                    </a:lnTo>
                    <a:lnTo>
                      <a:pt x="2140" y="323"/>
                    </a:lnTo>
                    <a:lnTo>
                      <a:pt x="2138" y="325"/>
                    </a:lnTo>
                    <a:lnTo>
                      <a:pt x="2135" y="325"/>
                    </a:lnTo>
                    <a:lnTo>
                      <a:pt x="2135" y="323"/>
                    </a:lnTo>
                    <a:lnTo>
                      <a:pt x="2138" y="320"/>
                    </a:lnTo>
                    <a:lnTo>
                      <a:pt x="2143" y="318"/>
                    </a:lnTo>
                    <a:lnTo>
                      <a:pt x="2148" y="318"/>
                    </a:lnTo>
                    <a:lnTo>
                      <a:pt x="2153" y="318"/>
                    </a:lnTo>
                    <a:lnTo>
                      <a:pt x="2158" y="318"/>
                    </a:lnTo>
                    <a:lnTo>
                      <a:pt x="2161" y="315"/>
                    </a:lnTo>
                    <a:lnTo>
                      <a:pt x="2161" y="313"/>
                    </a:lnTo>
                    <a:lnTo>
                      <a:pt x="2156" y="310"/>
                    </a:lnTo>
                    <a:lnTo>
                      <a:pt x="2150" y="308"/>
                    </a:lnTo>
                    <a:lnTo>
                      <a:pt x="2145" y="305"/>
                    </a:lnTo>
                    <a:lnTo>
                      <a:pt x="2140" y="303"/>
                    </a:lnTo>
                    <a:lnTo>
                      <a:pt x="2135" y="303"/>
                    </a:lnTo>
                    <a:lnTo>
                      <a:pt x="2133" y="300"/>
                    </a:lnTo>
                    <a:lnTo>
                      <a:pt x="2133" y="298"/>
                    </a:lnTo>
                    <a:lnTo>
                      <a:pt x="2138" y="295"/>
                    </a:lnTo>
                    <a:lnTo>
                      <a:pt x="2143" y="292"/>
                    </a:lnTo>
                    <a:lnTo>
                      <a:pt x="2148" y="290"/>
                    </a:lnTo>
                    <a:lnTo>
                      <a:pt x="2150" y="285"/>
                    </a:lnTo>
                    <a:lnTo>
                      <a:pt x="2153" y="282"/>
                    </a:lnTo>
                    <a:lnTo>
                      <a:pt x="2156" y="277"/>
                    </a:lnTo>
                    <a:lnTo>
                      <a:pt x="2156" y="275"/>
                    </a:lnTo>
                    <a:lnTo>
                      <a:pt x="2153" y="272"/>
                    </a:lnTo>
                    <a:lnTo>
                      <a:pt x="2153" y="270"/>
                    </a:lnTo>
                    <a:lnTo>
                      <a:pt x="2150" y="267"/>
                    </a:lnTo>
                    <a:lnTo>
                      <a:pt x="2150" y="265"/>
                    </a:lnTo>
                    <a:lnTo>
                      <a:pt x="2150" y="260"/>
                    </a:lnTo>
                    <a:lnTo>
                      <a:pt x="2153" y="257"/>
                    </a:lnTo>
                    <a:lnTo>
                      <a:pt x="2153" y="255"/>
                    </a:lnTo>
                    <a:lnTo>
                      <a:pt x="2153" y="252"/>
                    </a:lnTo>
                    <a:lnTo>
                      <a:pt x="2150" y="250"/>
                    </a:lnTo>
                    <a:lnTo>
                      <a:pt x="2148" y="250"/>
                    </a:lnTo>
                    <a:lnTo>
                      <a:pt x="2143" y="247"/>
                    </a:lnTo>
                    <a:lnTo>
                      <a:pt x="2140" y="245"/>
                    </a:lnTo>
                    <a:lnTo>
                      <a:pt x="2140" y="242"/>
                    </a:lnTo>
                    <a:lnTo>
                      <a:pt x="2140" y="240"/>
                    </a:lnTo>
                    <a:lnTo>
                      <a:pt x="2140" y="237"/>
                    </a:lnTo>
                    <a:lnTo>
                      <a:pt x="2138" y="234"/>
                    </a:lnTo>
                    <a:lnTo>
                      <a:pt x="2133" y="234"/>
                    </a:lnTo>
                    <a:lnTo>
                      <a:pt x="2128" y="232"/>
                    </a:lnTo>
                    <a:lnTo>
                      <a:pt x="2120" y="232"/>
                    </a:lnTo>
                    <a:lnTo>
                      <a:pt x="2113" y="229"/>
                    </a:lnTo>
                    <a:lnTo>
                      <a:pt x="2105" y="229"/>
                    </a:lnTo>
                    <a:lnTo>
                      <a:pt x="2100" y="227"/>
                    </a:lnTo>
                    <a:lnTo>
                      <a:pt x="2095" y="224"/>
                    </a:lnTo>
                    <a:lnTo>
                      <a:pt x="2095" y="219"/>
                    </a:lnTo>
                    <a:lnTo>
                      <a:pt x="2100" y="217"/>
                    </a:lnTo>
                    <a:lnTo>
                      <a:pt x="2105" y="212"/>
                    </a:lnTo>
                    <a:lnTo>
                      <a:pt x="2108" y="207"/>
                    </a:lnTo>
                    <a:lnTo>
                      <a:pt x="2110" y="204"/>
                    </a:lnTo>
                    <a:lnTo>
                      <a:pt x="2108" y="202"/>
                    </a:lnTo>
                    <a:lnTo>
                      <a:pt x="2105" y="202"/>
                    </a:lnTo>
                    <a:lnTo>
                      <a:pt x="2103" y="199"/>
                    </a:lnTo>
                    <a:lnTo>
                      <a:pt x="2098" y="202"/>
                    </a:lnTo>
                    <a:lnTo>
                      <a:pt x="2093" y="202"/>
                    </a:lnTo>
                    <a:lnTo>
                      <a:pt x="2087" y="202"/>
                    </a:lnTo>
                    <a:lnTo>
                      <a:pt x="2085" y="202"/>
                    </a:lnTo>
                    <a:lnTo>
                      <a:pt x="2082" y="199"/>
                    </a:lnTo>
                    <a:lnTo>
                      <a:pt x="2082" y="197"/>
                    </a:lnTo>
                    <a:lnTo>
                      <a:pt x="2080" y="197"/>
                    </a:lnTo>
                    <a:lnTo>
                      <a:pt x="2077" y="194"/>
                    </a:lnTo>
                    <a:lnTo>
                      <a:pt x="2075" y="194"/>
                    </a:lnTo>
                    <a:lnTo>
                      <a:pt x="2070" y="194"/>
                    </a:lnTo>
                    <a:lnTo>
                      <a:pt x="2062" y="194"/>
                    </a:lnTo>
                    <a:lnTo>
                      <a:pt x="2055" y="184"/>
                    </a:lnTo>
                    <a:lnTo>
                      <a:pt x="2052" y="174"/>
                    </a:lnTo>
                    <a:lnTo>
                      <a:pt x="2050" y="161"/>
                    </a:lnTo>
                    <a:lnTo>
                      <a:pt x="2050" y="154"/>
                    </a:lnTo>
                    <a:lnTo>
                      <a:pt x="2050" y="146"/>
                    </a:lnTo>
                    <a:lnTo>
                      <a:pt x="2050" y="141"/>
                    </a:lnTo>
                    <a:lnTo>
                      <a:pt x="2047" y="134"/>
                    </a:lnTo>
                    <a:lnTo>
                      <a:pt x="2045" y="129"/>
                    </a:lnTo>
                    <a:lnTo>
                      <a:pt x="2045" y="121"/>
                    </a:lnTo>
                    <a:lnTo>
                      <a:pt x="2047" y="111"/>
                    </a:lnTo>
                    <a:lnTo>
                      <a:pt x="2047" y="103"/>
                    </a:lnTo>
                    <a:lnTo>
                      <a:pt x="2047" y="101"/>
                    </a:lnTo>
                    <a:lnTo>
                      <a:pt x="2045" y="98"/>
                    </a:lnTo>
                    <a:lnTo>
                      <a:pt x="2042" y="98"/>
                    </a:lnTo>
                    <a:lnTo>
                      <a:pt x="2040" y="96"/>
                    </a:lnTo>
                    <a:lnTo>
                      <a:pt x="2035" y="96"/>
                    </a:lnTo>
                    <a:lnTo>
                      <a:pt x="2032" y="98"/>
                    </a:lnTo>
                    <a:lnTo>
                      <a:pt x="2029" y="98"/>
                    </a:lnTo>
                    <a:lnTo>
                      <a:pt x="2027" y="98"/>
                    </a:lnTo>
                    <a:lnTo>
                      <a:pt x="2022" y="101"/>
                    </a:lnTo>
                    <a:lnTo>
                      <a:pt x="2017" y="103"/>
                    </a:lnTo>
                    <a:lnTo>
                      <a:pt x="2014" y="106"/>
                    </a:lnTo>
                    <a:lnTo>
                      <a:pt x="2012" y="111"/>
                    </a:lnTo>
                    <a:lnTo>
                      <a:pt x="2009" y="113"/>
                    </a:lnTo>
                    <a:lnTo>
                      <a:pt x="2007" y="116"/>
                    </a:lnTo>
                    <a:lnTo>
                      <a:pt x="2004" y="121"/>
                    </a:lnTo>
                    <a:lnTo>
                      <a:pt x="2004" y="124"/>
                    </a:lnTo>
                    <a:lnTo>
                      <a:pt x="2002" y="129"/>
                    </a:lnTo>
                    <a:lnTo>
                      <a:pt x="1999" y="131"/>
                    </a:lnTo>
                    <a:lnTo>
                      <a:pt x="1997" y="131"/>
                    </a:lnTo>
                    <a:lnTo>
                      <a:pt x="1994" y="131"/>
                    </a:lnTo>
                    <a:lnTo>
                      <a:pt x="1992" y="134"/>
                    </a:lnTo>
                    <a:lnTo>
                      <a:pt x="1992" y="131"/>
                    </a:lnTo>
                    <a:lnTo>
                      <a:pt x="1989" y="131"/>
                    </a:lnTo>
                    <a:lnTo>
                      <a:pt x="1987" y="129"/>
                    </a:lnTo>
                    <a:lnTo>
                      <a:pt x="1984" y="126"/>
                    </a:lnTo>
                    <a:lnTo>
                      <a:pt x="1982" y="126"/>
                    </a:lnTo>
                    <a:lnTo>
                      <a:pt x="1979" y="126"/>
                    </a:lnTo>
                    <a:lnTo>
                      <a:pt x="1977" y="129"/>
                    </a:lnTo>
                    <a:lnTo>
                      <a:pt x="1974" y="131"/>
                    </a:lnTo>
                    <a:lnTo>
                      <a:pt x="1971" y="134"/>
                    </a:lnTo>
                    <a:lnTo>
                      <a:pt x="1969" y="136"/>
                    </a:lnTo>
                    <a:lnTo>
                      <a:pt x="1964" y="141"/>
                    </a:lnTo>
                    <a:lnTo>
                      <a:pt x="1964" y="139"/>
                    </a:lnTo>
                    <a:lnTo>
                      <a:pt x="1964" y="136"/>
                    </a:lnTo>
                    <a:lnTo>
                      <a:pt x="1964" y="134"/>
                    </a:lnTo>
                    <a:lnTo>
                      <a:pt x="1961" y="131"/>
                    </a:lnTo>
                    <a:lnTo>
                      <a:pt x="1954" y="131"/>
                    </a:lnTo>
                    <a:lnTo>
                      <a:pt x="1946" y="134"/>
                    </a:lnTo>
                    <a:lnTo>
                      <a:pt x="1946" y="131"/>
                    </a:lnTo>
                    <a:lnTo>
                      <a:pt x="1951" y="129"/>
                    </a:lnTo>
                    <a:lnTo>
                      <a:pt x="1954" y="124"/>
                    </a:lnTo>
                    <a:lnTo>
                      <a:pt x="1959" y="119"/>
                    </a:lnTo>
                    <a:lnTo>
                      <a:pt x="1961" y="116"/>
                    </a:lnTo>
                    <a:lnTo>
                      <a:pt x="1964" y="111"/>
                    </a:lnTo>
                    <a:lnTo>
                      <a:pt x="1961" y="108"/>
                    </a:lnTo>
                    <a:lnTo>
                      <a:pt x="1954" y="108"/>
                    </a:lnTo>
                    <a:lnTo>
                      <a:pt x="1949" y="111"/>
                    </a:lnTo>
                    <a:lnTo>
                      <a:pt x="1944" y="111"/>
                    </a:lnTo>
                    <a:lnTo>
                      <a:pt x="1939" y="111"/>
                    </a:lnTo>
                    <a:lnTo>
                      <a:pt x="1934" y="108"/>
                    </a:lnTo>
                    <a:lnTo>
                      <a:pt x="1931" y="108"/>
                    </a:lnTo>
                    <a:lnTo>
                      <a:pt x="1926" y="108"/>
                    </a:lnTo>
                    <a:lnTo>
                      <a:pt x="1924" y="108"/>
                    </a:lnTo>
                    <a:lnTo>
                      <a:pt x="1919" y="108"/>
                    </a:lnTo>
                    <a:lnTo>
                      <a:pt x="1916" y="108"/>
                    </a:lnTo>
                    <a:lnTo>
                      <a:pt x="1914" y="111"/>
                    </a:lnTo>
                    <a:lnTo>
                      <a:pt x="1911" y="111"/>
                    </a:lnTo>
                    <a:lnTo>
                      <a:pt x="1906" y="111"/>
                    </a:lnTo>
                    <a:lnTo>
                      <a:pt x="1898" y="116"/>
                    </a:lnTo>
                    <a:lnTo>
                      <a:pt x="1888" y="121"/>
                    </a:lnTo>
                    <a:lnTo>
                      <a:pt x="1876" y="126"/>
                    </a:lnTo>
                    <a:lnTo>
                      <a:pt x="1866" y="129"/>
                    </a:lnTo>
                    <a:lnTo>
                      <a:pt x="1853" y="134"/>
                    </a:lnTo>
                    <a:lnTo>
                      <a:pt x="1845" y="139"/>
                    </a:lnTo>
                    <a:lnTo>
                      <a:pt x="1838" y="144"/>
                    </a:lnTo>
                    <a:lnTo>
                      <a:pt x="1835" y="149"/>
                    </a:lnTo>
                    <a:lnTo>
                      <a:pt x="1833" y="151"/>
                    </a:lnTo>
                    <a:lnTo>
                      <a:pt x="1830" y="156"/>
                    </a:lnTo>
                    <a:lnTo>
                      <a:pt x="1830" y="159"/>
                    </a:lnTo>
                    <a:lnTo>
                      <a:pt x="1828" y="161"/>
                    </a:lnTo>
                    <a:lnTo>
                      <a:pt x="1825" y="164"/>
                    </a:lnTo>
                    <a:lnTo>
                      <a:pt x="1820" y="166"/>
                    </a:lnTo>
                    <a:lnTo>
                      <a:pt x="1815" y="166"/>
                    </a:lnTo>
                    <a:lnTo>
                      <a:pt x="1808" y="166"/>
                    </a:lnTo>
                    <a:lnTo>
                      <a:pt x="1800" y="169"/>
                    </a:lnTo>
                    <a:lnTo>
                      <a:pt x="1792" y="169"/>
                    </a:lnTo>
                    <a:lnTo>
                      <a:pt x="1782" y="174"/>
                    </a:lnTo>
                    <a:lnTo>
                      <a:pt x="1775" y="176"/>
                    </a:lnTo>
                    <a:lnTo>
                      <a:pt x="1767" y="182"/>
                    </a:lnTo>
                    <a:lnTo>
                      <a:pt x="1760" y="184"/>
                    </a:lnTo>
                    <a:lnTo>
                      <a:pt x="1755" y="189"/>
                    </a:lnTo>
                    <a:lnTo>
                      <a:pt x="1752" y="192"/>
                    </a:lnTo>
                    <a:lnTo>
                      <a:pt x="1750" y="197"/>
                    </a:lnTo>
                    <a:lnTo>
                      <a:pt x="1745" y="202"/>
                    </a:lnTo>
                    <a:lnTo>
                      <a:pt x="1737" y="207"/>
                    </a:lnTo>
                    <a:lnTo>
                      <a:pt x="1727" y="212"/>
                    </a:lnTo>
                    <a:lnTo>
                      <a:pt x="1719" y="217"/>
                    </a:lnTo>
                    <a:lnTo>
                      <a:pt x="1712" y="222"/>
                    </a:lnTo>
                    <a:lnTo>
                      <a:pt x="1707" y="229"/>
                    </a:lnTo>
                    <a:lnTo>
                      <a:pt x="1704" y="234"/>
                    </a:lnTo>
                    <a:lnTo>
                      <a:pt x="1704" y="240"/>
                    </a:lnTo>
                    <a:lnTo>
                      <a:pt x="1702" y="247"/>
                    </a:lnTo>
                    <a:lnTo>
                      <a:pt x="1697" y="252"/>
                    </a:lnTo>
                    <a:lnTo>
                      <a:pt x="1692" y="255"/>
                    </a:lnTo>
                    <a:lnTo>
                      <a:pt x="1684" y="260"/>
                    </a:lnTo>
                    <a:lnTo>
                      <a:pt x="1677" y="262"/>
                    </a:lnTo>
                    <a:lnTo>
                      <a:pt x="1669" y="265"/>
                    </a:lnTo>
                    <a:lnTo>
                      <a:pt x="1659" y="267"/>
                    </a:lnTo>
                    <a:lnTo>
                      <a:pt x="1651" y="270"/>
                    </a:lnTo>
                    <a:lnTo>
                      <a:pt x="1646" y="272"/>
                    </a:lnTo>
                    <a:lnTo>
                      <a:pt x="1639" y="277"/>
                    </a:lnTo>
                    <a:lnTo>
                      <a:pt x="1636" y="280"/>
                    </a:lnTo>
                    <a:lnTo>
                      <a:pt x="1634" y="282"/>
                    </a:lnTo>
                    <a:lnTo>
                      <a:pt x="1634" y="287"/>
                    </a:lnTo>
                    <a:lnTo>
                      <a:pt x="1634" y="290"/>
                    </a:lnTo>
                    <a:lnTo>
                      <a:pt x="1636" y="295"/>
                    </a:lnTo>
                    <a:close/>
                    <a:moveTo>
                      <a:pt x="1258" y="159"/>
                    </a:moveTo>
                    <a:lnTo>
                      <a:pt x="1258" y="159"/>
                    </a:lnTo>
                    <a:lnTo>
                      <a:pt x="1261" y="159"/>
                    </a:lnTo>
                    <a:lnTo>
                      <a:pt x="1263" y="164"/>
                    </a:lnTo>
                    <a:lnTo>
                      <a:pt x="1271" y="166"/>
                    </a:lnTo>
                    <a:lnTo>
                      <a:pt x="1278" y="166"/>
                    </a:lnTo>
                    <a:lnTo>
                      <a:pt x="1283" y="161"/>
                    </a:lnTo>
                    <a:lnTo>
                      <a:pt x="1288" y="159"/>
                    </a:lnTo>
                    <a:lnTo>
                      <a:pt x="1291" y="156"/>
                    </a:lnTo>
                    <a:lnTo>
                      <a:pt x="1293" y="154"/>
                    </a:lnTo>
                    <a:lnTo>
                      <a:pt x="1296" y="156"/>
                    </a:lnTo>
                    <a:lnTo>
                      <a:pt x="1301" y="159"/>
                    </a:lnTo>
                    <a:lnTo>
                      <a:pt x="1306" y="164"/>
                    </a:lnTo>
                    <a:lnTo>
                      <a:pt x="1311" y="169"/>
                    </a:lnTo>
                    <a:lnTo>
                      <a:pt x="1316" y="174"/>
                    </a:lnTo>
                    <a:lnTo>
                      <a:pt x="1316" y="176"/>
                    </a:lnTo>
                    <a:lnTo>
                      <a:pt x="1311" y="174"/>
                    </a:lnTo>
                    <a:lnTo>
                      <a:pt x="1306" y="171"/>
                    </a:lnTo>
                    <a:lnTo>
                      <a:pt x="1298" y="169"/>
                    </a:lnTo>
                    <a:lnTo>
                      <a:pt x="1296" y="171"/>
                    </a:lnTo>
                    <a:lnTo>
                      <a:pt x="1296" y="176"/>
                    </a:lnTo>
                    <a:lnTo>
                      <a:pt x="1296" y="182"/>
                    </a:lnTo>
                    <a:lnTo>
                      <a:pt x="1301" y="184"/>
                    </a:lnTo>
                    <a:lnTo>
                      <a:pt x="1303" y="189"/>
                    </a:lnTo>
                    <a:lnTo>
                      <a:pt x="1303" y="194"/>
                    </a:lnTo>
                    <a:lnTo>
                      <a:pt x="1301" y="197"/>
                    </a:lnTo>
                    <a:lnTo>
                      <a:pt x="1296" y="199"/>
                    </a:lnTo>
                    <a:lnTo>
                      <a:pt x="1293" y="202"/>
                    </a:lnTo>
                    <a:lnTo>
                      <a:pt x="1291" y="204"/>
                    </a:lnTo>
                    <a:lnTo>
                      <a:pt x="1293" y="209"/>
                    </a:lnTo>
                    <a:lnTo>
                      <a:pt x="1296" y="214"/>
                    </a:lnTo>
                    <a:lnTo>
                      <a:pt x="1298" y="214"/>
                    </a:lnTo>
                    <a:lnTo>
                      <a:pt x="1306" y="214"/>
                    </a:lnTo>
                    <a:lnTo>
                      <a:pt x="1313" y="214"/>
                    </a:lnTo>
                    <a:lnTo>
                      <a:pt x="1321" y="214"/>
                    </a:lnTo>
                    <a:lnTo>
                      <a:pt x="1326" y="214"/>
                    </a:lnTo>
                    <a:lnTo>
                      <a:pt x="1331" y="212"/>
                    </a:lnTo>
                    <a:lnTo>
                      <a:pt x="1336" y="209"/>
                    </a:lnTo>
                    <a:lnTo>
                      <a:pt x="1341" y="207"/>
                    </a:lnTo>
                    <a:lnTo>
                      <a:pt x="1346" y="204"/>
                    </a:lnTo>
                    <a:lnTo>
                      <a:pt x="1351" y="204"/>
                    </a:lnTo>
                    <a:lnTo>
                      <a:pt x="1356" y="207"/>
                    </a:lnTo>
                    <a:lnTo>
                      <a:pt x="1359" y="207"/>
                    </a:lnTo>
                    <a:lnTo>
                      <a:pt x="1364" y="207"/>
                    </a:lnTo>
                    <a:lnTo>
                      <a:pt x="1366" y="204"/>
                    </a:lnTo>
                    <a:lnTo>
                      <a:pt x="1371" y="199"/>
                    </a:lnTo>
                    <a:lnTo>
                      <a:pt x="1374" y="197"/>
                    </a:lnTo>
                    <a:lnTo>
                      <a:pt x="1377" y="194"/>
                    </a:lnTo>
                    <a:lnTo>
                      <a:pt x="1374" y="189"/>
                    </a:lnTo>
                    <a:lnTo>
                      <a:pt x="1369" y="187"/>
                    </a:lnTo>
                    <a:lnTo>
                      <a:pt x="1361" y="184"/>
                    </a:lnTo>
                    <a:lnTo>
                      <a:pt x="1359" y="182"/>
                    </a:lnTo>
                    <a:lnTo>
                      <a:pt x="1356" y="179"/>
                    </a:lnTo>
                    <a:lnTo>
                      <a:pt x="1359" y="176"/>
                    </a:lnTo>
                    <a:lnTo>
                      <a:pt x="1364" y="174"/>
                    </a:lnTo>
                    <a:lnTo>
                      <a:pt x="1364" y="171"/>
                    </a:lnTo>
                    <a:lnTo>
                      <a:pt x="1366" y="166"/>
                    </a:lnTo>
                    <a:lnTo>
                      <a:pt x="1364" y="161"/>
                    </a:lnTo>
                    <a:lnTo>
                      <a:pt x="1364" y="159"/>
                    </a:lnTo>
                    <a:lnTo>
                      <a:pt x="1364" y="156"/>
                    </a:lnTo>
                    <a:lnTo>
                      <a:pt x="1364" y="154"/>
                    </a:lnTo>
                    <a:lnTo>
                      <a:pt x="1366" y="151"/>
                    </a:lnTo>
                    <a:lnTo>
                      <a:pt x="1371" y="144"/>
                    </a:lnTo>
                    <a:lnTo>
                      <a:pt x="1377" y="136"/>
                    </a:lnTo>
                    <a:lnTo>
                      <a:pt x="1374" y="129"/>
                    </a:lnTo>
                    <a:lnTo>
                      <a:pt x="1366" y="124"/>
                    </a:lnTo>
                    <a:lnTo>
                      <a:pt x="1359" y="119"/>
                    </a:lnTo>
                    <a:lnTo>
                      <a:pt x="1354" y="116"/>
                    </a:lnTo>
                    <a:lnTo>
                      <a:pt x="1354" y="111"/>
                    </a:lnTo>
                    <a:lnTo>
                      <a:pt x="1359" y="108"/>
                    </a:lnTo>
                    <a:lnTo>
                      <a:pt x="1366" y="103"/>
                    </a:lnTo>
                    <a:lnTo>
                      <a:pt x="1371" y="98"/>
                    </a:lnTo>
                    <a:lnTo>
                      <a:pt x="1374" y="91"/>
                    </a:lnTo>
                    <a:lnTo>
                      <a:pt x="1374" y="86"/>
                    </a:lnTo>
                    <a:lnTo>
                      <a:pt x="1374" y="78"/>
                    </a:lnTo>
                    <a:lnTo>
                      <a:pt x="1374" y="71"/>
                    </a:lnTo>
                    <a:lnTo>
                      <a:pt x="1374" y="66"/>
                    </a:lnTo>
                    <a:lnTo>
                      <a:pt x="1377" y="55"/>
                    </a:lnTo>
                    <a:lnTo>
                      <a:pt x="1377" y="48"/>
                    </a:lnTo>
                    <a:lnTo>
                      <a:pt x="1379" y="40"/>
                    </a:lnTo>
                    <a:lnTo>
                      <a:pt x="1377" y="38"/>
                    </a:lnTo>
                    <a:lnTo>
                      <a:pt x="1374" y="35"/>
                    </a:lnTo>
                    <a:lnTo>
                      <a:pt x="1369" y="38"/>
                    </a:lnTo>
                    <a:lnTo>
                      <a:pt x="1366" y="35"/>
                    </a:lnTo>
                    <a:lnTo>
                      <a:pt x="1369" y="30"/>
                    </a:lnTo>
                    <a:lnTo>
                      <a:pt x="1374" y="23"/>
                    </a:lnTo>
                    <a:lnTo>
                      <a:pt x="1377" y="18"/>
                    </a:lnTo>
                    <a:lnTo>
                      <a:pt x="1377" y="10"/>
                    </a:lnTo>
                    <a:lnTo>
                      <a:pt x="1377" y="5"/>
                    </a:lnTo>
                    <a:lnTo>
                      <a:pt x="1374" y="5"/>
                    </a:lnTo>
                    <a:lnTo>
                      <a:pt x="1371" y="5"/>
                    </a:lnTo>
                    <a:lnTo>
                      <a:pt x="1369" y="5"/>
                    </a:lnTo>
                    <a:lnTo>
                      <a:pt x="1366" y="5"/>
                    </a:lnTo>
                    <a:lnTo>
                      <a:pt x="1361" y="3"/>
                    </a:lnTo>
                    <a:lnTo>
                      <a:pt x="1356" y="3"/>
                    </a:lnTo>
                    <a:lnTo>
                      <a:pt x="1354" y="0"/>
                    </a:lnTo>
                    <a:lnTo>
                      <a:pt x="1351" y="0"/>
                    </a:lnTo>
                    <a:lnTo>
                      <a:pt x="1349" y="3"/>
                    </a:lnTo>
                    <a:lnTo>
                      <a:pt x="1346" y="5"/>
                    </a:lnTo>
                    <a:lnTo>
                      <a:pt x="1341" y="5"/>
                    </a:lnTo>
                    <a:lnTo>
                      <a:pt x="1336" y="5"/>
                    </a:lnTo>
                    <a:lnTo>
                      <a:pt x="1334" y="5"/>
                    </a:lnTo>
                    <a:lnTo>
                      <a:pt x="1329" y="8"/>
                    </a:lnTo>
                    <a:lnTo>
                      <a:pt x="1326" y="8"/>
                    </a:lnTo>
                    <a:lnTo>
                      <a:pt x="1324" y="8"/>
                    </a:lnTo>
                    <a:lnTo>
                      <a:pt x="1324" y="10"/>
                    </a:lnTo>
                    <a:lnTo>
                      <a:pt x="1321" y="13"/>
                    </a:lnTo>
                    <a:lnTo>
                      <a:pt x="1319" y="13"/>
                    </a:lnTo>
                    <a:lnTo>
                      <a:pt x="1316" y="13"/>
                    </a:lnTo>
                    <a:lnTo>
                      <a:pt x="1311" y="15"/>
                    </a:lnTo>
                    <a:lnTo>
                      <a:pt x="1303" y="18"/>
                    </a:lnTo>
                    <a:lnTo>
                      <a:pt x="1301" y="20"/>
                    </a:lnTo>
                    <a:lnTo>
                      <a:pt x="1296" y="25"/>
                    </a:lnTo>
                    <a:lnTo>
                      <a:pt x="1293" y="30"/>
                    </a:lnTo>
                    <a:lnTo>
                      <a:pt x="1293" y="35"/>
                    </a:lnTo>
                    <a:lnTo>
                      <a:pt x="1293" y="38"/>
                    </a:lnTo>
                    <a:lnTo>
                      <a:pt x="1293" y="40"/>
                    </a:lnTo>
                    <a:lnTo>
                      <a:pt x="1291" y="40"/>
                    </a:lnTo>
                    <a:lnTo>
                      <a:pt x="1286" y="43"/>
                    </a:lnTo>
                    <a:lnTo>
                      <a:pt x="1281" y="43"/>
                    </a:lnTo>
                    <a:lnTo>
                      <a:pt x="1278" y="45"/>
                    </a:lnTo>
                    <a:lnTo>
                      <a:pt x="1276" y="48"/>
                    </a:lnTo>
                    <a:lnTo>
                      <a:pt x="1273" y="50"/>
                    </a:lnTo>
                    <a:lnTo>
                      <a:pt x="1271" y="53"/>
                    </a:lnTo>
                    <a:lnTo>
                      <a:pt x="1268" y="55"/>
                    </a:lnTo>
                    <a:lnTo>
                      <a:pt x="1266" y="58"/>
                    </a:lnTo>
                    <a:lnTo>
                      <a:pt x="1263" y="61"/>
                    </a:lnTo>
                    <a:lnTo>
                      <a:pt x="1261" y="66"/>
                    </a:lnTo>
                    <a:lnTo>
                      <a:pt x="1261" y="71"/>
                    </a:lnTo>
                    <a:lnTo>
                      <a:pt x="1266" y="76"/>
                    </a:lnTo>
                    <a:lnTo>
                      <a:pt x="1268" y="81"/>
                    </a:lnTo>
                    <a:lnTo>
                      <a:pt x="1271" y="86"/>
                    </a:lnTo>
                    <a:lnTo>
                      <a:pt x="1271" y="88"/>
                    </a:lnTo>
                    <a:lnTo>
                      <a:pt x="1268" y="91"/>
                    </a:lnTo>
                    <a:lnTo>
                      <a:pt x="1268" y="96"/>
                    </a:lnTo>
                    <a:lnTo>
                      <a:pt x="1266" y="96"/>
                    </a:lnTo>
                    <a:lnTo>
                      <a:pt x="1263" y="93"/>
                    </a:lnTo>
                    <a:lnTo>
                      <a:pt x="1261" y="88"/>
                    </a:lnTo>
                    <a:lnTo>
                      <a:pt x="1258" y="83"/>
                    </a:lnTo>
                    <a:lnTo>
                      <a:pt x="1256" y="78"/>
                    </a:lnTo>
                    <a:lnTo>
                      <a:pt x="1253" y="76"/>
                    </a:lnTo>
                    <a:lnTo>
                      <a:pt x="1250" y="78"/>
                    </a:lnTo>
                    <a:lnTo>
                      <a:pt x="1248" y="81"/>
                    </a:lnTo>
                    <a:lnTo>
                      <a:pt x="1245" y="86"/>
                    </a:lnTo>
                    <a:lnTo>
                      <a:pt x="1243" y="88"/>
                    </a:lnTo>
                    <a:lnTo>
                      <a:pt x="1240" y="93"/>
                    </a:lnTo>
                    <a:lnTo>
                      <a:pt x="1240" y="98"/>
                    </a:lnTo>
                    <a:lnTo>
                      <a:pt x="1238" y="108"/>
                    </a:lnTo>
                    <a:lnTo>
                      <a:pt x="1235" y="116"/>
                    </a:lnTo>
                    <a:lnTo>
                      <a:pt x="1235" y="121"/>
                    </a:lnTo>
                    <a:lnTo>
                      <a:pt x="1235" y="126"/>
                    </a:lnTo>
                    <a:lnTo>
                      <a:pt x="1238" y="131"/>
                    </a:lnTo>
                    <a:lnTo>
                      <a:pt x="1243" y="134"/>
                    </a:lnTo>
                    <a:lnTo>
                      <a:pt x="1245" y="134"/>
                    </a:lnTo>
                    <a:lnTo>
                      <a:pt x="1250" y="134"/>
                    </a:lnTo>
                    <a:lnTo>
                      <a:pt x="1253" y="136"/>
                    </a:lnTo>
                    <a:lnTo>
                      <a:pt x="1256" y="134"/>
                    </a:lnTo>
                    <a:lnTo>
                      <a:pt x="1258" y="134"/>
                    </a:lnTo>
                    <a:lnTo>
                      <a:pt x="1258" y="136"/>
                    </a:lnTo>
                    <a:lnTo>
                      <a:pt x="1256" y="141"/>
                    </a:lnTo>
                    <a:lnTo>
                      <a:pt x="1253" y="144"/>
                    </a:lnTo>
                    <a:lnTo>
                      <a:pt x="1253" y="146"/>
                    </a:lnTo>
                    <a:lnTo>
                      <a:pt x="1258" y="159"/>
                    </a:lnTo>
                    <a:close/>
                    <a:moveTo>
                      <a:pt x="1866" y="1003"/>
                    </a:moveTo>
                    <a:lnTo>
                      <a:pt x="1840" y="1024"/>
                    </a:lnTo>
                    <a:lnTo>
                      <a:pt x="1813" y="1067"/>
                    </a:lnTo>
                    <a:lnTo>
                      <a:pt x="1808" y="1082"/>
                    </a:lnTo>
                    <a:lnTo>
                      <a:pt x="1808" y="1102"/>
                    </a:lnTo>
                    <a:lnTo>
                      <a:pt x="1823" y="1097"/>
                    </a:lnTo>
                    <a:lnTo>
                      <a:pt x="1850" y="1102"/>
                    </a:lnTo>
                    <a:lnTo>
                      <a:pt x="1866" y="1112"/>
                    </a:lnTo>
                    <a:lnTo>
                      <a:pt x="1881" y="1107"/>
                    </a:lnTo>
                    <a:lnTo>
                      <a:pt x="1893" y="1122"/>
                    </a:lnTo>
                    <a:lnTo>
                      <a:pt x="1914" y="1117"/>
                    </a:lnTo>
                    <a:lnTo>
                      <a:pt x="1914" y="1097"/>
                    </a:lnTo>
                    <a:lnTo>
                      <a:pt x="1903" y="1072"/>
                    </a:lnTo>
                    <a:lnTo>
                      <a:pt x="1861" y="1051"/>
                    </a:lnTo>
                    <a:lnTo>
                      <a:pt x="1856" y="1041"/>
                    </a:lnTo>
                    <a:lnTo>
                      <a:pt x="1866" y="1019"/>
                    </a:lnTo>
                    <a:lnTo>
                      <a:pt x="1866" y="1003"/>
                    </a:lnTo>
                    <a:close/>
                    <a:moveTo>
                      <a:pt x="1258" y="247"/>
                    </a:moveTo>
                    <a:lnTo>
                      <a:pt x="1258" y="245"/>
                    </a:lnTo>
                    <a:lnTo>
                      <a:pt x="1256" y="245"/>
                    </a:lnTo>
                    <a:lnTo>
                      <a:pt x="1253" y="247"/>
                    </a:lnTo>
                    <a:lnTo>
                      <a:pt x="1258" y="247"/>
                    </a:lnTo>
                    <a:close/>
                    <a:moveTo>
                      <a:pt x="1238" y="219"/>
                    </a:moveTo>
                    <a:lnTo>
                      <a:pt x="1243" y="219"/>
                    </a:lnTo>
                    <a:lnTo>
                      <a:pt x="1250" y="224"/>
                    </a:lnTo>
                    <a:lnTo>
                      <a:pt x="1253" y="227"/>
                    </a:lnTo>
                    <a:lnTo>
                      <a:pt x="1256" y="227"/>
                    </a:lnTo>
                    <a:lnTo>
                      <a:pt x="1261" y="224"/>
                    </a:lnTo>
                    <a:lnTo>
                      <a:pt x="1266" y="224"/>
                    </a:lnTo>
                    <a:lnTo>
                      <a:pt x="1268" y="227"/>
                    </a:lnTo>
                    <a:lnTo>
                      <a:pt x="1271" y="229"/>
                    </a:lnTo>
                    <a:lnTo>
                      <a:pt x="1271" y="234"/>
                    </a:lnTo>
                    <a:lnTo>
                      <a:pt x="1273" y="237"/>
                    </a:lnTo>
                    <a:lnTo>
                      <a:pt x="1273" y="240"/>
                    </a:lnTo>
                    <a:lnTo>
                      <a:pt x="1273" y="245"/>
                    </a:lnTo>
                    <a:lnTo>
                      <a:pt x="1273" y="252"/>
                    </a:lnTo>
                    <a:lnTo>
                      <a:pt x="1273" y="257"/>
                    </a:lnTo>
                    <a:lnTo>
                      <a:pt x="1276" y="262"/>
                    </a:lnTo>
                    <a:lnTo>
                      <a:pt x="1281" y="265"/>
                    </a:lnTo>
                    <a:lnTo>
                      <a:pt x="1283" y="267"/>
                    </a:lnTo>
                    <a:lnTo>
                      <a:pt x="1288" y="270"/>
                    </a:lnTo>
                    <a:lnTo>
                      <a:pt x="1291" y="270"/>
                    </a:lnTo>
                    <a:lnTo>
                      <a:pt x="1296" y="270"/>
                    </a:lnTo>
                    <a:lnTo>
                      <a:pt x="1301" y="272"/>
                    </a:lnTo>
                    <a:lnTo>
                      <a:pt x="1306" y="272"/>
                    </a:lnTo>
                    <a:lnTo>
                      <a:pt x="1311" y="270"/>
                    </a:lnTo>
                    <a:lnTo>
                      <a:pt x="1313" y="270"/>
                    </a:lnTo>
                    <a:lnTo>
                      <a:pt x="1319" y="270"/>
                    </a:lnTo>
                    <a:lnTo>
                      <a:pt x="1321" y="267"/>
                    </a:lnTo>
                    <a:lnTo>
                      <a:pt x="1324" y="267"/>
                    </a:lnTo>
                    <a:lnTo>
                      <a:pt x="1329" y="267"/>
                    </a:lnTo>
                    <a:lnTo>
                      <a:pt x="1331" y="267"/>
                    </a:lnTo>
                    <a:lnTo>
                      <a:pt x="1336" y="267"/>
                    </a:lnTo>
                    <a:lnTo>
                      <a:pt x="1341" y="265"/>
                    </a:lnTo>
                    <a:lnTo>
                      <a:pt x="1344" y="265"/>
                    </a:lnTo>
                    <a:lnTo>
                      <a:pt x="1346" y="265"/>
                    </a:lnTo>
                    <a:lnTo>
                      <a:pt x="1349" y="260"/>
                    </a:lnTo>
                    <a:lnTo>
                      <a:pt x="1351" y="260"/>
                    </a:lnTo>
                    <a:lnTo>
                      <a:pt x="1354" y="260"/>
                    </a:lnTo>
                    <a:lnTo>
                      <a:pt x="1359" y="262"/>
                    </a:lnTo>
                    <a:lnTo>
                      <a:pt x="1364" y="262"/>
                    </a:lnTo>
                    <a:lnTo>
                      <a:pt x="1366" y="260"/>
                    </a:lnTo>
                    <a:lnTo>
                      <a:pt x="1371" y="260"/>
                    </a:lnTo>
                    <a:lnTo>
                      <a:pt x="1374" y="255"/>
                    </a:lnTo>
                    <a:lnTo>
                      <a:pt x="1379" y="252"/>
                    </a:lnTo>
                    <a:lnTo>
                      <a:pt x="1379" y="250"/>
                    </a:lnTo>
                    <a:lnTo>
                      <a:pt x="1379" y="245"/>
                    </a:lnTo>
                    <a:lnTo>
                      <a:pt x="1379" y="240"/>
                    </a:lnTo>
                    <a:lnTo>
                      <a:pt x="1377" y="234"/>
                    </a:lnTo>
                    <a:lnTo>
                      <a:pt x="1374" y="232"/>
                    </a:lnTo>
                    <a:lnTo>
                      <a:pt x="1371" y="229"/>
                    </a:lnTo>
                    <a:lnTo>
                      <a:pt x="1366" y="227"/>
                    </a:lnTo>
                    <a:lnTo>
                      <a:pt x="1361" y="224"/>
                    </a:lnTo>
                    <a:lnTo>
                      <a:pt x="1356" y="224"/>
                    </a:lnTo>
                    <a:lnTo>
                      <a:pt x="1354" y="222"/>
                    </a:lnTo>
                    <a:lnTo>
                      <a:pt x="1344" y="224"/>
                    </a:lnTo>
                    <a:lnTo>
                      <a:pt x="1341" y="224"/>
                    </a:lnTo>
                    <a:lnTo>
                      <a:pt x="1336" y="229"/>
                    </a:lnTo>
                    <a:lnTo>
                      <a:pt x="1334" y="232"/>
                    </a:lnTo>
                    <a:lnTo>
                      <a:pt x="1331" y="234"/>
                    </a:lnTo>
                    <a:lnTo>
                      <a:pt x="1326" y="240"/>
                    </a:lnTo>
                    <a:lnTo>
                      <a:pt x="1324" y="240"/>
                    </a:lnTo>
                    <a:lnTo>
                      <a:pt x="1321" y="240"/>
                    </a:lnTo>
                    <a:lnTo>
                      <a:pt x="1313" y="240"/>
                    </a:lnTo>
                    <a:lnTo>
                      <a:pt x="1306" y="240"/>
                    </a:lnTo>
                    <a:lnTo>
                      <a:pt x="1301" y="240"/>
                    </a:lnTo>
                    <a:lnTo>
                      <a:pt x="1298" y="237"/>
                    </a:lnTo>
                    <a:lnTo>
                      <a:pt x="1296" y="232"/>
                    </a:lnTo>
                    <a:lnTo>
                      <a:pt x="1293" y="227"/>
                    </a:lnTo>
                    <a:lnTo>
                      <a:pt x="1288" y="224"/>
                    </a:lnTo>
                    <a:lnTo>
                      <a:pt x="1286" y="217"/>
                    </a:lnTo>
                    <a:lnTo>
                      <a:pt x="1283" y="214"/>
                    </a:lnTo>
                    <a:lnTo>
                      <a:pt x="1283" y="212"/>
                    </a:lnTo>
                    <a:lnTo>
                      <a:pt x="1281" y="212"/>
                    </a:lnTo>
                    <a:lnTo>
                      <a:pt x="1238" y="219"/>
                    </a:lnTo>
                    <a:close/>
                    <a:moveTo>
                      <a:pt x="1271" y="217"/>
                    </a:moveTo>
                    <a:lnTo>
                      <a:pt x="1268" y="217"/>
                    </a:lnTo>
                    <a:lnTo>
                      <a:pt x="1271" y="217"/>
                    </a:lnTo>
                    <a:close/>
                    <a:moveTo>
                      <a:pt x="1404" y="1810"/>
                    </a:moveTo>
                    <a:lnTo>
                      <a:pt x="1404" y="1810"/>
                    </a:lnTo>
                    <a:lnTo>
                      <a:pt x="1404" y="1803"/>
                    </a:lnTo>
                    <a:lnTo>
                      <a:pt x="1402" y="1798"/>
                    </a:lnTo>
                    <a:lnTo>
                      <a:pt x="1399" y="1795"/>
                    </a:lnTo>
                    <a:lnTo>
                      <a:pt x="1404" y="1737"/>
                    </a:lnTo>
                    <a:lnTo>
                      <a:pt x="1377" y="1732"/>
                    </a:lnTo>
                    <a:lnTo>
                      <a:pt x="1346" y="1727"/>
                    </a:lnTo>
                    <a:lnTo>
                      <a:pt x="1339" y="1725"/>
                    </a:lnTo>
                    <a:lnTo>
                      <a:pt x="1331" y="1722"/>
                    </a:lnTo>
                    <a:lnTo>
                      <a:pt x="1329" y="1722"/>
                    </a:lnTo>
                    <a:lnTo>
                      <a:pt x="1316" y="1720"/>
                    </a:lnTo>
                    <a:lnTo>
                      <a:pt x="1308" y="1717"/>
                    </a:lnTo>
                    <a:lnTo>
                      <a:pt x="1308" y="1694"/>
                    </a:lnTo>
                    <a:lnTo>
                      <a:pt x="1303" y="1689"/>
                    </a:lnTo>
                    <a:lnTo>
                      <a:pt x="1321" y="1679"/>
                    </a:lnTo>
                    <a:lnTo>
                      <a:pt x="1336" y="1669"/>
                    </a:lnTo>
                    <a:lnTo>
                      <a:pt x="1346" y="1629"/>
                    </a:lnTo>
                    <a:lnTo>
                      <a:pt x="1283" y="1639"/>
                    </a:lnTo>
                    <a:lnTo>
                      <a:pt x="1258" y="1674"/>
                    </a:lnTo>
                    <a:lnTo>
                      <a:pt x="1215" y="1679"/>
                    </a:lnTo>
                    <a:lnTo>
                      <a:pt x="1172" y="1629"/>
                    </a:lnTo>
                    <a:lnTo>
                      <a:pt x="1167" y="1561"/>
                    </a:lnTo>
                    <a:lnTo>
                      <a:pt x="1180" y="1546"/>
                    </a:lnTo>
                    <a:lnTo>
                      <a:pt x="1177" y="1546"/>
                    </a:lnTo>
                    <a:lnTo>
                      <a:pt x="1177" y="1510"/>
                    </a:lnTo>
                    <a:lnTo>
                      <a:pt x="1200" y="1490"/>
                    </a:lnTo>
                    <a:lnTo>
                      <a:pt x="1215" y="1472"/>
                    </a:lnTo>
                    <a:lnTo>
                      <a:pt x="1268" y="1477"/>
                    </a:lnTo>
                    <a:lnTo>
                      <a:pt x="1298" y="1477"/>
                    </a:lnTo>
                    <a:lnTo>
                      <a:pt x="1341" y="1467"/>
                    </a:lnTo>
                    <a:lnTo>
                      <a:pt x="1366" y="1467"/>
                    </a:lnTo>
                    <a:lnTo>
                      <a:pt x="1392" y="1462"/>
                    </a:lnTo>
                    <a:lnTo>
                      <a:pt x="1399" y="1490"/>
                    </a:lnTo>
                    <a:lnTo>
                      <a:pt x="1409" y="1525"/>
                    </a:lnTo>
                    <a:lnTo>
                      <a:pt x="1442" y="1556"/>
                    </a:lnTo>
                    <a:lnTo>
                      <a:pt x="1457" y="1561"/>
                    </a:lnTo>
                    <a:lnTo>
                      <a:pt x="1452" y="1510"/>
                    </a:lnTo>
                    <a:lnTo>
                      <a:pt x="1429" y="1452"/>
                    </a:lnTo>
                    <a:lnTo>
                      <a:pt x="1457" y="1422"/>
                    </a:lnTo>
                    <a:lnTo>
                      <a:pt x="1482" y="1412"/>
                    </a:lnTo>
                    <a:lnTo>
                      <a:pt x="1530" y="1367"/>
                    </a:lnTo>
                    <a:lnTo>
                      <a:pt x="1525" y="1334"/>
                    </a:lnTo>
                    <a:lnTo>
                      <a:pt x="1520" y="1304"/>
                    </a:lnTo>
                    <a:lnTo>
                      <a:pt x="1535" y="1314"/>
                    </a:lnTo>
                    <a:lnTo>
                      <a:pt x="1540" y="1309"/>
                    </a:lnTo>
                    <a:lnTo>
                      <a:pt x="1535" y="1288"/>
                    </a:lnTo>
                    <a:lnTo>
                      <a:pt x="1545" y="1288"/>
                    </a:lnTo>
                    <a:lnTo>
                      <a:pt x="1561" y="1283"/>
                    </a:lnTo>
                    <a:lnTo>
                      <a:pt x="1571" y="1258"/>
                    </a:lnTo>
                    <a:lnTo>
                      <a:pt x="1593" y="1253"/>
                    </a:lnTo>
                    <a:lnTo>
                      <a:pt x="1624" y="1235"/>
                    </a:lnTo>
                    <a:lnTo>
                      <a:pt x="1624" y="1195"/>
                    </a:lnTo>
                    <a:lnTo>
                      <a:pt x="1677" y="1170"/>
                    </a:lnTo>
                    <a:lnTo>
                      <a:pt x="1666" y="1117"/>
                    </a:lnTo>
                    <a:lnTo>
                      <a:pt x="1677" y="1170"/>
                    </a:lnTo>
                    <a:lnTo>
                      <a:pt x="1699" y="1155"/>
                    </a:lnTo>
                    <a:lnTo>
                      <a:pt x="1714" y="1160"/>
                    </a:lnTo>
                    <a:lnTo>
                      <a:pt x="1704" y="1175"/>
                    </a:lnTo>
                    <a:lnTo>
                      <a:pt x="1714" y="1195"/>
                    </a:lnTo>
                    <a:lnTo>
                      <a:pt x="1760" y="1160"/>
                    </a:lnTo>
                    <a:lnTo>
                      <a:pt x="1777" y="1137"/>
                    </a:lnTo>
                    <a:lnTo>
                      <a:pt x="1729" y="1132"/>
                    </a:lnTo>
                    <a:lnTo>
                      <a:pt x="1709" y="1102"/>
                    </a:lnTo>
                    <a:lnTo>
                      <a:pt x="1724" y="1087"/>
                    </a:lnTo>
                    <a:lnTo>
                      <a:pt x="1729" y="1067"/>
                    </a:lnTo>
                    <a:lnTo>
                      <a:pt x="1656" y="1082"/>
                    </a:lnTo>
                    <a:lnTo>
                      <a:pt x="1619" y="1112"/>
                    </a:lnTo>
                    <a:lnTo>
                      <a:pt x="1636" y="1077"/>
                    </a:lnTo>
                    <a:lnTo>
                      <a:pt x="1671" y="1056"/>
                    </a:lnTo>
                    <a:lnTo>
                      <a:pt x="1692" y="1034"/>
                    </a:lnTo>
                    <a:lnTo>
                      <a:pt x="1755" y="1039"/>
                    </a:lnTo>
                    <a:lnTo>
                      <a:pt x="1803" y="1034"/>
                    </a:lnTo>
                    <a:lnTo>
                      <a:pt x="1840" y="1009"/>
                    </a:lnTo>
                    <a:lnTo>
                      <a:pt x="1866" y="988"/>
                    </a:lnTo>
                    <a:lnTo>
                      <a:pt x="1845" y="938"/>
                    </a:lnTo>
                    <a:lnTo>
                      <a:pt x="1840" y="910"/>
                    </a:lnTo>
                    <a:lnTo>
                      <a:pt x="1772" y="875"/>
                    </a:lnTo>
                    <a:lnTo>
                      <a:pt x="1772" y="855"/>
                    </a:lnTo>
                    <a:lnTo>
                      <a:pt x="1714" y="746"/>
                    </a:lnTo>
                    <a:lnTo>
                      <a:pt x="1699" y="792"/>
                    </a:lnTo>
                    <a:lnTo>
                      <a:pt x="1661" y="802"/>
                    </a:lnTo>
                    <a:lnTo>
                      <a:pt x="1651" y="792"/>
                    </a:lnTo>
                    <a:lnTo>
                      <a:pt x="1636" y="792"/>
                    </a:lnTo>
                    <a:lnTo>
                      <a:pt x="1636" y="719"/>
                    </a:lnTo>
                    <a:lnTo>
                      <a:pt x="1603" y="714"/>
                    </a:lnTo>
                    <a:lnTo>
                      <a:pt x="1578" y="678"/>
                    </a:lnTo>
                    <a:lnTo>
                      <a:pt x="1550" y="683"/>
                    </a:lnTo>
                    <a:lnTo>
                      <a:pt x="1520" y="673"/>
                    </a:lnTo>
                    <a:lnTo>
                      <a:pt x="1500" y="678"/>
                    </a:lnTo>
                    <a:lnTo>
                      <a:pt x="1500" y="703"/>
                    </a:lnTo>
                    <a:lnTo>
                      <a:pt x="1500" y="731"/>
                    </a:lnTo>
                    <a:lnTo>
                      <a:pt x="1495" y="787"/>
                    </a:lnTo>
                    <a:lnTo>
                      <a:pt x="1487" y="807"/>
                    </a:lnTo>
                    <a:lnTo>
                      <a:pt x="1520" y="870"/>
                    </a:lnTo>
                    <a:lnTo>
                      <a:pt x="1467" y="915"/>
                    </a:lnTo>
                    <a:lnTo>
                      <a:pt x="1477" y="993"/>
                    </a:lnTo>
                    <a:lnTo>
                      <a:pt x="1457" y="1009"/>
                    </a:lnTo>
                    <a:lnTo>
                      <a:pt x="1437" y="998"/>
                    </a:lnTo>
                    <a:lnTo>
                      <a:pt x="1424" y="905"/>
                    </a:lnTo>
                    <a:lnTo>
                      <a:pt x="1371" y="900"/>
                    </a:lnTo>
                    <a:lnTo>
                      <a:pt x="1273" y="845"/>
                    </a:lnTo>
                    <a:lnTo>
                      <a:pt x="1253" y="845"/>
                    </a:lnTo>
                    <a:lnTo>
                      <a:pt x="1235" y="797"/>
                    </a:lnTo>
                    <a:lnTo>
                      <a:pt x="1220" y="782"/>
                    </a:lnTo>
                    <a:lnTo>
                      <a:pt x="1263" y="658"/>
                    </a:lnTo>
                    <a:lnTo>
                      <a:pt x="1288" y="630"/>
                    </a:lnTo>
                    <a:lnTo>
                      <a:pt x="1316" y="615"/>
                    </a:lnTo>
                    <a:lnTo>
                      <a:pt x="1331" y="615"/>
                    </a:lnTo>
                    <a:lnTo>
                      <a:pt x="1346" y="565"/>
                    </a:lnTo>
                    <a:lnTo>
                      <a:pt x="1356" y="524"/>
                    </a:lnTo>
                    <a:lnTo>
                      <a:pt x="1409" y="512"/>
                    </a:lnTo>
                    <a:lnTo>
                      <a:pt x="1437" y="492"/>
                    </a:lnTo>
                    <a:lnTo>
                      <a:pt x="1419" y="446"/>
                    </a:lnTo>
                    <a:lnTo>
                      <a:pt x="1432" y="416"/>
                    </a:lnTo>
                    <a:lnTo>
                      <a:pt x="1412" y="393"/>
                    </a:lnTo>
                    <a:lnTo>
                      <a:pt x="1414" y="393"/>
                    </a:lnTo>
                    <a:lnTo>
                      <a:pt x="1417" y="391"/>
                    </a:lnTo>
                    <a:lnTo>
                      <a:pt x="1419" y="388"/>
                    </a:lnTo>
                    <a:lnTo>
                      <a:pt x="1422" y="388"/>
                    </a:lnTo>
                    <a:lnTo>
                      <a:pt x="1424" y="388"/>
                    </a:lnTo>
                    <a:lnTo>
                      <a:pt x="1432" y="388"/>
                    </a:lnTo>
                    <a:lnTo>
                      <a:pt x="1440" y="388"/>
                    </a:lnTo>
                    <a:lnTo>
                      <a:pt x="1442" y="386"/>
                    </a:lnTo>
                    <a:lnTo>
                      <a:pt x="1442" y="383"/>
                    </a:lnTo>
                    <a:lnTo>
                      <a:pt x="1437" y="376"/>
                    </a:lnTo>
                    <a:lnTo>
                      <a:pt x="1437" y="373"/>
                    </a:lnTo>
                    <a:lnTo>
                      <a:pt x="1440" y="373"/>
                    </a:lnTo>
                    <a:lnTo>
                      <a:pt x="1445" y="376"/>
                    </a:lnTo>
                    <a:lnTo>
                      <a:pt x="1452" y="378"/>
                    </a:lnTo>
                    <a:lnTo>
                      <a:pt x="1455" y="381"/>
                    </a:lnTo>
                    <a:lnTo>
                      <a:pt x="1457" y="383"/>
                    </a:lnTo>
                    <a:lnTo>
                      <a:pt x="1462" y="386"/>
                    </a:lnTo>
                    <a:lnTo>
                      <a:pt x="1467" y="388"/>
                    </a:lnTo>
                    <a:lnTo>
                      <a:pt x="1472" y="393"/>
                    </a:lnTo>
                    <a:lnTo>
                      <a:pt x="1477" y="396"/>
                    </a:lnTo>
                    <a:lnTo>
                      <a:pt x="1485" y="398"/>
                    </a:lnTo>
                    <a:lnTo>
                      <a:pt x="1490" y="401"/>
                    </a:lnTo>
                    <a:lnTo>
                      <a:pt x="1495" y="403"/>
                    </a:lnTo>
                    <a:lnTo>
                      <a:pt x="1500" y="406"/>
                    </a:lnTo>
                    <a:lnTo>
                      <a:pt x="1505" y="406"/>
                    </a:lnTo>
                    <a:lnTo>
                      <a:pt x="1510" y="411"/>
                    </a:lnTo>
                    <a:lnTo>
                      <a:pt x="1515" y="413"/>
                    </a:lnTo>
                    <a:lnTo>
                      <a:pt x="1523" y="419"/>
                    </a:lnTo>
                    <a:lnTo>
                      <a:pt x="1528" y="424"/>
                    </a:lnTo>
                    <a:lnTo>
                      <a:pt x="1535" y="431"/>
                    </a:lnTo>
                    <a:lnTo>
                      <a:pt x="1543" y="441"/>
                    </a:lnTo>
                    <a:lnTo>
                      <a:pt x="1545" y="449"/>
                    </a:lnTo>
                    <a:lnTo>
                      <a:pt x="1538" y="456"/>
                    </a:lnTo>
                    <a:lnTo>
                      <a:pt x="1530" y="466"/>
                    </a:lnTo>
                    <a:lnTo>
                      <a:pt x="1528" y="477"/>
                    </a:lnTo>
                    <a:lnTo>
                      <a:pt x="1530" y="479"/>
                    </a:lnTo>
                    <a:lnTo>
                      <a:pt x="1538" y="482"/>
                    </a:lnTo>
                    <a:lnTo>
                      <a:pt x="1543" y="487"/>
                    </a:lnTo>
                    <a:lnTo>
                      <a:pt x="1545" y="489"/>
                    </a:lnTo>
                    <a:lnTo>
                      <a:pt x="1543" y="494"/>
                    </a:lnTo>
                    <a:lnTo>
                      <a:pt x="1535" y="499"/>
                    </a:lnTo>
                    <a:lnTo>
                      <a:pt x="1528" y="504"/>
                    </a:lnTo>
                    <a:lnTo>
                      <a:pt x="1525" y="509"/>
                    </a:lnTo>
                    <a:lnTo>
                      <a:pt x="1520" y="509"/>
                    </a:lnTo>
                    <a:lnTo>
                      <a:pt x="1518" y="509"/>
                    </a:lnTo>
                    <a:lnTo>
                      <a:pt x="1515" y="509"/>
                    </a:lnTo>
                    <a:lnTo>
                      <a:pt x="1513" y="509"/>
                    </a:lnTo>
                    <a:lnTo>
                      <a:pt x="1508" y="512"/>
                    </a:lnTo>
                    <a:lnTo>
                      <a:pt x="1500" y="514"/>
                    </a:lnTo>
                    <a:lnTo>
                      <a:pt x="1495" y="519"/>
                    </a:lnTo>
                    <a:lnTo>
                      <a:pt x="1492" y="522"/>
                    </a:lnTo>
                    <a:lnTo>
                      <a:pt x="1492" y="524"/>
                    </a:lnTo>
                    <a:lnTo>
                      <a:pt x="1495" y="527"/>
                    </a:lnTo>
                    <a:lnTo>
                      <a:pt x="1498" y="529"/>
                    </a:lnTo>
                    <a:lnTo>
                      <a:pt x="1500" y="532"/>
                    </a:lnTo>
                    <a:lnTo>
                      <a:pt x="1503" y="535"/>
                    </a:lnTo>
                    <a:lnTo>
                      <a:pt x="1508" y="537"/>
                    </a:lnTo>
                    <a:lnTo>
                      <a:pt x="1513" y="540"/>
                    </a:lnTo>
                    <a:lnTo>
                      <a:pt x="1518" y="540"/>
                    </a:lnTo>
                    <a:lnTo>
                      <a:pt x="1523" y="537"/>
                    </a:lnTo>
                    <a:lnTo>
                      <a:pt x="1528" y="532"/>
                    </a:lnTo>
                    <a:lnTo>
                      <a:pt x="1530" y="529"/>
                    </a:lnTo>
                    <a:lnTo>
                      <a:pt x="1535" y="527"/>
                    </a:lnTo>
                    <a:lnTo>
                      <a:pt x="1540" y="527"/>
                    </a:lnTo>
                    <a:lnTo>
                      <a:pt x="1548" y="524"/>
                    </a:lnTo>
                    <a:lnTo>
                      <a:pt x="1556" y="519"/>
                    </a:lnTo>
                    <a:lnTo>
                      <a:pt x="1561" y="519"/>
                    </a:lnTo>
                    <a:lnTo>
                      <a:pt x="1563" y="519"/>
                    </a:lnTo>
                    <a:lnTo>
                      <a:pt x="1566" y="522"/>
                    </a:lnTo>
                    <a:lnTo>
                      <a:pt x="1568" y="524"/>
                    </a:lnTo>
                    <a:lnTo>
                      <a:pt x="1571" y="524"/>
                    </a:lnTo>
                    <a:lnTo>
                      <a:pt x="1573" y="527"/>
                    </a:lnTo>
                    <a:lnTo>
                      <a:pt x="1576" y="529"/>
                    </a:lnTo>
                    <a:lnTo>
                      <a:pt x="1578" y="529"/>
                    </a:lnTo>
                    <a:lnTo>
                      <a:pt x="1583" y="532"/>
                    </a:lnTo>
                    <a:lnTo>
                      <a:pt x="1588" y="532"/>
                    </a:lnTo>
                    <a:lnTo>
                      <a:pt x="1593" y="535"/>
                    </a:lnTo>
                    <a:lnTo>
                      <a:pt x="1603" y="535"/>
                    </a:lnTo>
                    <a:lnTo>
                      <a:pt x="1606" y="540"/>
                    </a:lnTo>
                    <a:lnTo>
                      <a:pt x="1606" y="542"/>
                    </a:lnTo>
                    <a:lnTo>
                      <a:pt x="1608" y="547"/>
                    </a:lnTo>
                    <a:lnTo>
                      <a:pt x="1611" y="547"/>
                    </a:lnTo>
                    <a:lnTo>
                      <a:pt x="1616" y="550"/>
                    </a:lnTo>
                    <a:lnTo>
                      <a:pt x="1619" y="550"/>
                    </a:lnTo>
                    <a:lnTo>
                      <a:pt x="1621" y="550"/>
                    </a:lnTo>
                    <a:lnTo>
                      <a:pt x="1624" y="547"/>
                    </a:lnTo>
                    <a:lnTo>
                      <a:pt x="1629" y="547"/>
                    </a:lnTo>
                    <a:lnTo>
                      <a:pt x="1631" y="547"/>
                    </a:lnTo>
                    <a:lnTo>
                      <a:pt x="1634" y="547"/>
                    </a:lnTo>
                    <a:lnTo>
                      <a:pt x="1639" y="547"/>
                    </a:lnTo>
                    <a:lnTo>
                      <a:pt x="1641" y="547"/>
                    </a:lnTo>
                    <a:lnTo>
                      <a:pt x="1644" y="550"/>
                    </a:lnTo>
                    <a:lnTo>
                      <a:pt x="1649" y="550"/>
                    </a:lnTo>
                    <a:lnTo>
                      <a:pt x="1651" y="550"/>
                    </a:lnTo>
                    <a:lnTo>
                      <a:pt x="1654" y="547"/>
                    </a:lnTo>
                    <a:lnTo>
                      <a:pt x="1659" y="547"/>
                    </a:lnTo>
                    <a:lnTo>
                      <a:pt x="1664" y="547"/>
                    </a:lnTo>
                    <a:lnTo>
                      <a:pt x="1669" y="545"/>
                    </a:lnTo>
                    <a:lnTo>
                      <a:pt x="1671" y="545"/>
                    </a:lnTo>
                    <a:lnTo>
                      <a:pt x="1674" y="545"/>
                    </a:lnTo>
                    <a:lnTo>
                      <a:pt x="1679" y="545"/>
                    </a:lnTo>
                    <a:lnTo>
                      <a:pt x="1682" y="545"/>
                    </a:lnTo>
                    <a:lnTo>
                      <a:pt x="1684" y="545"/>
                    </a:lnTo>
                    <a:lnTo>
                      <a:pt x="1687" y="545"/>
                    </a:lnTo>
                    <a:lnTo>
                      <a:pt x="1692" y="545"/>
                    </a:lnTo>
                    <a:lnTo>
                      <a:pt x="1697" y="545"/>
                    </a:lnTo>
                    <a:lnTo>
                      <a:pt x="1699" y="542"/>
                    </a:lnTo>
                    <a:lnTo>
                      <a:pt x="1697" y="540"/>
                    </a:lnTo>
                    <a:lnTo>
                      <a:pt x="1697" y="537"/>
                    </a:lnTo>
                    <a:lnTo>
                      <a:pt x="1692" y="535"/>
                    </a:lnTo>
                    <a:lnTo>
                      <a:pt x="1687" y="532"/>
                    </a:lnTo>
                    <a:lnTo>
                      <a:pt x="1679" y="529"/>
                    </a:lnTo>
                    <a:lnTo>
                      <a:pt x="1677" y="529"/>
                    </a:lnTo>
                    <a:lnTo>
                      <a:pt x="1674" y="527"/>
                    </a:lnTo>
                    <a:lnTo>
                      <a:pt x="1671" y="524"/>
                    </a:lnTo>
                    <a:lnTo>
                      <a:pt x="1669" y="524"/>
                    </a:lnTo>
                    <a:lnTo>
                      <a:pt x="1666" y="524"/>
                    </a:lnTo>
                    <a:lnTo>
                      <a:pt x="1664" y="524"/>
                    </a:lnTo>
                    <a:lnTo>
                      <a:pt x="1661" y="524"/>
                    </a:lnTo>
                    <a:lnTo>
                      <a:pt x="1656" y="522"/>
                    </a:lnTo>
                    <a:lnTo>
                      <a:pt x="1651" y="519"/>
                    </a:lnTo>
                    <a:lnTo>
                      <a:pt x="1641" y="517"/>
                    </a:lnTo>
                    <a:lnTo>
                      <a:pt x="1636" y="514"/>
                    </a:lnTo>
                    <a:lnTo>
                      <a:pt x="1634" y="512"/>
                    </a:lnTo>
                    <a:lnTo>
                      <a:pt x="1634" y="509"/>
                    </a:lnTo>
                    <a:lnTo>
                      <a:pt x="1636" y="509"/>
                    </a:lnTo>
                    <a:lnTo>
                      <a:pt x="1639" y="509"/>
                    </a:lnTo>
                    <a:lnTo>
                      <a:pt x="1644" y="509"/>
                    </a:lnTo>
                    <a:lnTo>
                      <a:pt x="1649" y="512"/>
                    </a:lnTo>
                    <a:lnTo>
                      <a:pt x="1651" y="512"/>
                    </a:lnTo>
                    <a:lnTo>
                      <a:pt x="1656" y="514"/>
                    </a:lnTo>
                    <a:lnTo>
                      <a:pt x="1659" y="514"/>
                    </a:lnTo>
                    <a:lnTo>
                      <a:pt x="1664" y="514"/>
                    </a:lnTo>
                    <a:lnTo>
                      <a:pt x="1666" y="519"/>
                    </a:lnTo>
                    <a:lnTo>
                      <a:pt x="1671" y="519"/>
                    </a:lnTo>
                    <a:lnTo>
                      <a:pt x="1677" y="517"/>
                    </a:lnTo>
                    <a:lnTo>
                      <a:pt x="1687" y="514"/>
                    </a:lnTo>
                    <a:lnTo>
                      <a:pt x="1694" y="514"/>
                    </a:lnTo>
                    <a:lnTo>
                      <a:pt x="1697" y="519"/>
                    </a:lnTo>
                    <a:lnTo>
                      <a:pt x="1699" y="519"/>
                    </a:lnTo>
                    <a:lnTo>
                      <a:pt x="1704" y="522"/>
                    </a:lnTo>
                    <a:lnTo>
                      <a:pt x="1707" y="524"/>
                    </a:lnTo>
                    <a:lnTo>
                      <a:pt x="1707" y="522"/>
                    </a:lnTo>
                    <a:lnTo>
                      <a:pt x="1704" y="519"/>
                    </a:lnTo>
                    <a:lnTo>
                      <a:pt x="1702" y="514"/>
                    </a:lnTo>
                    <a:lnTo>
                      <a:pt x="1699" y="514"/>
                    </a:lnTo>
                    <a:lnTo>
                      <a:pt x="1699" y="509"/>
                    </a:lnTo>
                    <a:lnTo>
                      <a:pt x="1697" y="507"/>
                    </a:lnTo>
                    <a:lnTo>
                      <a:pt x="1694" y="502"/>
                    </a:lnTo>
                    <a:lnTo>
                      <a:pt x="1692" y="494"/>
                    </a:lnTo>
                    <a:lnTo>
                      <a:pt x="1692" y="492"/>
                    </a:lnTo>
                    <a:lnTo>
                      <a:pt x="1692" y="489"/>
                    </a:lnTo>
                    <a:lnTo>
                      <a:pt x="1692" y="487"/>
                    </a:lnTo>
                    <a:lnTo>
                      <a:pt x="1689" y="482"/>
                    </a:lnTo>
                    <a:lnTo>
                      <a:pt x="1682" y="479"/>
                    </a:lnTo>
                    <a:lnTo>
                      <a:pt x="1677" y="479"/>
                    </a:lnTo>
                    <a:lnTo>
                      <a:pt x="1671" y="477"/>
                    </a:lnTo>
                    <a:lnTo>
                      <a:pt x="1669" y="471"/>
                    </a:lnTo>
                    <a:lnTo>
                      <a:pt x="1664" y="469"/>
                    </a:lnTo>
                    <a:lnTo>
                      <a:pt x="1659" y="469"/>
                    </a:lnTo>
                    <a:lnTo>
                      <a:pt x="1651" y="466"/>
                    </a:lnTo>
                    <a:lnTo>
                      <a:pt x="1646" y="466"/>
                    </a:lnTo>
                    <a:lnTo>
                      <a:pt x="1644" y="466"/>
                    </a:lnTo>
                    <a:lnTo>
                      <a:pt x="1639" y="464"/>
                    </a:lnTo>
                    <a:lnTo>
                      <a:pt x="1634" y="461"/>
                    </a:lnTo>
                    <a:lnTo>
                      <a:pt x="1631" y="459"/>
                    </a:lnTo>
                    <a:lnTo>
                      <a:pt x="1626" y="459"/>
                    </a:lnTo>
                    <a:lnTo>
                      <a:pt x="1624" y="454"/>
                    </a:lnTo>
                    <a:lnTo>
                      <a:pt x="1621" y="451"/>
                    </a:lnTo>
                    <a:lnTo>
                      <a:pt x="1616" y="446"/>
                    </a:lnTo>
                    <a:lnTo>
                      <a:pt x="1614" y="441"/>
                    </a:lnTo>
                    <a:lnTo>
                      <a:pt x="1611" y="439"/>
                    </a:lnTo>
                    <a:lnTo>
                      <a:pt x="1611" y="434"/>
                    </a:lnTo>
                    <a:lnTo>
                      <a:pt x="1614" y="431"/>
                    </a:lnTo>
                    <a:lnTo>
                      <a:pt x="1619" y="431"/>
                    </a:lnTo>
                    <a:lnTo>
                      <a:pt x="1624" y="431"/>
                    </a:lnTo>
                    <a:lnTo>
                      <a:pt x="1631" y="434"/>
                    </a:lnTo>
                    <a:lnTo>
                      <a:pt x="1636" y="436"/>
                    </a:lnTo>
                    <a:lnTo>
                      <a:pt x="1639" y="436"/>
                    </a:lnTo>
                    <a:lnTo>
                      <a:pt x="1644" y="439"/>
                    </a:lnTo>
                    <a:lnTo>
                      <a:pt x="1649" y="441"/>
                    </a:lnTo>
                    <a:lnTo>
                      <a:pt x="1654" y="444"/>
                    </a:lnTo>
                    <a:lnTo>
                      <a:pt x="1659" y="446"/>
                    </a:lnTo>
                    <a:lnTo>
                      <a:pt x="1664" y="449"/>
                    </a:lnTo>
                    <a:lnTo>
                      <a:pt x="1669" y="451"/>
                    </a:lnTo>
                    <a:lnTo>
                      <a:pt x="1671" y="451"/>
                    </a:lnTo>
                    <a:lnTo>
                      <a:pt x="1677" y="449"/>
                    </a:lnTo>
                    <a:lnTo>
                      <a:pt x="1679" y="444"/>
                    </a:lnTo>
                    <a:lnTo>
                      <a:pt x="1679" y="441"/>
                    </a:lnTo>
                    <a:lnTo>
                      <a:pt x="1677" y="436"/>
                    </a:lnTo>
                    <a:lnTo>
                      <a:pt x="1671" y="434"/>
                    </a:lnTo>
                    <a:lnTo>
                      <a:pt x="1666" y="431"/>
                    </a:lnTo>
                    <a:lnTo>
                      <a:pt x="1666" y="429"/>
                    </a:lnTo>
                    <a:lnTo>
                      <a:pt x="1666" y="426"/>
                    </a:lnTo>
                    <a:lnTo>
                      <a:pt x="1669" y="424"/>
                    </a:lnTo>
                    <a:lnTo>
                      <a:pt x="1671" y="424"/>
                    </a:lnTo>
                    <a:lnTo>
                      <a:pt x="1674" y="421"/>
                    </a:lnTo>
                    <a:lnTo>
                      <a:pt x="1677" y="419"/>
                    </a:lnTo>
                    <a:lnTo>
                      <a:pt x="1677" y="416"/>
                    </a:lnTo>
                    <a:lnTo>
                      <a:pt x="1674" y="413"/>
                    </a:lnTo>
                    <a:lnTo>
                      <a:pt x="1671" y="408"/>
                    </a:lnTo>
                    <a:lnTo>
                      <a:pt x="1669" y="406"/>
                    </a:lnTo>
                    <a:lnTo>
                      <a:pt x="1664" y="406"/>
                    </a:lnTo>
                    <a:lnTo>
                      <a:pt x="1664" y="403"/>
                    </a:lnTo>
                    <a:lnTo>
                      <a:pt x="1669" y="401"/>
                    </a:lnTo>
                    <a:lnTo>
                      <a:pt x="1674" y="398"/>
                    </a:lnTo>
                    <a:lnTo>
                      <a:pt x="1677" y="393"/>
                    </a:lnTo>
                    <a:lnTo>
                      <a:pt x="1674" y="391"/>
                    </a:lnTo>
                    <a:lnTo>
                      <a:pt x="1669" y="388"/>
                    </a:lnTo>
                    <a:lnTo>
                      <a:pt x="1661" y="386"/>
                    </a:lnTo>
                    <a:lnTo>
                      <a:pt x="1654" y="386"/>
                    </a:lnTo>
                    <a:lnTo>
                      <a:pt x="1649" y="386"/>
                    </a:lnTo>
                    <a:lnTo>
                      <a:pt x="1644" y="386"/>
                    </a:lnTo>
                    <a:lnTo>
                      <a:pt x="1639" y="388"/>
                    </a:lnTo>
                    <a:lnTo>
                      <a:pt x="1636" y="388"/>
                    </a:lnTo>
                    <a:lnTo>
                      <a:pt x="1634" y="388"/>
                    </a:lnTo>
                    <a:lnTo>
                      <a:pt x="1631" y="386"/>
                    </a:lnTo>
                    <a:lnTo>
                      <a:pt x="1634" y="383"/>
                    </a:lnTo>
                    <a:lnTo>
                      <a:pt x="1631" y="383"/>
                    </a:lnTo>
                    <a:lnTo>
                      <a:pt x="1629" y="381"/>
                    </a:lnTo>
                    <a:lnTo>
                      <a:pt x="1626" y="381"/>
                    </a:lnTo>
                    <a:lnTo>
                      <a:pt x="1621" y="381"/>
                    </a:lnTo>
                    <a:lnTo>
                      <a:pt x="1616" y="381"/>
                    </a:lnTo>
                    <a:lnTo>
                      <a:pt x="1611" y="378"/>
                    </a:lnTo>
                    <a:lnTo>
                      <a:pt x="1606" y="378"/>
                    </a:lnTo>
                    <a:lnTo>
                      <a:pt x="1603" y="378"/>
                    </a:lnTo>
                    <a:lnTo>
                      <a:pt x="1598" y="376"/>
                    </a:lnTo>
                    <a:lnTo>
                      <a:pt x="1598" y="378"/>
                    </a:lnTo>
                    <a:lnTo>
                      <a:pt x="1601" y="381"/>
                    </a:lnTo>
                    <a:lnTo>
                      <a:pt x="1603" y="386"/>
                    </a:lnTo>
                    <a:lnTo>
                      <a:pt x="1601" y="386"/>
                    </a:lnTo>
                    <a:lnTo>
                      <a:pt x="1596" y="386"/>
                    </a:lnTo>
                    <a:lnTo>
                      <a:pt x="1591" y="381"/>
                    </a:lnTo>
                    <a:lnTo>
                      <a:pt x="1583" y="376"/>
                    </a:lnTo>
                    <a:lnTo>
                      <a:pt x="1578" y="373"/>
                    </a:lnTo>
                    <a:lnTo>
                      <a:pt x="1576" y="373"/>
                    </a:lnTo>
                    <a:lnTo>
                      <a:pt x="1568" y="376"/>
                    </a:lnTo>
                    <a:lnTo>
                      <a:pt x="1563" y="373"/>
                    </a:lnTo>
                    <a:lnTo>
                      <a:pt x="1558" y="371"/>
                    </a:lnTo>
                    <a:lnTo>
                      <a:pt x="1558" y="366"/>
                    </a:lnTo>
                    <a:lnTo>
                      <a:pt x="1561" y="363"/>
                    </a:lnTo>
                    <a:lnTo>
                      <a:pt x="1561" y="361"/>
                    </a:lnTo>
                    <a:lnTo>
                      <a:pt x="1561" y="358"/>
                    </a:lnTo>
                    <a:lnTo>
                      <a:pt x="1563" y="356"/>
                    </a:lnTo>
                    <a:lnTo>
                      <a:pt x="1566" y="356"/>
                    </a:lnTo>
                    <a:lnTo>
                      <a:pt x="1568" y="356"/>
                    </a:lnTo>
                    <a:lnTo>
                      <a:pt x="1568" y="353"/>
                    </a:lnTo>
                    <a:lnTo>
                      <a:pt x="1561" y="350"/>
                    </a:lnTo>
                    <a:lnTo>
                      <a:pt x="1556" y="350"/>
                    </a:lnTo>
                    <a:lnTo>
                      <a:pt x="1553" y="345"/>
                    </a:lnTo>
                    <a:lnTo>
                      <a:pt x="1556" y="343"/>
                    </a:lnTo>
                    <a:lnTo>
                      <a:pt x="1561" y="343"/>
                    </a:lnTo>
                    <a:lnTo>
                      <a:pt x="1558" y="343"/>
                    </a:lnTo>
                    <a:lnTo>
                      <a:pt x="1556" y="340"/>
                    </a:lnTo>
                    <a:lnTo>
                      <a:pt x="1553" y="335"/>
                    </a:lnTo>
                    <a:lnTo>
                      <a:pt x="1548" y="333"/>
                    </a:lnTo>
                    <a:lnTo>
                      <a:pt x="1545" y="333"/>
                    </a:lnTo>
                    <a:lnTo>
                      <a:pt x="1540" y="333"/>
                    </a:lnTo>
                    <a:lnTo>
                      <a:pt x="1538" y="333"/>
                    </a:lnTo>
                    <a:lnTo>
                      <a:pt x="1540" y="330"/>
                    </a:lnTo>
                    <a:lnTo>
                      <a:pt x="1540" y="328"/>
                    </a:lnTo>
                    <a:lnTo>
                      <a:pt x="1538" y="325"/>
                    </a:lnTo>
                    <a:lnTo>
                      <a:pt x="1533" y="325"/>
                    </a:lnTo>
                    <a:lnTo>
                      <a:pt x="1528" y="325"/>
                    </a:lnTo>
                    <a:lnTo>
                      <a:pt x="1520" y="325"/>
                    </a:lnTo>
                    <a:lnTo>
                      <a:pt x="1515" y="325"/>
                    </a:lnTo>
                    <a:lnTo>
                      <a:pt x="1510" y="325"/>
                    </a:lnTo>
                    <a:lnTo>
                      <a:pt x="1503" y="323"/>
                    </a:lnTo>
                    <a:lnTo>
                      <a:pt x="1500" y="323"/>
                    </a:lnTo>
                    <a:lnTo>
                      <a:pt x="1500" y="320"/>
                    </a:lnTo>
                    <a:lnTo>
                      <a:pt x="1498" y="318"/>
                    </a:lnTo>
                    <a:lnTo>
                      <a:pt x="1492" y="315"/>
                    </a:lnTo>
                    <a:lnTo>
                      <a:pt x="1485" y="315"/>
                    </a:lnTo>
                    <a:lnTo>
                      <a:pt x="1480" y="318"/>
                    </a:lnTo>
                    <a:lnTo>
                      <a:pt x="1475" y="323"/>
                    </a:lnTo>
                    <a:lnTo>
                      <a:pt x="1472" y="325"/>
                    </a:lnTo>
                    <a:lnTo>
                      <a:pt x="1467" y="325"/>
                    </a:lnTo>
                    <a:lnTo>
                      <a:pt x="1462" y="320"/>
                    </a:lnTo>
                    <a:lnTo>
                      <a:pt x="1460" y="318"/>
                    </a:lnTo>
                    <a:lnTo>
                      <a:pt x="1457" y="313"/>
                    </a:lnTo>
                    <a:lnTo>
                      <a:pt x="1455" y="310"/>
                    </a:lnTo>
                    <a:lnTo>
                      <a:pt x="1450" y="305"/>
                    </a:lnTo>
                    <a:lnTo>
                      <a:pt x="1442" y="300"/>
                    </a:lnTo>
                    <a:lnTo>
                      <a:pt x="1435" y="298"/>
                    </a:lnTo>
                    <a:lnTo>
                      <a:pt x="1429" y="298"/>
                    </a:lnTo>
                    <a:lnTo>
                      <a:pt x="1427" y="300"/>
                    </a:lnTo>
                    <a:lnTo>
                      <a:pt x="1419" y="303"/>
                    </a:lnTo>
                    <a:lnTo>
                      <a:pt x="1414" y="305"/>
                    </a:lnTo>
                    <a:lnTo>
                      <a:pt x="1414" y="308"/>
                    </a:lnTo>
                    <a:lnTo>
                      <a:pt x="1414" y="313"/>
                    </a:lnTo>
                    <a:lnTo>
                      <a:pt x="1409" y="315"/>
                    </a:lnTo>
                    <a:lnTo>
                      <a:pt x="1404" y="320"/>
                    </a:lnTo>
                    <a:lnTo>
                      <a:pt x="1397" y="320"/>
                    </a:lnTo>
                    <a:lnTo>
                      <a:pt x="1394" y="320"/>
                    </a:lnTo>
                    <a:lnTo>
                      <a:pt x="1392" y="315"/>
                    </a:lnTo>
                    <a:lnTo>
                      <a:pt x="1392" y="310"/>
                    </a:lnTo>
                    <a:lnTo>
                      <a:pt x="1389" y="305"/>
                    </a:lnTo>
                    <a:lnTo>
                      <a:pt x="1389" y="303"/>
                    </a:lnTo>
                    <a:lnTo>
                      <a:pt x="1387" y="298"/>
                    </a:lnTo>
                    <a:lnTo>
                      <a:pt x="1384" y="292"/>
                    </a:lnTo>
                    <a:lnTo>
                      <a:pt x="1382" y="290"/>
                    </a:lnTo>
                    <a:lnTo>
                      <a:pt x="1374" y="285"/>
                    </a:lnTo>
                    <a:lnTo>
                      <a:pt x="1366" y="285"/>
                    </a:lnTo>
                    <a:lnTo>
                      <a:pt x="1359" y="287"/>
                    </a:lnTo>
                    <a:lnTo>
                      <a:pt x="1354" y="292"/>
                    </a:lnTo>
                    <a:lnTo>
                      <a:pt x="1351" y="303"/>
                    </a:lnTo>
                    <a:lnTo>
                      <a:pt x="1349" y="313"/>
                    </a:lnTo>
                    <a:lnTo>
                      <a:pt x="1349" y="325"/>
                    </a:lnTo>
                    <a:lnTo>
                      <a:pt x="1354" y="343"/>
                    </a:lnTo>
                    <a:lnTo>
                      <a:pt x="1359" y="356"/>
                    </a:lnTo>
                    <a:lnTo>
                      <a:pt x="1356" y="353"/>
                    </a:lnTo>
                    <a:lnTo>
                      <a:pt x="1354" y="350"/>
                    </a:lnTo>
                    <a:lnTo>
                      <a:pt x="1349" y="345"/>
                    </a:lnTo>
                    <a:lnTo>
                      <a:pt x="1344" y="338"/>
                    </a:lnTo>
                    <a:lnTo>
                      <a:pt x="1341" y="330"/>
                    </a:lnTo>
                    <a:lnTo>
                      <a:pt x="1339" y="323"/>
                    </a:lnTo>
                    <a:lnTo>
                      <a:pt x="1339" y="310"/>
                    </a:lnTo>
                    <a:lnTo>
                      <a:pt x="1344" y="298"/>
                    </a:lnTo>
                    <a:lnTo>
                      <a:pt x="1344" y="290"/>
                    </a:lnTo>
                    <a:lnTo>
                      <a:pt x="1341" y="287"/>
                    </a:lnTo>
                    <a:lnTo>
                      <a:pt x="1336" y="287"/>
                    </a:lnTo>
                    <a:lnTo>
                      <a:pt x="1331" y="287"/>
                    </a:lnTo>
                    <a:lnTo>
                      <a:pt x="1324" y="290"/>
                    </a:lnTo>
                    <a:lnTo>
                      <a:pt x="1316" y="298"/>
                    </a:lnTo>
                    <a:lnTo>
                      <a:pt x="1311" y="310"/>
                    </a:lnTo>
                    <a:lnTo>
                      <a:pt x="1308" y="325"/>
                    </a:lnTo>
                    <a:lnTo>
                      <a:pt x="1308" y="335"/>
                    </a:lnTo>
                    <a:lnTo>
                      <a:pt x="1308" y="340"/>
                    </a:lnTo>
                    <a:lnTo>
                      <a:pt x="1308" y="345"/>
                    </a:lnTo>
                    <a:lnTo>
                      <a:pt x="1308" y="356"/>
                    </a:lnTo>
                    <a:lnTo>
                      <a:pt x="1308" y="361"/>
                    </a:lnTo>
                    <a:lnTo>
                      <a:pt x="1311" y="363"/>
                    </a:lnTo>
                    <a:lnTo>
                      <a:pt x="1316" y="366"/>
                    </a:lnTo>
                    <a:lnTo>
                      <a:pt x="1319" y="366"/>
                    </a:lnTo>
                    <a:lnTo>
                      <a:pt x="1321" y="366"/>
                    </a:lnTo>
                    <a:lnTo>
                      <a:pt x="1329" y="368"/>
                    </a:lnTo>
                    <a:lnTo>
                      <a:pt x="1334" y="371"/>
                    </a:lnTo>
                    <a:lnTo>
                      <a:pt x="1339" y="371"/>
                    </a:lnTo>
                    <a:lnTo>
                      <a:pt x="1341" y="373"/>
                    </a:lnTo>
                    <a:lnTo>
                      <a:pt x="1339" y="376"/>
                    </a:lnTo>
                    <a:lnTo>
                      <a:pt x="1334" y="376"/>
                    </a:lnTo>
                    <a:lnTo>
                      <a:pt x="1331" y="376"/>
                    </a:lnTo>
                    <a:lnTo>
                      <a:pt x="1326" y="376"/>
                    </a:lnTo>
                    <a:lnTo>
                      <a:pt x="1321" y="378"/>
                    </a:lnTo>
                    <a:lnTo>
                      <a:pt x="1316" y="381"/>
                    </a:lnTo>
                    <a:lnTo>
                      <a:pt x="1316" y="383"/>
                    </a:lnTo>
                    <a:lnTo>
                      <a:pt x="1319" y="386"/>
                    </a:lnTo>
                    <a:lnTo>
                      <a:pt x="1321" y="386"/>
                    </a:lnTo>
                    <a:lnTo>
                      <a:pt x="1326" y="388"/>
                    </a:lnTo>
                    <a:lnTo>
                      <a:pt x="1331" y="391"/>
                    </a:lnTo>
                    <a:lnTo>
                      <a:pt x="1334" y="393"/>
                    </a:lnTo>
                    <a:lnTo>
                      <a:pt x="1339" y="396"/>
                    </a:lnTo>
                    <a:lnTo>
                      <a:pt x="1341" y="396"/>
                    </a:lnTo>
                    <a:lnTo>
                      <a:pt x="1346" y="396"/>
                    </a:lnTo>
                    <a:lnTo>
                      <a:pt x="1351" y="393"/>
                    </a:lnTo>
                    <a:lnTo>
                      <a:pt x="1356" y="391"/>
                    </a:lnTo>
                    <a:lnTo>
                      <a:pt x="1359" y="393"/>
                    </a:lnTo>
                    <a:lnTo>
                      <a:pt x="1361" y="396"/>
                    </a:lnTo>
                    <a:lnTo>
                      <a:pt x="1371" y="398"/>
                    </a:lnTo>
                    <a:lnTo>
                      <a:pt x="1374" y="398"/>
                    </a:lnTo>
                    <a:lnTo>
                      <a:pt x="1366" y="436"/>
                    </a:lnTo>
                    <a:lnTo>
                      <a:pt x="1336" y="482"/>
                    </a:lnTo>
                    <a:lnTo>
                      <a:pt x="1326" y="426"/>
                    </a:lnTo>
                    <a:lnTo>
                      <a:pt x="1308" y="403"/>
                    </a:lnTo>
                    <a:lnTo>
                      <a:pt x="1288" y="431"/>
                    </a:lnTo>
                    <a:lnTo>
                      <a:pt x="1278" y="403"/>
                    </a:lnTo>
                    <a:lnTo>
                      <a:pt x="1258" y="368"/>
                    </a:lnTo>
                    <a:lnTo>
                      <a:pt x="1248" y="323"/>
                    </a:lnTo>
                    <a:lnTo>
                      <a:pt x="1215" y="270"/>
                    </a:lnTo>
                    <a:lnTo>
                      <a:pt x="1190" y="343"/>
                    </a:lnTo>
                    <a:lnTo>
                      <a:pt x="1190" y="368"/>
                    </a:lnTo>
                    <a:lnTo>
                      <a:pt x="1225" y="398"/>
                    </a:lnTo>
                    <a:lnTo>
                      <a:pt x="1230" y="431"/>
                    </a:lnTo>
                    <a:lnTo>
                      <a:pt x="1205" y="456"/>
                    </a:lnTo>
                    <a:lnTo>
                      <a:pt x="1190" y="446"/>
                    </a:lnTo>
                    <a:lnTo>
                      <a:pt x="1185" y="446"/>
                    </a:lnTo>
                    <a:lnTo>
                      <a:pt x="1185" y="444"/>
                    </a:lnTo>
                    <a:lnTo>
                      <a:pt x="1187" y="439"/>
                    </a:lnTo>
                    <a:lnTo>
                      <a:pt x="1185" y="434"/>
                    </a:lnTo>
                    <a:lnTo>
                      <a:pt x="1185" y="429"/>
                    </a:lnTo>
                    <a:lnTo>
                      <a:pt x="1182" y="424"/>
                    </a:lnTo>
                    <a:lnTo>
                      <a:pt x="1185" y="424"/>
                    </a:lnTo>
                    <a:lnTo>
                      <a:pt x="1187" y="424"/>
                    </a:lnTo>
                    <a:lnTo>
                      <a:pt x="1190" y="424"/>
                    </a:lnTo>
                    <a:lnTo>
                      <a:pt x="1192" y="424"/>
                    </a:lnTo>
                    <a:lnTo>
                      <a:pt x="1195" y="424"/>
                    </a:lnTo>
                    <a:lnTo>
                      <a:pt x="1198" y="419"/>
                    </a:lnTo>
                    <a:lnTo>
                      <a:pt x="1200" y="413"/>
                    </a:lnTo>
                    <a:lnTo>
                      <a:pt x="1198" y="408"/>
                    </a:lnTo>
                    <a:lnTo>
                      <a:pt x="1192" y="406"/>
                    </a:lnTo>
                    <a:lnTo>
                      <a:pt x="1190" y="403"/>
                    </a:lnTo>
                    <a:lnTo>
                      <a:pt x="1185" y="403"/>
                    </a:lnTo>
                    <a:lnTo>
                      <a:pt x="1180" y="398"/>
                    </a:lnTo>
                    <a:lnTo>
                      <a:pt x="1175" y="396"/>
                    </a:lnTo>
                    <a:lnTo>
                      <a:pt x="1170" y="391"/>
                    </a:lnTo>
                    <a:lnTo>
                      <a:pt x="1167" y="388"/>
                    </a:lnTo>
                    <a:lnTo>
                      <a:pt x="1165" y="383"/>
                    </a:lnTo>
                    <a:lnTo>
                      <a:pt x="1162" y="378"/>
                    </a:lnTo>
                    <a:lnTo>
                      <a:pt x="1162" y="373"/>
                    </a:lnTo>
                    <a:lnTo>
                      <a:pt x="1162" y="371"/>
                    </a:lnTo>
                    <a:lnTo>
                      <a:pt x="1165" y="368"/>
                    </a:lnTo>
                    <a:lnTo>
                      <a:pt x="1165" y="363"/>
                    </a:lnTo>
                    <a:lnTo>
                      <a:pt x="1162" y="356"/>
                    </a:lnTo>
                    <a:lnTo>
                      <a:pt x="1162" y="350"/>
                    </a:lnTo>
                    <a:lnTo>
                      <a:pt x="1160" y="343"/>
                    </a:lnTo>
                    <a:lnTo>
                      <a:pt x="1160" y="338"/>
                    </a:lnTo>
                    <a:lnTo>
                      <a:pt x="1157" y="333"/>
                    </a:lnTo>
                    <a:lnTo>
                      <a:pt x="1157" y="328"/>
                    </a:lnTo>
                    <a:lnTo>
                      <a:pt x="1160" y="325"/>
                    </a:lnTo>
                    <a:lnTo>
                      <a:pt x="1162" y="323"/>
                    </a:lnTo>
                    <a:lnTo>
                      <a:pt x="1165" y="323"/>
                    </a:lnTo>
                    <a:lnTo>
                      <a:pt x="1167" y="318"/>
                    </a:lnTo>
                    <a:lnTo>
                      <a:pt x="1172" y="310"/>
                    </a:lnTo>
                    <a:lnTo>
                      <a:pt x="1172" y="308"/>
                    </a:lnTo>
                    <a:lnTo>
                      <a:pt x="1172" y="305"/>
                    </a:lnTo>
                    <a:lnTo>
                      <a:pt x="1170" y="303"/>
                    </a:lnTo>
                    <a:lnTo>
                      <a:pt x="1165" y="300"/>
                    </a:lnTo>
                    <a:lnTo>
                      <a:pt x="1162" y="300"/>
                    </a:lnTo>
                    <a:lnTo>
                      <a:pt x="1157" y="300"/>
                    </a:lnTo>
                    <a:lnTo>
                      <a:pt x="1152" y="300"/>
                    </a:lnTo>
                    <a:lnTo>
                      <a:pt x="1147" y="300"/>
                    </a:lnTo>
                    <a:lnTo>
                      <a:pt x="1142" y="303"/>
                    </a:lnTo>
                    <a:lnTo>
                      <a:pt x="1145" y="305"/>
                    </a:lnTo>
                    <a:lnTo>
                      <a:pt x="1147" y="308"/>
                    </a:lnTo>
                    <a:lnTo>
                      <a:pt x="1150" y="310"/>
                    </a:lnTo>
                    <a:lnTo>
                      <a:pt x="1152" y="313"/>
                    </a:lnTo>
                    <a:lnTo>
                      <a:pt x="1150" y="313"/>
                    </a:lnTo>
                    <a:lnTo>
                      <a:pt x="1147" y="315"/>
                    </a:lnTo>
                    <a:lnTo>
                      <a:pt x="1145" y="313"/>
                    </a:lnTo>
                    <a:lnTo>
                      <a:pt x="1142" y="310"/>
                    </a:lnTo>
                    <a:lnTo>
                      <a:pt x="1137" y="310"/>
                    </a:lnTo>
                    <a:lnTo>
                      <a:pt x="1134" y="313"/>
                    </a:lnTo>
                    <a:lnTo>
                      <a:pt x="1132" y="315"/>
                    </a:lnTo>
                    <a:lnTo>
                      <a:pt x="1132" y="320"/>
                    </a:lnTo>
                    <a:lnTo>
                      <a:pt x="1132" y="323"/>
                    </a:lnTo>
                    <a:lnTo>
                      <a:pt x="1134" y="328"/>
                    </a:lnTo>
                    <a:lnTo>
                      <a:pt x="1137" y="330"/>
                    </a:lnTo>
                    <a:lnTo>
                      <a:pt x="1134" y="335"/>
                    </a:lnTo>
                    <a:lnTo>
                      <a:pt x="1132" y="340"/>
                    </a:lnTo>
                    <a:lnTo>
                      <a:pt x="1132" y="348"/>
                    </a:lnTo>
                    <a:lnTo>
                      <a:pt x="1129" y="353"/>
                    </a:lnTo>
                    <a:lnTo>
                      <a:pt x="1127" y="350"/>
                    </a:lnTo>
                    <a:lnTo>
                      <a:pt x="1124" y="343"/>
                    </a:lnTo>
                    <a:lnTo>
                      <a:pt x="1124" y="335"/>
                    </a:lnTo>
                    <a:lnTo>
                      <a:pt x="1124" y="328"/>
                    </a:lnTo>
                    <a:lnTo>
                      <a:pt x="1119" y="323"/>
                    </a:lnTo>
                    <a:lnTo>
                      <a:pt x="1117" y="320"/>
                    </a:lnTo>
                    <a:lnTo>
                      <a:pt x="1112" y="315"/>
                    </a:lnTo>
                    <a:lnTo>
                      <a:pt x="1109" y="315"/>
                    </a:lnTo>
                    <a:lnTo>
                      <a:pt x="1109" y="318"/>
                    </a:lnTo>
                    <a:lnTo>
                      <a:pt x="1112" y="323"/>
                    </a:lnTo>
                    <a:lnTo>
                      <a:pt x="1112" y="328"/>
                    </a:lnTo>
                    <a:lnTo>
                      <a:pt x="1109" y="328"/>
                    </a:lnTo>
                    <a:lnTo>
                      <a:pt x="1104" y="328"/>
                    </a:lnTo>
                    <a:lnTo>
                      <a:pt x="1099" y="325"/>
                    </a:lnTo>
                    <a:lnTo>
                      <a:pt x="1094" y="320"/>
                    </a:lnTo>
                    <a:lnTo>
                      <a:pt x="1092" y="315"/>
                    </a:lnTo>
                    <a:lnTo>
                      <a:pt x="1092" y="313"/>
                    </a:lnTo>
                    <a:lnTo>
                      <a:pt x="1087" y="313"/>
                    </a:lnTo>
                    <a:lnTo>
                      <a:pt x="1082" y="315"/>
                    </a:lnTo>
                    <a:lnTo>
                      <a:pt x="1079" y="315"/>
                    </a:lnTo>
                    <a:lnTo>
                      <a:pt x="1077" y="313"/>
                    </a:lnTo>
                    <a:lnTo>
                      <a:pt x="1079" y="310"/>
                    </a:lnTo>
                    <a:lnTo>
                      <a:pt x="1082" y="303"/>
                    </a:lnTo>
                    <a:lnTo>
                      <a:pt x="1082" y="300"/>
                    </a:lnTo>
                    <a:lnTo>
                      <a:pt x="1077" y="298"/>
                    </a:lnTo>
                    <a:lnTo>
                      <a:pt x="1071" y="300"/>
                    </a:lnTo>
                    <a:lnTo>
                      <a:pt x="1064" y="300"/>
                    </a:lnTo>
                    <a:lnTo>
                      <a:pt x="1056" y="303"/>
                    </a:lnTo>
                    <a:lnTo>
                      <a:pt x="1051" y="303"/>
                    </a:lnTo>
                    <a:lnTo>
                      <a:pt x="1049" y="305"/>
                    </a:lnTo>
                    <a:lnTo>
                      <a:pt x="1044" y="305"/>
                    </a:lnTo>
                    <a:lnTo>
                      <a:pt x="1039" y="308"/>
                    </a:lnTo>
                    <a:lnTo>
                      <a:pt x="1036" y="310"/>
                    </a:lnTo>
                    <a:lnTo>
                      <a:pt x="1036" y="315"/>
                    </a:lnTo>
                    <a:lnTo>
                      <a:pt x="1034" y="320"/>
                    </a:lnTo>
                    <a:lnTo>
                      <a:pt x="1029" y="323"/>
                    </a:lnTo>
                    <a:lnTo>
                      <a:pt x="1024" y="323"/>
                    </a:lnTo>
                    <a:lnTo>
                      <a:pt x="1021" y="325"/>
                    </a:lnTo>
                    <a:lnTo>
                      <a:pt x="1021" y="330"/>
                    </a:lnTo>
                    <a:lnTo>
                      <a:pt x="1024" y="333"/>
                    </a:lnTo>
                    <a:lnTo>
                      <a:pt x="1029" y="338"/>
                    </a:lnTo>
                    <a:lnTo>
                      <a:pt x="1034" y="343"/>
                    </a:lnTo>
                    <a:lnTo>
                      <a:pt x="1036" y="345"/>
                    </a:lnTo>
                    <a:lnTo>
                      <a:pt x="1039" y="345"/>
                    </a:lnTo>
                    <a:lnTo>
                      <a:pt x="1039" y="350"/>
                    </a:lnTo>
                    <a:lnTo>
                      <a:pt x="1039" y="353"/>
                    </a:lnTo>
                    <a:lnTo>
                      <a:pt x="1034" y="356"/>
                    </a:lnTo>
                    <a:lnTo>
                      <a:pt x="1026" y="353"/>
                    </a:lnTo>
                    <a:lnTo>
                      <a:pt x="1021" y="356"/>
                    </a:lnTo>
                    <a:lnTo>
                      <a:pt x="1021" y="358"/>
                    </a:lnTo>
                    <a:lnTo>
                      <a:pt x="1021" y="361"/>
                    </a:lnTo>
                    <a:lnTo>
                      <a:pt x="1021" y="366"/>
                    </a:lnTo>
                    <a:lnTo>
                      <a:pt x="1024" y="371"/>
                    </a:lnTo>
                    <a:lnTo>
                      <a:pt x="1026" y="373"/>
                    </a:lnTo>
                    <a:lnTo>
                      <a:pt x="1031" y="373"/>
                    </a:lnTo>
                    <a:lnTo>
                      <a:pt x="1036" y="373"/>
                    </a:lnTo>
                    <a:lnTo>
                      <a:pt x="1044" y="373"/>
                    </a:lnTo>
                    <a:lnTo>
                      <a:pt x="1051" y="376"/>
                    </a:lnTo>
                    <a:lnTo>
                      <a:pt x="1054" y="376"/>
                    </a:lnTo>
                    <a:lnTo>
                      <a:pt x="1059" y="376"/>
                    </a:lnTo>
                    <a:lnTo>
                      <a:pt x="1069" y="378"/>
                    </a:lnTo>
                    <a:lnTo>
                      <a:pt x="1077" y="381"/>
                    </a:lnTo>
                    <a:lnTo>
                      <a:pt x="1082" y="386"/>
                    </a:lnTo>
                    <a:lnTo>
                      <a:pt x="1082" y="391"/>
                    </a:lnTo>
                    <a:lnTo>
                      <a:pt x="1079" y="396"/>
                    </a:lnTo>
                    <a:lnTo>
                      <a:pt x="1079" y="398"/>
                    </a:lnTo>
                    <a:lnTo>
                      <a:pt x="1077" y="398"/>
                    </a:lnTo>
                    <a:lnTo>
                      <a:pt x="1071" y="396"/>
                    </a:lnTo>
                    <a:lnTo>
                      <a:pt x="1066" y="396"/>
                    </a:lnTo>
                    <a:lnTo>
                      <a:pt x="1059" y="393"/>
                    </a:lnTo>
                    <a:lnTo>
                      <a:pt x="1054" y="388"/>
                    </a:lnTo>
                    <a:lnTo>
                      <a:pt x="1049" y="388"/>
                    </a:lnTo>
                    <a:lnTo>
                      <a:pt x="1044" y="386"/>
                    </a:lnTo>
                    <a:lnTo>
                      <a:pt x="1039" y="383"/>
                    </a:lnTo>
                    <a:lnTo>
                      <a:pt x="1034" y="383"/>
                    </a:lnTo>
                    <a:lnTo>
                      <a:pt x="1026" y="383"/>
                    </a:lnTo>
                    <a:lnTo>
                      <a:pt x="1021" y="383"/>
                    </a:lnTo>
                    <a:lnTo>
                      <a:pt x="1019" y="383"/>
                    </a:lnTo>
                    <a:lnTo>
                      <a:pt x="1019" y="388"/>
                    </a:lnTo>
                    <a:lnTo>
                      <a:pt x="1019" y="393"/>
                    </a:lnTo>
                    <a:lnTo>
                      <a:pt x="1019" y="398"/>
                    </a:lnTo>
                    <a:lnTo>
                      <a:pt x="1019" y="403"/>
                    </a:lnTo>
                    <a:lnTo>
                      <a:pt x="1021" y="406"/>
                    </a:lnTo>
                    <a:lnTo>
                      <a:pt x="1026" y="406"/>
                    </a:lnTo>
                    <a:lnTo>
                      <a:pt x="1031" y="408"/>
                    </a:lnTo>
                    <a:lnTo>
                      <a:pt x="1036" y="413"/>
                    </a:lnTo>
                    <a:lnTo>
                      <a:pt x="1044" y="419"/>
                    </a:lnTo>
                    <a:lnTo>
                      <a:pt x="1049" y="424"/>
                    </a:lnTo>
                    <a:lnTo>
                      <a:pt x="1049" y="429"/>
                    </a:lnTo>
                    <a:lnTo>
                      <a:pt x="1051" y="434"/>
                    </a:lnTo>
                    <a:lnTo>
                      <a:pt x="1051" y="439"/>
                    </a:lnTo>
                    <a:lnTo>
                      <a:pt x="1054" y="441"/>
                    </a:lnTo>
                    <a:lnTo>
                      <a:pt x="1056" y="441"/>
                    </a:lnTo>
                    <a:lnTo>
                      <a:pt x="1059" y="441"/>
                    </a:lnTo>
                    <a:lnTo>
                      <a:pt x="1064" y="444"/>
                    </a:lnTo>
                    <a:lnTo>
                      <a:pt x="1066" y="444"/>
                    </a:lnTo>
                    <a:lnTo>
                      <a:pt x="1071" y="446"/>
                    </a:lnTo>
                    <a:lnTo>
                      <a:pt x="1074" y="446"/>
                    </a:lnTo>
                    <a:lnTo>
                      <a:pt x="1077" y="446"/>
                    </a:lnTo>
                    <a:lnTo>
                      <a:pt x="1079" y="446"/>
                    </a:lnTo>
                    <a:lnTo>
                      <a:pt x="1084" y="446"/>
                    </a:lnTo>
                    <a:lnTo>
                      <a:pt x="1087" y="444"/>
                    </a:lnTo>
                    <a:lnTo>
                      <a:pt x="1094" y="444"/>
                    </a:lnTo>
                    <a:lnTo>
                      <a:pt x="1102" y="441"/>
                    </a:lnTo>
                    <a:lnTo>
                      <a:pt x="1107" y="439"/>
                    </a:lnTo>
                    <a:lnTo>
                      <a:pt x="1114" y="439"/>
                    </a:lnTo>
                    <a:lnTo>
                      <a:pt x="1119" y="436"/>
                    </a:lnTo>
                    <a:lnTo>
                      <a:pt x="1124" y="434"/>
                    </a:lnTo>
                    <a:lnTo>
                      <a:pt x="1129" y="429"/>
                    </a:lnTo>
                    <a:lnTo>
                      <a:pt x="1132" y="426"/>
                    </a:lnTo>
                    <a:lnTo>
                      <a:pt x="1134" y="429"/>
                    </a:lnTo>
                    <a:lnTo>
                      <a:pt x="1137" y="429"/>
                    </a:lnTo>
                    <a:lnTo>
                      <a:pt x="1142" y="434"/>
                    </a:lnTo>
                    <a:lnTo>
                      <a:pt x="1145" y="434"/>
                    </a:lnTo>
                    <a:lnTo>
                      <a:pt x="1147" y="439"/>
                    </a:lnTo>
                    <a:lnTo>
                      <a:pt x="1152" y="441"/>
                    </a:lnTo>
                    <a:lnTo>
                      <a:pt x="1157" y="444"/>
                    </a:lnTo>
                    <a:lnTo>
                      <a:pt x="1160" y="449"/>
                    </a:lnTo>
                    <a:lnTo>
                      <a:pt x="1167" y="451"/>
                    </a:lnTo>
                    <a:lnTo>
                      <a:pt x="1157" y="471"/>
                    </a:lnTo>
                    <a:lnTo>
                      <a:pt x="1122" y="461"/>
                    </a:lnTo>
                    <a:lnTo>
                      <a:pt x="1069" y="461"/>
                    </a:lnTo>
                    <a:lnTo>
                      <a:pt x="1039" y="441"/>
                    </a:lnTo>
                    <a:lnTo>
                      <a:pt x="991" y="451"/>
                    </a:lnTo>
                    <a:lnTo>
                      <a:pt x="996" y="466"/>
                    </a:lnTo>
                    <a:lnTo>
                      <a:pt x="1001" y="497"/>
                    </a:lnTo>
                    <a:lnTo>
                      <a:pt x="986" y="492"/>
                    </a:lnTo>
                    <a:lnTo>
                      <a:pt x="958" y="461"/>
                    </a:lnTo>
                    <a:lnTo>
                      <a:pt x="903" y="471"/>
                    </a:lnTo>
                    <a:lnTo>
                      <a:pt x="875" y="451"/>
                    </a:lnTo>
                    <a:lnTo>
                      <a:pt x="885" y="431"/>
                    </a:lnTo>
                    <a:lnTo>
                      <a:pt x="850" y="421"/>
                    </a:lnTo>
                    <a:lnTo>
                      <a:pt x="807" y="398"/>
                    </a:lnTo>
                    <a:lnTo>
                      <a:pt x="749" y="383"/>
                    </a:lnTo>
                    <a:lnTo>
                      <a:pt x="713" y="393"/>
                    </a:lnTo>
                    <a:lnTo>
                      <a:pt x="676" y="353"/>
                    </a:lnTo>
                    <a:lnTo>
                      <a:pt x="577" y="398"/>
                    </a:lnTo>
                    <a:lnTo>
                      <a:pt x="550" y="426"/>
                    </a:lnTo>
                    <a:lnTo>
                      <a:pt x="509" y="416"/>
                    </a:lnTo>
                    <a:lnTo>
                      <a:pt x="482" y="388"/>
                    </a:lnTo>
                    <a:lnTo>
                      <a:pt x="451" y="378"/>
                    </a:lnTo>
                    <a:lnTo>
                      <a:pt x="439" y="378"/>
                    </a:lnTo>
                    <a:lnTo>
                      <a:pt x="424" y="363"/>
                    </a:lnTo>
                    <a:lnTo>
                      <a:pt x="376" y="368"/>
                    </a:lnTo>
                    <a:lnTo>
                      <a:pt x="308" y="338"/>
                    </a:lnTo>
                    <a:lnTo>
                      <a:pt x="277" y="343"/>
                    </a:lnTo>
                    <a:lnTo>
                      <a:pt x="252" y="328"/>
                    </a:lnTo>
                    <a:lnTo>
                      <a:pt x="245" y="310"/>
                    </a:lnTo>
                    <a:lnTo>
                      <a:pt x="199" y="295"/>
                    </a:lnTo>
                    <a:lnTo>
                      <a:pt x="171" y="315"/>
                    </a:lnTo>
                    <a:lnTo>
                      <a:pt x="131" y="333"/>
                    </a:lnTo>
                    <a:lnTo>
                      <a:pt x="98" y="353"/>
                    </a:lnTo>
                    <a:lnTo>
                      <a:pt x="78" y="403"/>
                    </a:lnTo>
                    <a:lnTo>
                      <a:pt x="35" y="413"/>
                    </a:lnTo>
                    <a:lnTo>
                      <a:pt x="35" y="446"/>
                    </a:lnTo>
                    <a:lnTo>
                      <a:pt x="68" y="487"/>
                    </a:lnTo>
                    <a:lnTo>
                      <a:pt x="98" y="502"/>
                    </a:lnTo>
                    <a:lnTo>
                      <a:pt x="98" y="522"/>
                    </a:lnTo>
                    <a:lnTo>
                      <a:pt x="78" y="532"/>
                    </a:lnTo>
                    <a:lnTo>
                      <a:pt x="50" y="522"/>
                    </a:lnTo>
                    <a:lnTo>
                      <a:pt x="0" y="560"/>
                    </a:lnTo>
                    <a:lnTo>
                      <a:pt x="15" y="575"/>
                    </a:lnTo>
                    <a:lnTo>
                      <a:pt x="35" y="595"/>
                    </a:lnTo>
                    <a:lnTo>
                      <a:pt x="83" y="595"/>
                    </a:lnTo>
                    <a:lnTo>
                      <a:pt x="118" y="600"/>
                    </a:lnTo>
                    <a:lnTo>
                      <a:pt x="103" y="635"/>
                    </a:lnTo>
                    <a:lnTo>
                      <a:pt x="63" y="653"/>
                    </a:lnTo>
                    <a:lnTo>
                      <a:pt x="30" y="673"/>
                    </a:lnTo>
                    <a:lnTo>
                      <a:pt x="25" y="698"/>
                    </a:lnTo>
                    <a:lnTo>
                      <a:pt x="63" y="724"/>
                    </a:lnTo>
                    <a:lnTo>
                      <a:pt x="68" y="751"/>
                    </a:lnTo>
                    <a:lnTo>
                      <a:pt x="93" y="761"/>
                    </a:lnTo>
                    <a:lnTo>
                      <a:pt x="98" y="797"/>
                    </a:lnTo>
                    <a:lnTo>
                      <a:pt x="136" y="792"/>
                    </a:lnTo>
                    <a:lnTo>
                      <a:pt x="182" y="792"/>
                    </a:lnTo>
                    <a:lnTo>
                      <a:pt x="156" y="840"/>
                    </a:lnTo>
                    <a:lnTo>
                      <a:pt x="78" y="905"/>
                    </a:lnTo>
                    <a:lnTo>
                      <a:pt x="166" y="860"/>
                    </a:lnTo>
                    <a:lnTo>
                      <a:pt x="234" y="787"/>
                    </a:lnTo>
                    <a:lnTo>
                      <a:pt x="229" y="772"/>
                    </a:lnTo>
                    <a:lnTo>
                      <a:pt x="272" y="719"/>
                    </a:lnTo>
                    <a:lnTo>
                      <a:pt x="282" y="741"/>
                    </a:lnTo>
                    <a:lnTo>
                      <a:pt x="287" y="766"/>
                    </a:lnTo>
                    <a:lnTo>
                      <a:pt x="320" y="741"/>
                    </a:lnTo>
                    <a:lnTo>
                      <a:pt x="355" y="719"/>
                    </a:lnTo>
                    <a:lnTo>
                      <a:pt x="371" y="731"/>
                    </a:lnTo>
                    <a:lnTo>
                      <a:pt x="451" y="746"/>
                    </a:lnTo>
                    <a:lnTo>
                      <a:pt x="504" y="772"/>
                    </a:lnTo>
                    <a:lnTo>
                      <a:pt x="545" y="751"/>
                    </a:lnTo>
                    <a:lnTo>
                      <a:pt x="603" y="855"/>
                    </a:lnTo>
                    <a:lnTo>
                      <a:pt x="640" y="880"/>
                    </a:lnTo>
                    <a:lnTo>
                      <a:pt x="635" y="920"/>
                    </a:lnTo>
                    <a:lnTo>
                      <a:pt x="650" y="953"/>
                    </a:lnTo>
                    <a:lnTo>
                      <a:pt x="691" y="1009"/>
                    </a:lnTo>
                    <a:lnTo>
                      <a:pt x="749" y="1046"/>
                    </a:lnTo>
                    <a:lnTo>
                      <a:pt x="754" y="1072"/>
                    </a:lnTo>
                    <a:lnTo>
                      <a:pt x="759" y="1102"/>
                    </a:lnTo>
                    <a:lnTo>
                      <a:pt x="744" y="1112"/>
                    </a:lnTo>
                    <a:lnTo>
                      <a:pt x="749" y="1092"/>
                    </a:lnTo>
                    <a:lnTo>
                      <a:pt x="719" y="1082"/>
                    </a:lnTo>
                    <a:lnTo>
                      <a:pt x="734" y="1137"/>
                    </a:lnTo>
                    <a:lnTo>
                      <a:pt x="729" y="1180"/>
                    </a:lnTo>
                    <a:lnTo>
                      <a:pt x="719" y="1220"/>
                    </a:lnTo>
                    <a:lnTo>
                      <a:pt x="729" y="1253"/>
                    </a:lnTo>
                    <a:lnTo>
                      <a:pt x="729" y="1273"/>
                    </a:lnTo>
                    <a:lnTo>
                      <a:pt x="754" y="1324"/>
                    </a:lnTo>
                    <a:lnTo>
                      <a:pt x="774" y="1359"/>
                    </a:lnTo>
                    <a:lnTo>
                      <a:pt x="792" y="1387"/>
                    </a:lnTo>
                    <a:lnTo>
                      <a:pt x="837" y="1417"/>
                    </a:lnTo>
                    <a:lnTo>
                      <a:pt x="842" y="1427"/>
                    </a:lnTo>
                    <a:lnTo>
                      <a:pt x="845" y="1427"/>
                    </a:lnTo>
                    <a:lnTo>
                      <a:pt x="875" y="1483"/>
                    </a:lnTo>
                    <a:lnTo>
                      <a:pt x="895" y="1515"/>
                    </a:lnTo>
                    <a:lnTo>
                      <a:pt x="890" y="1525"/>
                    </a:lnTo>
                    <a:lnTo>
                      <a:pt x="928" y="1551"/>
                    </a:lnTo>
                    <a:lnTo>
                      <a:pt x="933" y="1576"/>
                    </a:lnTo>
                    <a:lnTo>
                      <a:pt x="948" y="1586"/>
                    </a:lnTo>
                    <a:lnTo>
                      <a:pt x="968" y="1606"/>
                    </a:lnTo>
                    <a:lnTo>
                      <a:pt x="976" y="1591"/>
                    </a:lnTo>
                    <a:lnTo>
                      <a:pt x="953" y="1576"/>
                    </a:lnTo>
                    <a:lnTo>
                      <a:pt x="933" y="1530"/>
                    </a:lnTo>
                    <a:lnTo>
                      <a:pt x="895" y="1477"/>
                    </a:lnTo>
                    <a:lnTo>
                      <a:pt x="885" y="1447"/>
                    </a:lnTo>
                    <a:lnTo>
                      <a:pt x="913" y="1457"/>
                    </a:lnTo>
                    <a:lnTo>
                      <a:pt x="938" y="1510"/>
                    </a:lnTo>
                    <a:lnTo>
                      <a:pt x="948" y="1525"/>
                    </a:lnTo>
                    <a:lnTo>
                      <a:pt x="976" y="1541"/>
                    </a:lnTo>
                    <a:lnTo>
                      <a:pt x="976" y="1556"/>
                    </a:lnTo>
                    <a:lnTo>
                      <a:pt x="996" y="1566"/>
                    </a:lnTo>
                    <a:lnTo>
                      <a:pt x="1006" y="1581"/>
                    </a:lnTo>
                    <a:lnTo>
                      <a:pt x="1031" y="1606"/>
                    </a:lnTo>
                    <a:lnTo>
                      <a:pt x="1036" y="1644"/>
                    </a:lnTo>
                    <a:lnTo>
                      <a:pt x="1036" y="1659"/>
                    </a:lnTo>
                    <a:lnTo>
                      <a:pt x="1104" y="1699"/>
                    </a:lnTo>
                    <a:lnTo>
                      <a:pt x="1137" y="1717"/>
                    </a:lnTo>
                    <a:lnTo>
                      <a:pt x="1195" y="1732"/>
                    </a:lnTo>
                    <a:lnTo>
                      <a:pt x="1210" y="1727"/>
                    </a:lnTo>
                    <a:lnTo>
                      <a:pt x="1225" y="1727"/>
                    </a:lnTo>
                    <a:lnTo>
                      <a:pt x="1250" y="1747"/>
                    </a:lnTo>
                    <a:lnTo>
                      <a:pt x="1256" y="1755"/>
                    </a:lnTo>
                    <a:lnTo>
                      <a:pt x="1288" y="1760"/>
                    </a:lnTo>
                    <a:lnTo>
                      <a:pt x="1303" y="1755"/>
                    </a:lnTo>
                    <a:lnTo>
                      <a:pt x="1303" y="1752"/>
                    </a:lnTo>
                    <a:lnTo>
                      <a:pt x="1331" y="1767"/>
                    </a:lnTo>
                    <a:lnTo>
                      <a:pt x="1361" y="1755"/>
                    </a:lnTo>
                    <a:lnTo>
                      <a:pt x="1329" y="1767"/>
                    </a:lnTo>
                    <a:lnTo>
                      <a:pt x="1356" y="1810"/>
                    </a:lnTo>
                    <a:lnTo>
                      <a:pt x="1366" y="1820"/>
                    </a:lnTo>
                    <a:lnTo>
                      <a:pt x="1414" y="1851"/>
                    </a:lnTo>
                    <a:lnTo>
                      <a:pt x="1419" y="1830"/>
                    </a:lnTo>
                    <a:lnTo>
                      <a:pt x="1404" y="1810"/>
                    </a:lnTo>
                    <a:close/>
                    <a:moveTo>
                      <a:pt x="1268" y="1722"/>
                    </a:moveTo>
                    <a:lnTo>
                      <a:pt x="1268" y="1722"/>
                    </a:lnTo>
                    <a:lnTo>
                      <a:pt x="1281" y="1722"/>
                    </a:lnTo>
                    <a:lnTo>
                      <a:pt x="1283" y="1722"/>
                    </a:lnTo>
                    <a:lnTo>
                      <a:pt x="1268" y="1722"/>
                    </a:lnTo>
                    <a:close/>
                    <a:moveTo>
                      <a:pt x="1593" y="1692"/>
                    </a:moveTo>
                    <a:lnTo>
                      <a:pt x="1614" y="1692"/>
                    </a:lnTo>
                    <a:lnTo>
                      <a:pt x="1629" y="1679"/>
                    </a:lnTo>
                    <a:lnTo>
                      <a:pt x="1671" y="1687"/>
                    </a:lnTo>
                    <a:lnTo>
                      <a:pt x="1651" y="1674"/>
                    </a:lnTo>
                    <a:lnTo>
                      <a:pt x="1619" y="1659"/>
                    </a:lnTo>
                    <a:lnTo>
                      <a:pt x="1578" y="1659"/>
                    </a:lnTo>
                    <a:lnTo>
                      <a:pt x="1578" y="1669"/>
                    </a:lnTo>
                    <a:lnTo>
                      <a:pt x="1556" y="1674"/>
                    </a:lnTo>
                    <a:lnTo>
                      <a:pt x="1583" y="1687"/>
                    </a:lnTo>
                    <a:lnTo>
                      <a:pt x="1593" y="1692"/>
                    </a:lnTo>
                    <a:close/>
                    <a:moveTo>
                      <a:pt x="1520" y="1634"/>
                    </a:moveTo>
                    <a:lnTo>
                      <a:pt x="1520" y="1634"/>
                    </a:lnTo>
                    <a:lnTo>
                      <a:pt x="1513" y="1624"/>
                    </a:lnTo>
                    <a:lnTo>
                      <a:pt x="1510" y="1619"/>
                    </a:lnTo>
                    <a:lnTo>
                      <a:pt x="1472" y="1604"/>
                    </a:lnTo>
                    <a:lnTo>
                      <a:pt x="1414" y="1604"/>
                    </a:lnTo>
                    <a:lnTo>
                      <a:pt x="1382" y="1609"/>
                    </a:lnTo>
                    <a:lnTo>
                      <a:pt x="1371" y="1619"/>
                    </a:lnTo>
                    <a:lnTo>
                      <a:pt x="1397" y="1624"/>
                    </a:lnTo>
                    <a:lnTo>
                      <a:pt x="1419" y="1624"/>
                    </a:lnTo>
                    <a:lnTo>
                      <a:pt x="1450" y="1624"/>
                    </a:lnTo>
                    <a:lnTo>
                      <a:pt x="1482" y="1629"/>
                    </a:lnTo>
                    <a:lnTo>
                      <a:pt x="1492" y="1644"/>
                    </a:lnTo>
                    <a:lnTo>
                      <a:pt x="1503" y="1654"/>
                    </a:lnTo>
                    <a:lnTo>
                      <a:pt x="1545" y="1654"/>
                    </a:lnTo>
                    <a:lnTo>
                      <a:pt x="1553" y="1654"/>
                    </a:lnTo>
                    <a:lnTo>
                      <a:pt x="1556" y="1651"/>
                    </a:lnTo>
                    <a:lnTo>
                      <a:pt x="1556" y="1649"/>
                    </a:lnTo>
                    <a:lnTo>
                      <a:pt x="1545" y="1639"/>
                    </a:lnTo>
                    <a:lnTo>
                      <a:pt x="1538" y="1639"/>
                    </a:lnTo>
                    <a:lnTo>
                      <a:pt x="1528" y="1636"/>
                    </a:lnTo>
                    <a:lnTo>
                      <a:pt x="1520" y="1634"/>
                    </a:lnTo>
                    <a:close/>
                    <a:moveTo>
                      <a:pt x="1704" y="1717"/>
                    </a:moveTo>
                    <a:lnTo>
                      <a:pt x="1729" y="1722"/>
                    </a:lnTo>
                    <a:lnTo>
                      <a:pt x="1729" y="1709"/>
                    </a:lnTo>
                    <a:lnTo>
                      <a:pt x="1707" y="1709"/>
                    </a:lnTo>
                    <a:lnTo>
                      <a:pt x="1704" y="1717"/>
                    </a:lnTo>
                    <a:close/>
                    <a:moveTo>
                      <a:pt x="1452" y="1861"/>
                    </a:moveTo>
                    <a:lnTo>
                      <a:pt x="1452" y="1861"/>
                    </a:lnTo>
                    <a:lnTo>
                      <a:pt x="1467" y="1846"/>
                    </a:lnTo>
                    <a:lnTo>
                      <a:pt x="1487" y="1851"/>
                    </a:lnTo>
                    <a:lnTo>
                      <a:pt x="1492" y="1866"/>
                    </a:lnTo>
                    <a:lnTo>
                      <a:pt x="1508" y="1851"/>
                    </a:lnTo>
                    <a:lnTo>
                      <a:pt x="1487" y="1836"/>
                    </a:lnTo>
                    <a:lnTo>
                      <a:pt x="1462" y="1836"/>
                    </a:lnTo>
                    <a:lnTo>
                      <a:pt x="1445" y="1838"/>
                    </a:lnTo>
                    <a:lnTo>
                      <a:pt x="1432" y="1838"/>
                    </a:lnTo>
                    <a:lnTo>
                      <a:pt x="1424" y="1836"/>
                    </a:lnTo>
                    <a:lnTo>
                      <a:pt x="1419" y="1836"/>
                    </a:lnTo>
                    <a:lnTo>
                      <a:pt x="1419" y="1830"/>
                    </a:lnTo>
                    <a:lnTo>
                      <a:pt x="1414" y="1851"/>
                    </a:lnTo>
                    <a:lnTo>
                      <a:pt x="1435" y="1871"/>
                    </a:lnTo>
                    <a:lnTo>
                      <a:pt x="1445" y="1871"/>
                    </a:lnTo>
                    <a:lnTo>
                      <a:pt x="1452" y="1861"/>
                    </a:lnTo>
                    <a:close/>
                    <a:moveTo>
                      <a:pt x="2201" y="2073"/>
                    </a:moveTo>
                    <a:lnTo>
                      <a:pt x="2201" y="2073"/>
                    </a:lnTo>
                    <a:lnTo>
                      <a:pt x="2168" y="2062"/>
                    </a:lnTo>
                    <a:lnTo>
                      <a:pt x="2123" y="2037"/>
                    </a:lnTo>
                    <a:lnTo>
                      <a:pt x="2070" y="2032"/>
                    </a:lnTo>
                    <a:lnTo>
                      <a:pt x="2055" y="2027"/>
                    </a:lnTo>
                    <a:lnTo>
                      <a:pt x="2042" y="2012"/>
                    </a:lnTo>
                    <a:lnTo>
                      <a:pt x="2002" y="1997"/>
                    </a:lnTo>
                    <a:lnTo>
                      <a:pt x="1964" y="1974"/>
                    </a:lnTo>
                    <a:lnTo>
                      <a:pt x="1959" y="1954"/>
                    </a:lnTo>
                    <a:lnTo>
                      <a:pt x="1944" y="1914"/>
                    </a:lnTo>
                    <a:lnTo>
                      <a:pt x="1939" y="1914"/>
                    </a:lnTo>
                    <a:lnTo>
                      <a:pt x="1903" y="1893"/>
                    </a:lnTo>
                    <a:lnTo>
                      <a:pt x="1891" y="1893"/>
                    </a:lnTo>
                    <a:lnTo>
                      <a:pt x="1891" y="1896"/>
                    </a:lnTo>
                    <a:lnTo>
                      <a:pt x="1891" y="1893"/>
                    </a:lnTo>
                    <a:lnTo>
                      <a:pt x="1848" y="1888"/>
                    </a:lnTo>
                    <a:lnTo>
                      <a:pt x="1848" y="1883"/>
                    </a:lnTo>
                    <a:lnTo>
                      <a:pt x="1848" y="1888"/>
                    </a:lnTo>
                    <a:lnTo>
                      <a:pt x="1848" y="1881"/>
                    </a:lnTo>
                    <a:lnTo>
                      <a:pt x="1828" y="1876"/>
                    </a:lnTo>
                    <a:lnTo>
                      <a:pt x="1823" y="1861"/>
                    </a:lnTo>
                    <a:lnTo>
                      <a:pt x="1803" y="1846"/>
                    </a:lnTo>
                    <a:lnTo>
                      <a:pt x="1798" y="1846"/>
                    </a:lnTo>
                    <a:lnTo>
                      <a:pt x="1782" y="1841"/>
                    </a:lnTo>
                    <a:lnTo>
                      <a:pt x="1777" y="1830"/>
                    </a:lnTo>
                    <a:lnTo>
                      <a:pt x="1745" y="1815"/>
                    </a:lnTo>
                    <a:lnTo>
                      <a:pt x="1694" y="1820"/>
                    </a:lnTo>
                    <a:lnTo>
                      <a:pt x="1666" y="1815"/>
                    </a:lnTo>
                    <a:lnTo>
                      <a:pt x="1661" y="1805"/>
                    </a:lnTo>
                    <a:lnTo>
                      <a:pt x="1636" y="1800"/>
                    </a:lnTo>
                    <a:lnTo>
                      <a:pt x="1608" y="1805"/>
                    </a:lnTo>
                    <a:lnTo>
                      <a:pt x="1606" y="1803"/>
                    </a:lnTo>
                    <a:lnTo>
                      <a:pt x="1606" y="1798"/>
                    </a:lnTo>
                    <a:lnTo>
                      <a:pt x="1603" y="1790"/>
                    </a:lnTo>
                    <a:lnTo>
                      <a:pt x="1591" y="1795"/>
                    </a:lnTo>
                    <a:lnTo>
                      <a:pt x="1603" y="1790"/>
                    </a:lnTo>
                    <a:lnTo>
                      <a:pt x="1603" y="1785"/>
                    </a:lnTo>
                    <a:lnTo>
                      <a:pt x="1566" y="1795"/>
                    </a:lnTo>
                    <a:lnTo>
                      <a:pt x="1545" y="1805"/>
                    </a:lnTo>
                    <a:lnTo>
                      <a:pt x="1535" y="1830"/>
                    </a:lnTo>
                    <a:lnTo>
                      <a:pt x="1525" y="1836"/>
                    </a:lnTo>
                    <a:lnTo>
                      <a:pt x="1508" y="1851"/>
                    </a:lnTo>
                    <a:lnTo>
                      <a:pt x="1492" y="1866"/>
                    </a:lnTo>
                    <a:lnTo>
                      <a:pt x="1498" y="1878"/>
                    </a:lnTo>
                    <a:lnTo>
                      <a:pt x="1503" y="1904"/>
                    </a:lnTo>
                    <a:lnTo>
                      <a:pt x="1503" y="1919"/>
                    </a:lnTo>
                    <a:lnTo>
                      <a:pt x="1508" y="1939"/>
                    </a:lnTo>
                    <a:lnTo>
                      <a:pt x="1487" y="1954"/>
                    </a:lnTo>
                    <a:lnTo>
                      <a:pt x="1477" y="1964"/>
                    </a:lnTo>
                    <a:lnTo>
                      <a:pt x="1472" y="1974"/>
                    </a:lnTo>
                    <a:lnTo>
                      <a:pt x="1450" y="2022"/>
                    </a:lnTo>
                    <a:lnTo>
                      <a:pt x="1462" y="2042"/>
                    </a:lnTo>
                    <a:lnTo>
                      <a:pt x="1450" y="2047"/>
                    </a:lnTo>
                    <a:lnTo>
                      <a:pt x="1452" y="2047"/>
                    </a:lnTo>
                    <a:lnTo>
                      <a:pt x="1435" y="2057"/>
                    </a:lnTo>
                    <a:lnTo>
                      <a:pt x="1452" y="2093"/>
                    </a:lnTo>
                    <a:lnTo>
                      <a:pt x="1482" y="2146"/>
                    </a:lnTo>
                    <a:lnTo>
                      <a:pt x="1515" y="2211"/>
                    </a:lnTo>
                    <a:lnTo>
                      <a:pt x="1515" y="2221"/>
                    </a:lnTo>
                    <a:lnTo>
                      <a:pt x="1626" y="2284"/>
                    </a:lnTo>
                    <a:lnTo>
                      <a:pt x="1631" y="2284"/>
                    </a:lnTo>
                    <a:lnTo>
                      <a:pt x="1631" y="2282"/>
                    </a:lnTo>
                    <a:lnTo>
                      <a:pt x="1634" y="2279"/>
                    </a:lnTo>
                    <a:lnTo>
                      <a:pt x="1649" y="2294"/>
                    </a:lnTo>
                    <a:lnTo>
                      <a:pt x="1649" y="2297"/>
                    </a:lnTo>
                    <a:lnTo>
                      <a:pt x="1644" y="2315"/>
                    </a:lnTo>
                    <a:lnTo>
                      <a:pt x="1666" y="2352"/>
                    </a:lnTo>
                    <a:lnTo>
                      <a:pt x="1671" y="2362"/>
                    </a:lnTo>
                    <a:lnTo>
                      <a:pt x="1677" y="2357"/>
                    </a:lnTo>
                    <a:lnTo>
                      <a:pt x="1677" y="2360"/>
                    </a:lnTo>
                    <a:lnTo>
                      <a:pt x="1671" y="2362"/>
                    </a:lnTo>
                    <a:lnTo>
                      <a:pt x="1677" y="2368"/>
                    </a:lnTo>
                    <a:lnTo>
                      <a:pt x="1671" y="2388"/>
                    </a:lnTo>
                    <a:lnTo>
                      <a:pt x="1656" y="2405"/>
                    </a:lnTo>
                    <a:lnTo>
                      <a:pt x="1656" y="2436"/>
                    </a:lnTo>
                    <a:lnTo>
                      <a:pt x="1646" y="2456"/>
                    </a:lnTo>
                    <a:lnTo>
                      <a:pt x="1629" y="2524"/>
                    </a:lnTo>
                    <a:lnTo>
                      <a:pt x="1634" y="2574"/>
                    </a:lnTo>
                    <a:lnTo>
                      <a:pt x="1603" y="2642"/>
                    </a:lnTo>
                    <a:lnTo>
                      <a:pt x="1598" y="2713"/>
                    </a:lnTo>
                    <a:lnTo>
                      <a:pt x="1598" y="2751"/>
                    </a:lnTo>
                    <a:lnTo>
                      <a:pt x="1593" y="2786"/>
                    </a:lnTo>
                    <a:lnTo>
                      <a:pt x="1603" y="2806"/>
                    </a:lnTo>
                    <a:lnTo>
                      <a:pt x="1588" y="2889"/>
                    </a:lnTo>
                    <a:lnTo>
                      <a:pt x="1571" y="2925"/>
                    </a:lnTo>
                    <a:lnTo>
                      <a:pt x="1578" y="2950"/>
                    </a:lnTo>
                    <a:lnTo>
                      <a:pt x="1593" y="2983"/>
                    </a:lnTo>
                    <a:lnTo>
                      <a:pt x="1677" y="3018"/>
                    </a:lnTo>
                    <a:lnTo>
                      <a:pt x="1656" y="2998"/>
                    </a:lnTo>
                    <a:lnTo>
                      <a:pt x="1654" y="2993"/>
                    </a:lnTo>
                    <a:lnTo>
                      <a:pt x="1679" y="3018"/>
                    </a:lnTo>
                    <a:lnTo>
                      <a:pt x="1651" y="2960"/>
                    </a:lnTo>
                    <a:lnTo>
                      <a:pt x="1671" y="2927"/>
                    </a:lnTo>
                    <a:lnTo>
                      <a:pt x="1694" y="2894"/>
                    </a:lnTo>
                    <a:lnTo>
                      <a:pt x="1702" y="2862"/>
                    </a:lnTo>
                    <a:lnTo>
                      <a:pt x="1689" y="2847"/>
                    </a:lnTo>
                    <a:lnTo>
                      <a:pt x="1687" y="2824"/>
                    </a:lnTo>
                    <a:lnTo>
                      <a:pt x="1722" y="2781"/>
                    </a:lnTo>
                    <a:lnTo>
                      <a:pt x="1740" y="2741"/>
                    </a:lnTo>
                    <a:lnTo>
                      <a:pt x="1727" y="2726"/>
                    </a:lnTo>
                    <a:lnTo>
                      <a:pt x="1752" y="2715"/>
                    </a:lnTo>
                    <a:lnTo>
                      <a:pt x="1780" y="2673"/>
                    </a:lnTo>
                    <a:lnTo>
                      <a:pt x="1828" y="2655"/>
                    </a:lnTo>
                    <a:lnTo>
                      <a:pt x="1848" y="2642"/>
                    </a:lnTo>
                    <a:lnTo>
                      <a:pt x="1856" y="2605"/>
                    </a:lnTo>
                    <a:lnTo>
                      <a:pt x="1840" y="2594"/>
                    </a:lnTo>
                    <a:lnTo>
                      <a:pt x="1840" y="2584"/>
                    </a:lnTo>
                    <a:lnTo>
                      <a:pt x="1850" y="2594"/>
                    </a:lnTo>
                    <a:lnTo>
                      <a:pt x="1876" y="2599"/>
                    </a:lnTo>
                    <a:lnTo>
                      <a:pt x="1901" y="2579"/>
                    </a:lnTo>
                    <a:lnTo>
                      <a:pt x="1906" y="2569"/>
                    </a:lnTo>
                    <a:lnTo>
                      <a:pt x="1903" y="2559"/>
                    </a:lnTo>
                    <a:lnTo>
                      <a:pt x="1906" y="2569"/>
                    </a:lnTo>
                    <a:lnTo>
                      <a:pt x="1914" y="2552"/>
                    </a:lnTo>
                    <a:lnTo>
                      <a:pt x="1934" y="2531"/>
                    </a:lnTo>
                    <a:lnTo>
                      <a:pt x="1959" y="2506"/>
                    </a:lnTo>
                    <a:lnTo>
                      <a:pt x="1982" y="2438"/>
                    </a:lnTo>
                    <a:lnTo>
                      <a:pt x="1997" y="2408"/>
                    </a:lnTo>
                    <a:lnTo>
                      <a:pt x="2055" y="2373"/>
                    </a:lnTo>
                    <a:lnTo>
                      <a:pt x="2090" y="2368"/>
                    </a:lnTo>
                    <a:lnTo>
                      <a:pt x="2100" y="2362"/>
                    </a:lnTo>
                    <a:lnTo>
                      <a:pt x="2110" y="2342"/>
                    </a:lnTo>
                    <a:lnTo>
                      <a:pt x="2118" y="2320"/>
                    </a:lnTo>
                    <a:lnTo>
                      <a:pt x="2133" y="2294"/>
                    </a:lnTo>
                    <a:lnTo>
                      <a:pt x="2138" y="2284"/>
                    </a:lnTo>
                    <a:lnTo>
                      <a:pt x="2143" y="2196"/>
                    </a:lnTo>
                    <a:lnTo>
                      <a:pt x="2158" y="2191"/>
                    </a:lnTo>
                    <a:lnTo>
                      <a:pt x="2211" y="2125"/>
                    </a:lnTo>
                    <a:lnTo>
                      <a:pt x="2211" y="2110"/>
                    </a:lnTo>
                    <a:lnTo>
                      <a:pt x="2201" y="2073"/>
                    </a:lnTo>
                    <a:close/>
                    <a:moveTo>
                      <a:pt x="1440" y="567"/>
                    </a:moveTo>
                    <a:lnTo>
                      <a:pt x="1445" y="570"/>
                    </a:lnTo>
                    <a:lnTo>
                      <a:pt x="1447" y="570"/>
                    </a:lnTo>
                    <a:lnTo>
                      <a:pt x="1450" y="572"/>
                    </a:lnTo>
                    <a:lnTo>
                      <a:pt x="1455" y="575"/>
                    </a:lnTo>
                    <a:lnTo>
                      <a:pt x="1457" y="575"/>
                    </a:lnTo>
                    <a:lnTo>
                      <a:pt x="1462" y="577"/>
                    </a:lnTo>
                    <a:lnTo>
                      <a:pt x="1467" y="577"/>
                    </a:lnTo>
                    <a:lnTo>
                      <a:pt x="1470" y="580"/>
                    </a:lnTo>
                    <a:lnTo>
                      <a:pt x="1472" y="580"/>
                    </a:lnTo>
                    <a:lnTo>
                      <a:pt x="1475" y="577"/>
                    </a:lnTo>
                    <a:lnTo>
                      <a:pt x="1475" y="575"/>
                    </a:lnTo>
                    <a:lnTo>
                      <a:pt x="1477" y="575"/>
                    </a:lnTo>
                    <a:lnTo>
                      <a:pt x="1480" y="570"/>
                    </a:lnTo>
                    <a:lnTo>
                      <a:pt x="1482" y="567"/>
                    </a:lnTo>
                    <a:lnTo>
                      <a:pt x="1480" y="565"/>
                    </a:lnTo>
                    <a:lnTo>
                      <a:pt x="1475" y="565"/>
                    </a:lnTo>
                    <a:lnTo>
                      <a:pt x="1472" y="562"/>
                    </a:lnTo>
                    <a:lnTo>
                      <a:pt x="1457" y="562"/>
                    </a:lnTo>
                    <a:lnTo>
                      <a:pt x="1455" y="560"/>
                    </a:lnTo>
                    <a:lnTo>
                      <a:pt x="1452" y="555"/>
                    </a:lnTo>
                    <a:lnTo>
                      <a:pt x="1450" y="550"/>
                    </a:lnTo>
                    <a:lnTo>
                      <a:pt x="1447" y="545"/>
                    </a:lnTo>
                    <a:lnTo>
                      <a:pt x="1442" y="545"/>
                    </a:lnTo>
                    <a:lnTo>
                      <a:pt x="1435" y="542"/>
                    </a:lnTo>
                    <a:lnTo>
                      <a:pt x="1429" y="540"/>
                    </a:lnTo>
                    <a:lnTo>
                      <a:pt x="1424" y="540"/>
                    </a:lnTo>
                    <a:lnTo>
                      <a:pt x="1419" y="540"/>
                    </a:lnTo>
                    <a:lnTo>
                      <a:pt x="1417" y="540"/>
                    </a:lnTo>
                    <a:lnTo>
                      <a:pt x="1414" y="542"/>
                    </a:lnTo>
                    <a:lnTo>
                      <a:pt x="1412" y="545"/>
                    </a:lnTo>
                    <a:lnTo>
                      <a:pt x="1409" y="545"/>
                    </a:lnTo>
                    <a:lnTo>
                      <a:pt x="1409" y="542"/>
                    </a:lnTo>
                    <a:lnTo>
                      <a:pt x="1407" y="535"/>
                    </a:lnTo>
                    <a:lnTo>
                      <a:pt x="1404" y="529"/>
                    </a:lnTo>
                    <a:lnTo>
                      <a:pt x="1402" y="527"/>
                    </a:lnTo>
                    <a:lnTo>
                      <a:pt x="1399" y="524"/>
                    </a:lnTo>
                    <a:lnTo>
                      <a:pt x="1394" y="524"/>
                    </a:lnTo>
                    <a:lnTo>
                      <a:pt x="1392" y="524"/>
                    </a:lnTo>
                    <a:lnTo>
                      <a:pt x="1392" y="529"/>
                    </a:lnTo>
                    <a:lnTo>
                      <a:pt x="1392" y="535"/>
                    </a:lnTo>
                    <a:lnTo>
                      <a:pt x="1392" y="542"/>
                    </a:lnTo>
                    <a:lnTo>
                      <a:pt x="1392" y="547"/>
                    </a:lnTo>
                    <a:lnTo>
                      <a:pt x="1392" y="550"/>
                    </a:lnTo>
                    <a:lnTo>
                      <a:pt x="1394" y="552"/>
                    </a:lnTo>
                    <a:lnTo>
                      <a:pt x="1394" y="555"/>
                    </a:lnTo>
                    <a:lnTo>
                      <a:pt x="1394" y="560"/>
                    </a:lnTo>
                    <a:lnTo>
                      <a:pt x="1394" y="565"/>
                    </a:lnTo>
                    <a:lnTo>
                      <a:pt x="1394" y="570"/>
                    </a:lnTo>
                    <a:lnTo>
                      <a:pt x="1397" y="575"/>
                    </a:lnTo>
                    <a:lnTo>
                      <a:pt x="1397" y="577"/>
                    </a:lnTo>
                    <a:lnTo>
                      <a:pt x="1394" y="577"/>
                    </a:lnTo>
                    <a:lnTo>
                      <a:pt x="1392" y="580"/>
                    </a:lnTo>
                    <a:lnTo>
                      <a:pt x="1389" y="585"/>
                    </a:lnTo>
                    <a:lnTo>
                      <a:pt x="1387" y="587"/>
                    </a:lnTo>
                    <a:lnTo>
                      <a:pt x="1384" y="590"/>
                    </a:lnTo>
                    <a:lnTo>
                      <a:pt x="1387" y="593"/>
                    </a:lnTo>
                    <a:lnTo>
                      <a:pt x="1392" y="593"/>
                    </a:lnTo>
                    <a:lnTo>
                      <a:pt x="1397" y="590"/>
                    </a:lnTo>
                    <a:lnTo>
                      <a:pt x="1399" y="590"/>
                    </a:lnTo>
                    <a:lnTo>
                      <a:pt x="1402" y="590"/>
                    </a:lnTo>
                    <a:lnTo>
                      <a:pt x="1407" y="590"/>
                    </a:lnTo>
                    <a:lnTo>
                      <a:pt x="1409" y="590"/>
                    </a:lnTo>
                    <a:lnTo>
                      <a:pt x="1412" y="593"/>
                    </a:lnTo>
                    <a:lnTo>
                      <a:pt x="1414" y="598"/>
                    </a:lnTo>
                    <a:lnTo>
                      <a:pt x="1414" y="600"/>
                    </a:lnTo>
                    <a:lnTo>
                      <a:pt x="1417" y="603"/>
                    </a:lnTo>
                    <a:lnTo>
                      <a:pt x="1419" y="603"/>
                    </a:lnTo>
                    <a:lnTo>
                      <a:pt x="1424" y="600"/>
                    </a:lnTo>
                    <a:lnTo>
                      <a:pt x="1424" y="598"/>
                    </a:lnTo>
                    <a:lnTo>
                      <a:pt x="1427" y="595"/>
                    </a:lnTo>
                    <a:lnTo>
                      <a:pt x="1427" y="593"/>
                    </a:lnTo>
                    <a:lnTo>
                      <a:pt x="1429" y="590"/>
                    </a:lnTo>
                    <a:lnTo>
                      <a:pt x="1435" y="587"/>
                    </a:lnTo>
                    <a:lnTo>
                      <a:pt x="1437" y="585"/>
                    </a:lnTo>
                    <a:lnTo>
                      <a:pt x="1437" y="580"/>
                    </a:lnTo>
                    <a:lnTo>
                      <a:pt x="1437" y="575"/>
                    </a:lnTo>
                    <a:lnTo>
                      <a:pt x="1435" y="570"/>
                    </a:lnTo>
                    <a:lnTo>
                      <a:pt x="1437" y="567"/>
                    </a:lnTo>
                    <a:lnTo>
                      <a:pt x="1440" y="567"/>
                    </a:lnTo>
                    <a:close/>
                    <a:moveTo>
                      <a:pt x="966" y="300"/>
                    </a:moveTo>
                    <a:lnTo>
                      <a:pt x="968" y="303"/>
                    </a:lnTo>
                    <a:lnTo>
                      <a:pt x="971" y="310"/>
                    </a:lnTo>
                    <a:lnTo>
                      <a:pt x="973" y="323"/>
                    </a:lnTo>
                    <a:lnTo>
                      <a:pt x="973" y="330"/>
                    </a:lnTo>
                    <a:lnTo>
                      <a:pt x="973" y="335"/>
                    </a:lnTo>
                    <a:lnTo>
                      <a:pt x="978" y="338"/>
                    </a:lnTo>
                    <a:lnTo>
                      <a:pt x="983" y="335"/>
                    </a:lnTo>
                    <a:lnTo>
                      <a:pt x="986" y="333"/>
                    </a:lnTo>
                    <a:lnTo>
                      <a:pt x="988" y="330"/>
                    </a:lnTo>
                    <a:lnTo>
                      <a:pt x="991" y="333"/>
                    </a:lnTo>
                    <a:lnTo>
                      <a:pt x="996" y="335"/>
                    </a:lnTo>
                    <a:lnTo>
                      <a:pt x="998" y="338"/>
                    </a:lnTo>
                    <a:lnTo>
                      <a:pt x="1003" y="335"/>
                    </a:lnTo>
                    <a:lnTo>
                      <a:pt x="1006" y="330"/>
                    </a:lnTo>
                    <a:lnTo>
                      <a:pt x="1011" y="323"/>
                    </a:lnTo>
                    <a:lnTo>
                      <a:pt x="1016" y="320"/>
                    </a:lnTo>
                    <a:lnTo>
                      <a:pt x="1024" y="318"/>
                    </a:lnTo>
                    <a:lnTo>
                      <a:pt x="1026" y="315"/>
                    </a:lnTo>
                    <a:lnTo>
                      <a:pt x="1026" y="310"/>
                    </a:lnTo>
                    <a:lnTo>
                      <a:pt x="1026" y="305"/>
                    </a:lnTo>
                    <a:lnTo>
                      <a:pt x="1029" y="305"/>
                    </a:lnTo>
                    <a:lnTo>
                      <a:pt x="1039" y="303"/>
                    </a:lnTo>
                    <a:lnTo>
                      <a:pt x="1044" y="300"/>
                    </a:lnTo>
                    <a:lnTo>
                      <a:pt x="1049" y="300"/>
                    </a:lnTo>
                    <a:lnTo>
                      <a:pt x="1054" y="298"/>
                    </a:lnTo>
                    <a:lnTo>
                      <a:pt x="1059" y="295"/>
                    </a:lnTo>
                    <a:lnTo>
                      <a:pt x="1064" y="295"/>
                    </a:lnTo>
                    <a:lnTo>
                      <a:pt x="1066" y="292"/>
                    </a:lnTo>
                    <a:lnTo>
                      <a:pt x="1066" y="290"/>
                    </a:lnTo>
                    <a:lnTo>
                      <a:pt x="1069" y="287"/>
                    </a:lnTo>
                    <a:lnTo>
                      <a:pt x="1066" y="285"/>
                    </a:lnTo>
                    <a:lnTo>
                      <a:pt x="1066" y="277"/>
                    </a:lnTo>
                    <a:lnTo>
                      <a:pt x="1064" y="270"/>
                    </a:lnTo>
                    <a:lnTo>
                      <a:pt x="1059" y="265"/>
                    </a:lnTo>
                    <a:lnTo>
                      <a:pt x="1056" y="262"/>
                    </a:lnTo>
                    <a:lnTo>
                      <a:pt x="1054" y="262"/>
                    </a:lnTo>
                    <a:lnTo>
                      <a:pt x="1049" y="262"/>
                    </a:lnTo>
                    <a:lnTo>
                      <a:pt x="1046" y="262"/>
                    </a:lnTo>
                    <a:lnTo>
                      <a:pt x="1044" y="257"/>
                    </a:lnTo>
                    <a:lnTo>
                      <a:pt x="1041" y="255"/>
                    </a:lnTo>
                    <a:lnTo>
                      <a:pt x="1039" y="250"/>
                    </a:lnTo>
                    <a:lnTo>
                      <a:pt x="1031" y="247"/>
                    </a:lnTo>
                    <a:lnTo>
                      <a:pt x="1026" y="247"/>
                    </a:lnTo>
                    <a:lnTo>
                      <a:pt x="1021" y="247"/>
                    </a:lnTo>
                    <a:lnTo>
                      <a:pt x="1019" y="245"/>
                    </a:lnTo>
                    <a:lnTo>
                      <a:pt x="1016" y="242"/>
                    </a:lnTo>
                    <a:lnTo>
                      <a:pt x="1011" y="242"/>
                    </a:lnTo>
                    <a:lnTo>
                      <a:pt x="1008" y="240"/>
                    </a:lnTo>
                    <a:lnTo>
                      <a:pt x="1006" y="242"/>
                    </a:lnTo>
                    <a:lnTo>
                      <a:pt x="1006" y="245"/>
                    </a:lnTo>
                    <a:lnTo>
                      <a:pt x="1006" y="250"/>
                    </a:lnTo>
                    <a:lnTo>
                      <a:pt x="1003" y="255"/>
                    </a:lnTo>
                    <a:lnTo>
                      <a:pt x="1003" y="257"/>
                    </a:lnTo>
                    <a:lnTo>
                      <a:pt x="998" y="260"/>
                    </a:lnTo>
                    <a:lnTo>
                      <a:pt x="993" y="267"/>
                    </a:lnTo>
                    <a:lnTo>
                      <a:pt x="986" y="272"/>
                    </a:lnTo>
                    <a:lnTo>
                      <a:pt x="983" y="277"/>
                    </a:lnTo>
                    <a:lnTo>
                      <a:pt x="978" y="282"/>
                    </a:lnTo>
                    <a:lnTo>
                      <a:pt x="971" y="287"/>
                    </a:lnTo>
                    <a:lnTo>
                      <a:pt x="966" y="295"/>
                    </a:lnTo>
                    <a:lnTo>
                      <a:pt x="963" y="300"/>
                    </a:lnTo>
                    <a:lnTo>
                      <a:pt x="966" y="300"/>
                    </a:lnTo>
                    <a:close/>
                    <a:moveTo>
                      <a:pt x="1498" y="494"/>
                    </a:moveTo>
                    <a:lnTo>
                      <a:pt x="1498" y="494"/>
                    </a:lnTo>
                    <a:lnTo>
                      <a:pt x="1498" y="492"/>
                    </a:lnTo>
                    <a:lnTo>
                      <a:pt x="1498" y="489"/>
                    </a:lnTo>
                    <a:lnTo>
                      <a:pt x="1495" y="489"/>
                    </a:lnTo>
                    <a:lnTo>
                      <a:pt x="1495" y="492"/>
                    </a:lnTo>
                    <a:lnTo>
                      <a:pt x="1498" y="494"/>
                    </a:lnTo>
                    <a:close/>
                  </a:path>
                </a:pathLst>
              </a:custGeom>
              <a:gradFill flip="none" rotWithShape="1">
                <a:gsLst>
                  <a:gs pos="0">
                    <a:schemeClr val="tx2"/>
                  </a:gs>
                  <a:gs pos="50000">
                    <a:schemeClr val="tx2">
                      <a:lumMod val="75000"/>
                      <a:lumOff val="25000"/>
                    </a:schemeClr>
                  </a:gs>
                  <a:gs pos="100000">
                    <a:schemeClr val="tx2">
                      <a:lumMod val="50000"/>
                      <a:lumOff val="50000"/>
                    </a:schemeClr>
                  </a:gs>
                </a:gsLst>
                <a:lin ang="2700000" scaled="1"/>
                <a:tileRect/>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dirty="0">
                  <a:solidFill>
                    <a:prstClr val="black"/>
                  </a:solidFill>
                </a:endParaRPr>
              </a:p>
            </p:txBody>
          </p:sp>
          <p:sp>
            <p:nvSpPr>
              <p:cNvPr id="12" name="TextBox 11"/>
              <p:cNvSpPr txBox="1"/>
              <p:nvPr/>
            </p:nvSpPr>
            <p:spPr>
              <a:xfrm>
                <a:off x="460198" y="5968834"/>
                <a:ext cx="1964214" cy="666849"/>
              </a:xfrm>
              <a:prstGeom prst="rect">
                <a:avLst/>
              </a:prstGeom>
              <a:noFill/>
            </p:spPr>
            <p:txBody>
              <a:bodyPr wrap="none" rtlCol="0">
                <a:spAutoFit/>
              </a:bodyPr>
              <a:lstStyle/>
              <a:p>
                <a:pPr algn="ctr" fontAlgn="base">
                  <a:spcBef>
                    <a:spcPct val="0"/>
                  </a:spcBef>
                  <a:spcAft>
                    <a:spcPct val="0"/>
                  </a:spcAft>
                  <a:defRPr/>
                </a:pPr>
                <a:r>
                  <a:rPr lang="en-US" sz="1000" kern="0" dirty="0">
                    <a:solidFill>
                      <a:prstClr val="black"/>
                    </a:solidFill>
                    <a:latin typeface="Arial"/>
                    <a:ea typeface="ＭＳ Ｐゴシック" charset="0"/>
                  </a:rPr>
                  <a:t>Carrier Networks</a:t>
                </a:r>
              </a:p>
              <a:p>
                <a:pPr algn="ctr" fontAlgn="base">
                  <a:spcBef>
                    <a:spcPct val="0"/>
                  </a:spcBef>
                  <a:spcAft>
                    <a:spcPct val="0"/>
                  </a:spcAft>
                  <a:defRPr/>
                </a:pPr>
                <a:r>
                  <a:rPr lang="en-US" sz="1000" kern="0" dirty="0">
                    <a:solidFill>
                      <a:prstClr val="black"/>
                    </a:solidFill>
                    <a:latin typeface="Arial"/>
                    <a:ea typeface="ＭＳ Ｐゴシック" charset="0"/>
                  </a:rPr>
                  <a:t>Wired and Mobile</a:t>
                </a:r>
              </a:p>
            </p:txBody>
          </p:sp>
        </p:grpSp>
        <p:grpSp>
          <p:nvGrpSpPr>
            <p:cNvPr id="6" name="Group 5"/>
            <p:cNvGrpSpPr>
              <a:grpSpLocks noChangeAspect="1"/>
            </p:cNvGrpSpPr>
            <p:nvPr/>
          </p:nvGrpSpPr>
          <p:grpSpPr>
            <a:xfrm>
              <a:off x="149128" y="3610771"/>
              <a:ext cx="950901" cy="984976"/>
              <a:chOff x="326814" y="3986221"/>
              <a:chExt cx="1118707" cy="1158797"/>
            </a:xfrm>
          </p:grpSpPr>
          <p:grpSp>
            <p:nvGrpSpPr>
              <p:cNvPr id="15" name="Group 14"/>
              <p:cNvGrpSpPr/>
              <p:nvPr/>
            </p:nvGrpSpPr>
            <p:grpSpPr>
              <a:xfrm>
                <a:off x="534728" y="3986221"/>
                <a:ext cx="710366" cy="747744"/>
                <a:chOff x="534728" y="3986221"/>
                <a:chExt cx="710366" cy="747744"/>
              </a:xfrm>
            </p:grpSpPr>
            <p:pic>
              <p:nvPicPr>
                <p:cNvPr id="16" name="Picture 15" descr="Rack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418" y="3986221"/>
                  <a:ext cx="246579" cy="529068"/>
                </a:xfrm>
                <a:prstGeom prst="rect">
                  <a:avLst/>
                </a:prstGeom>
                <a:effectLst>
                  <a:outerShdw blurRad="50800" dist="38100" dir="10800000" algn="r" rotWithShape="0">
                    <a:prstClr val="black">
                      <a:alpha val="40000"/>
                    </a:prstClr>
                  </a:outerShdw>
                </a:effectLst>
              </p:spPr>
            </p:pic>
            <p:pic>
              <p:nvPicPr>
                <p:cNvPr id="17" name="Picture 16" descr="Rack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515" y="4084712"/>
                  <a:ext cx="246579" cy="529068"/>
                </a:xfrm>
                <a:prstGeom prst="rect">
                  <a:avLst/>
                </a:prstGeom>
                <a:effectLst>
                  <a:outerShdw blurRad="50800" dist="38100" dir="10800000" algn="r" rotWithShape="0">
                    <a:prstClr val="black">
                      <a:alpha val="40000"/>
                    </a:prstClr>
                  </a:outerShdw>
                </a:effectLst>
              </p:spPr>
            </p:pic>
            <p:pic>
              <p:nvPicPr>
                <p:cNvPr id="18" name="Picture 17" descr="Rack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728" y="4084712"/>
                  <a:ext cx="246579" cy="529068"/>
                </a:xfrm>
                <a:prstGeom prst="rect">
                  <a:avLst/>
                </a:prstGeom>
                <a:effectLst>
                  <a:outerShdw blurRad="50800" dist="38100" dir="10800000" algn="r" rotWithShape="0">
                    <a:prstClr val="black">
                      <a:alpha val="40000"/>
                    </a:prstClr>
                  </a:outerShdw>
                </a:effectLst>
              </p:spPr>
            </p:pic>
            <p:pic>
              <p:nvPicPr>
                <p:cNvPr id="19" name="Picture 18" descr="Rack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367" y="4204897"/>
                  <a:ext cx="246579" cy="529068"/>
                </a:xfrm>
                <a:prstGeom prst="rect">
                  <a:avLst/>
                </a:prstGeom>
                <a:effectLst>
                  <a:outerShdw blurRad="50800" dist="38100" dir="10800000" algn="r" rotWithShape="0">
                    <a:prstClr val="black">
                      <a:alpha val="40000"/>
                    </a:prstClr>
                  </a:outerShdw>
                </a:effectLst>
              </p:spPr>
            </p:pic>
          </p:grpSp>
          <p:sp>
            <p:nvSpPr>
              <p:cNvPr id="20" name="TextBox 19"/>
              <p:cNvSpPr txBox="1"/>
              <p:nvPr/>
            </p:nvSpPr>
            <p:spPr>
              <a:xfrm>
                <a:off x="326814" y="4674300"/>
                <a:ext cx="1118707" cy="470718"/>
              </a:xfrm>
              <a:prstGeom prst="rect">
                <a:avLst/>
              </a:prstGeom>
              <a:noFill/>
            </p:spPr>
            <p:txBody>
              <a:bodyPr wrap="none" rtlCol="0">
                <a:spAutoFit/>
              </a:bodyPr>
              <a:lstStyle/>
              <a:p>
                <a:pPr algn="ctr" fontAlgn="base">
                  <a:spcBef>
                    <a:spcPct val="0"/>
                  </a:spcBef>
                  <a:spcAft>
                    <a:spcPct val="0"/>
                  </a:spcAft>
                  <a:defRPr/>
                </a:pPr>
                <a:r>
                  <a:rPr lang="en-US" sz="1000" kern="0" dirty="0">
                    <a:solidFill>
                      <a:prstClr val="black"/>
                    </a:solidFill>
                    <a:latin typeface="Arial"/>
                    <a:ea typeface="ＭＳ Ｐゴシック" charset="0"/>
                  </a:rPr>
                  <a:t>Data Center</a:t>
                </a:r>
              </a:p>
              <a:p>
                <a:pPr algn="ctr" fontAlgn="base">
                  <a:spcBef>
                    <a:spcPct val="0"/>
                  </a:spcBef>
                  <a:spcAft>
                    <a:spcPct val="0"/>
                  </a:spcAft>
                  <a:defRPr/>
                </a:pPr>
                <a:r>
                  <a:rPr lang="en-US" sz="1000" kern="0" dirty="0">
                    <a:solidFill>
                      <a:prstClr val="black"/>
                    </a:solidFill>
                    <a:latin typeface="Arial"/>
                    <a:ea typeface="ＭＳ Ｐゴシック" charset="0"/>
                  </a:rPr>
                  <a:t>Private Cloud</a:t>
                </a:r>
              </a:p>
            </p:txBody>
          </p:sp>
        </p:grpSp>
        <p:grpSp>
          <p:nvGrpSpPr>
            <p:cNvPr id="21" name="Group 20"/>
            <p:cNvGrpSpPr>
              <a:grpSpLocks noChangeAspect="1"/>
            </p:cNvGrpSpPr>
            <p:nvPr/>
          </p:nvGrpSpPr>
          <p:grpSpPr>
            <a:xfrm>
              <a:off x="484681" y="4597808"/>
              <a:ext cx="915635" cy="711035"/>
              <a:chOff x="6333419" y="1000495"/>
              <a:chExt cx="2545132" cy="1976419"/>
            </a:xfrm>
          </p:grpSpPr>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7374" y="1000495"/>
                <a:ext cx="1610185" cy="1397225"/>
              </a:xfrm>
              <a:prstGeom prst="rect">
                <a:avLst/>
              </a:prstGeom>
            </p:spPr>
          </p:pic>
          <p:sp>
            <p:nvSpPr>
              <p:cNvPr id="23" name="TextBox 22"/>
              <p:cNvSpPr txBox="1"/>
              <p:nvPr/>
            </p:nvSpPr>
            <p:spPr>
              <a:xfrm>
                <a:off x="6333419" y="2292509"/>
                <a:ext cx="2545132" cy="684405"/>
              </a:xfrm>
              <a:prstGeom prst="rect">
                <a:avLst/>
              </a:prstGeom>
              <a:noFill/>
            </p:spPr>
            <p:txBody>
              <a:bodyPr wrap="none" rtlCol="0">
                <a:spAutoFit/>
              </a:bodyPr>
              <a:lstStyle/>
              <a:p>
                <a:pPr fontAlgn="base">
                  <a:spcBef>
                    <a:spcPct val="0"/>
                  </a:spcBef>
                  <a:spcAft>
                    <a:spcPct val="0"/>
                  </a:spcAft>
                  <a:defRPr/>
                </a:pPr>
                <a:r>
                  <a:rPr lang="en-US" sz="1000" kern="0" dirty="0">
                    <a:solidFill>
                      <a:prstClr val="black"/>
                    </a:solidFill>
                    <a:latin typeface="Arial"/>
                    <a:ea typeface="ＭＳ Ｐゴシック" charset="0"/>
                  </a:rPr>
                  <a:t>Virtualization</a:t>
                </a:r>
              </a:p>
            </p:txBody>
          </p:sp>
        </p:grpSp>
        <p:grpSp>
          <p:nvGrpSpPr>
            <p:cNvPr id="5" name="Group 4"/>
            <p:cNvGrpSpPr>
              <a:grpSpLocks noChangeAspect="1"/>
            </p:cNvGrpSpPr>
            <p:nvPr/>
          </p:nvGrpSpPr>
          <p:grpSpPr>
            <a:xfrm>
              <a:off x="245903" y="2681377"/>
              <a:ext cx="757351" cy="921514"/>
              <a:chOff x="953904" y="2684898"/>
              <a:chExt cx="946689" cy="1151893"/>
            </a:xfrm>
          </p:grpSpPr>
          <p:pic>
            <p:nvPicPr>
              <p:cNvPr id="25" name="Pictur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3904" y="2684898"/>
                <a:ext cx="946689" cy="867798"/>
              </a:xfrm>
              <a:prstGeom prst="rect">
                <a:avLst/>
              </a:prstGeom>
            </p:spPr>
          </p:pic>
          <p:sp>
            <p:nvSpPr>
              <p:cNvPr id="26" name="TextBox 25"/>
              <p:cNvSpPr txBox="1"/>
              <p:nvPr/>
            </p:nvSpPr>
            <p:spPr>
              <a:xfrm>
                <a:off x="1130804" y="3529015"/>
                <a:ext cx="577483" cy="307776"/>
              </a:xfrm>
              <a:prstGeom prst="rect">
                <a:avLst/>
              </a:prstGeom>
              <a:noFill/>
            </p:spPr>
            <p:txBody>
              <a:bodyPr wrap="none" rtlCol="0">
                <a:spAutoFit/>
              </a:bodyPr>
              <a:lstStyle/>
              <a:p>
                <a:pPr algn="ctr" fontAlgn="base">
                  <a:spcBef>
                    <a:spcPct val="0"/>
                  </a:spcBef>
                  <a:spcAft>
                    <a:spcPct val="0"/>
                  </a:spcAft>
                  <a:defRPr/>
                </a:pPr>
                <a:r>
                  <a:rPr lang="en-US" sz="1000" kern="0" dirty="0">
                    <a:solidFill>
                      <a:prstClr val="black"/>
                    </a:solidFill>
                    <a:latin typeface="Arial"/>
                    <a:ea typeface="ＭＳ Ｐゴシック" charset="0"/>
                  </a:rPr>
                  <a:t>Core</a:t>
                </a:r>
              </a:p>
            </p:txBody>
          </p:sp>
        </p:grpSp>
        <p:grpSp>
          <p:nvGrpSpPr>
            <p:cNvPr id="29" name="Group 28"/>
            <p:cNvGrpSpPr>
              <a:grpSpLocks noChangeAspect="1"/>
            </p:cNvGrpSpPr>
            <p:nvPr/>
          </p:nvGrpSpPr>
          <p:grpSpPr>
            <a:xfrm>
              <a:off x="778119" y="1207256"/>
              <a:ext cx="1000595" cy="678062"/>
              <a:chOff x="5895391" y="3924300"/>
              <a:chExt cx="3239680" cy="2195393"/>
            </a:xfrm>
          </p:grpSpPr>
          <p:pic>
            <p:nvPicPr>
              <p:cNvPr id="30" name="Picture 2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55079" y="3924300"/>
                <a:ext cx="2285364" cy="899936"/>
              </a:xfrm>
              <a:prstGeom prst="rect">
                <a:avLst/>
              </a:prstGeom>
            </p:spPr>
          </p:pic>
          <p:sp>
            <p:nvSpPr>
              <p:cNvPr id="31" name="TextBox 30"/>
              <p:cNvSpPr txBox="1"/>
              <p:nvPr/>
            </p:nvSpPr>
            <p:spPr>
              <a:xfrm>
                <a:off x="5895391" y="4824238"/>
                <a:ext cx="3239680" cy="1295455"/>
              </a:xfrm>
              <a:prstGeom prst="rect">
                <a:avLst/>
              </a:prstGeom>
              <a:noFill/>
            </p:spPr>
            <p:txBody>
              <a:bodyPr wrap="none" rtlCol="0">
                <a:spAutoFit/>
              </a:bodyPr>
              <a:lstStyle/>
              <a:p>
                <a:pPr algn="ctr" fontAlgn="base">
                  <a:spcBef>
                    <a:spcPct val="0"/>
                  </a:spcBef>
                  <a:spcAft>
                    <a:spcPct val="0"/>
                  </a:spcAft>
                  <a:defRPr/>
                </a:pPr>
                <a:r>
                  <a:rPr lang="en-US" sz="1000" kern="0" dirty="0">
                    <a:solidFill>
                      <a:prstClr val="black"/>
                    </a:solidFill>
                    <a:latin typeface="Arial"/>
                    <a:ea typeface="ＭＳ Ｐゴシック" charset="0"/>
                  </a:rPr>
                  <a:t>Remote Office</a:t>
                </a:r>
              </a:p>
              <a:p>
                <a:pPr algn="ctr" fontAlgn="base">
                  <a:spcBef>
                    <a:spcPct val="0"/>
                  </a:spcBef>
                  <a:spcAft>
                    <a:spcPct val="0"/>
                  </a:spcAft>
                  <a:defRPr/>
                </a:pPr>
                <a:r>
                  <a:rPr lang="en-US" sz="1000" kern="0" dirty="0">
                    <a:solidFill>
                      <a:prstClr val="black"/>
                    </a:solidFill>
                    <a:latin typeface="Arial"/>
                    <a:ea typeface="ＭＳ Ｐゴシック" charset="0"/>
                  </a:rPr>
                  <a:t>Branch Office</a:t>
                </a:r>
              </a:p>
            </p:txBody>
          </p:sp>
        </p:grpSp>
        <p:grpSp>
          <p:nvGrpSpPr>
            <p:cNvPr id="4" name="Group 3"/>
            <p:cNvGrpSpPr>
              <a:grpSpLocks noChangeAspect="1"/>
            </p:cNvGrpSpPr>
            <p:nvPr/>
          </p:nvGrpSpPr>
          <p:grpSpPr>
            <a:xfrm>
              <a:off x="490296" y="1934785"/>
              <a:ext cx="767826" cy="722582"/>
              <a:chOff x="507615" y="1513108"/>
              <a:chExt cx="853140" cy="802868"/>
            </a:xfrm>
          </p:grpSpPr>
          <p:pic>
            <p:nvPicPr>
              <p:cNvPr id="32" name="Content Placeholder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507615" y="1513108"/>
                <a:ext cx="853140" cy="51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33" name="TextBox 32"/>
              <p:cNvSpPr txBox="1"/>
              <p:nvPr/>
            </p:nvSpPr>
            <p:spPr>
              <a:xfrm>
                <a:off x="509129" y="2042398"/>
                <a:ext cx="734176" cy="273578"/>
              </a:xfrm>
              <a:prstGeom prst="rect">
                <a:avLst/>
              </a:prstGeom>
              <a:noFill/>
            </p:spPr>
            <p:txBody>
              <a:bodyPr wrap="none" rtlCol="0">
                <a:spAutoFit/>
              </a:bodyPr>
              <a:lstStyle/>
              <a:p>
                <a:pPr algn="ctr" fontAlgn="base">
                  <a:spcBef>
                    <a:spcPct val="0"/>
                  </a:spcBef>
                  <a:spcAft>
                    <a:spcPct val="0"/>
                  </a:spcAft>
                  <a:defRPr/>
                </a:pPr>
                <a:r>
                  <a:rPr lang="en-US" sz="1000" kern="0" dirty="0">
                    <a:solidFill>
                      <a:prstClr val="black"/>
                    </a:solidFill>
                    <a:latin typeface="Arial"/>
                    <a:ea typeface="ＭＳ Ｐゴシック" charset="0"/>
                  </a:rPr>
                  <a:t>Campus</a:t>
                </a:r>
              </a:p>
            </p:txBody>
          </p:sp>
        </p:grpSp>
        <p:sp>
          <p:nvSpPr>
            <p:cNvPr id="146" name="Oval 145"/>
            <p:cNvSpPr/>
            <p:nvPr/>
          </p:nvSpPr>
          <p:spPr>
            <a:xfrm rot="16200000">
              <a:off x="403127" y="2946742"/>
              <a:ext cx="3584946" cy="1357731"/>
            </a:xfrm>
            <a:prstGeom prst="ellipse">
              <a:avLst/>
            </a:prstGeom>
            <a:noFill/>
            <a:ln w="38100" cap="flat" cmpd="sng" algn="ctr">
              <a:noFill/>
              <a:prstDash val="solid"/>
            </a:ln>
            <a:effectLst/>
          </p:spPr>
          <p:txBody>
            <a:bodyPr rtlCol="0" anchor="ctr">
              <a:prstTxWarp prst="textArchUp">
                <a:avLst>
                  <a:gd name="adj" fmla="val 10955365"/>
                </a:avLst>
              </a:prstTxWarp>
            </a:bodyPr>
            <a:lstStyle/>
            <a:p>
              <a:pPr algn="ctr">
                <a:defRPr/>
              </a:pPr>
              <a:r>
                <a:rPr lang="en-US" b="1" kern="0" dirty="0">
                  <a:solidFill>
                    <a:prstClr val="black">
                      <a:lumMod val="65000"/>
                      <a:lumOff val="35000"/>
                    </a:prstClr>
                  </a:solidFill>
                </a:rPr>
                <a:t>Network Infrastructure</a:t>
              </a:r>
            </a:p>
          </p:txBody>
        </p:sp>
      </p:grpSp>
      <p:grpSp>
        <p:nvGrpSpPr>
          <p:cNvPr id="13" name="Group 12"/>
          <p:cNvGrpSpPr/>
          <p:nvPr/>
        </p:nvGrpSpPr>
        <p:grpSpPr>
          <a:xfrm>
            <a:off x="8154110" y="687533"/>
            <a:ext cx="2523031" cy="6085369"/>
            <a:chOff x="6620969" y="646402"/>
            <a:chExt cx="2523031" cy="6085369"/>
          </a:xfrm>
        </p:grpSpPr>
        <p:sp>
          <p:nvSpPr>
            <p:cNvPr id="90" name="Rectangle 89"/>
            <p:cNvSpPr/>
            <p:nvPr/>
          </p:nvSpPr>
          <p:spPr>
            <a:xfrm>
              <a:off x="7816606" y="6174566"/>
              <a:ext cx="1327394" cy="5400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7" name="Trapezoid 66"/>
            <p:cNvSpPr/>
            <p:nvPr/>
          </p:nvSpPr>
          <p:spPr>
            <a:xfrm rot="16200000" flipH="1">
              <a:off x="5052284" y="2650106"/>
              <a:ext cx="6085369" cy="2077962"/>
            </a:xfrm>
            <a:prstGeom prst="trapezoid">
              <a:avLst>
                <a:gd name="adj" fmla="val 30158"/>
              </a:avLst>
            </a:prstGeom>
            <a:gradFill flip="none" rotWithShape="1">
              <a:gsLst>
                <a:gs pos="0">
                  <a:sysClr val="window" lastClr="FFFFFF"/>
                </a:gs>
                <a:gs pos="100000">
                  <a:srgbClr val="B4AFAD"/>
                </a:gs>
              </a:gsLst>
              <a:lin ang="16200000" scaled="1"/>
              <a:tileRect/>
            </a:gradFill>
            <a:ln w="9525" cap="flat" cmpd="sng" algn="ctr">
              <a:noFill/>
              <a:prstDash val="solid"/>
            </a:ln>
            <a:effectLst/>
          </p:spPr>
          <p:txBody>
            <a:bodyPr rtlCol="0" anchor="ctr"/>
            <a:lstStyle/>
            <a:p>
              <a:pPr algn="ctr"/>
              <a:endParaRPr lang="en-US" kern="0">
                <a:solidFill>
                  <a:prstClr val="white"/>
                </a:solidFill>
              </a:endParaRPr>
            </a:p>
          </p:txBody>
        </p:sp>
        <p:grpSp>
          <p:nvGrpSpPr>
            <p:cNvPr id="14" name="Group 13"/>
            <p:cNvGrpSpPr/>
            <p:nvPr/>
          </p:nvGrpSpPr>
          <p:grpSpPr>
            <a:xfrm>
              <a:off x="7208491" y="1123304"/>
              <a:ext cx="1005841" cy="723806"/>
              <a:chOff x="7761201" y="1407465"/>
              <a:chExt cx="1005841" cy="723806"/>
            </a:xfrm>
          </p:grpSpPr>
          <p:sp>
            <p:nvSpPr>
              <p:cNvPr id="69" name="Rounded Rectangle 68"/>
              <p:cNvSpPr/>
              <p:nvPr/>
            </p:nvSpPr>
            <p:spPr>
              <a:xfrm>
                <a:off x="7761201" y="1828815"/>
                <a:ext cx="1005841" cy="302456"/>
              </a:xfrm>
              <a:prstGeom prst="roundRect">
                <a:avLst>
                  <a:gd name="adj" fmla="val 3447"/>
                </a:avLst>
              </a:prstGeom>
              <a:noFill/>
              <a:ln w="9525" cap="flat" cmpd="sng" algn="ctr">
                <a:noFill/>
                <a:prstDash val="solid"/>
              </a:ln>
              <a:effectLst/>
            </p:spPr>
            <p:txBody>
              <a:bodyPr lIns="91440" tIns="0" rIns="91440" bIns="0" anchor="t" anchorCtr="0"/>
              <a:lstStyle/>
              <a:p>
                <a:pPr algn="ctr" fontAlgn="base">
                  <a:spcBef>
                    <a:spcPct val="0"/>
                  </a:spcBef>
                  <a:spcAft>
                    <a:spcPct val="0"/>
                  </a:spcAft>
                  <a:defRPr/>
                </a:pPr>
                <a:r>
                  <a:rPr lang="en-US" sz="1100" kern="0" dirty="0">
                    <a:solidFill>
                      <a:srgbClr val="000000"/>
                    </a:solidFill>
                    <a:ea typeface="ＭＳ Ｐゴシック" panose="020B0600070205080204" pitchFamily="34" charset="-128"/>
                  </a:rPr>
                  <a:t>Network Operations</a:t>
                </a:r>
              </a:p>
            </p:txBody>
          </p:sp>
          <p:pic>
            <p:nvPicPr>
              <p:cNvPr id="70" name="Picture 66" descr="gears.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991071" y="1407465"/>
                <a:ext cx="5461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23"/>
            <p:cNvGrpSpPr/>
            <p:nvPr/>
          </p:nvGrpSpPr>
          <p:grpSpPr>
            <a:xfrm>
              <a:off x="7760960" y="1913986"/>
              <a:ext cx="1005841" cy="708948"/>
              <a:chOff x="7803729" y="2259792"/>
              <a:chExt cx="1005841" cy="708948"/>
            </a:xfrm>
          </p:grpSpPr>
          <p:pic>
            <p:nvPicPr>
              <p:cNvPr id="71" name="Picture 67" descr="spedometer.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978371" y="2259792"/>
                <a:ext cx="5715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Rounded Rectangle 75"/>
              <p:cNvSpPr/>
              <p:nvPr/>
            </p:nvSpPr>
            <p:spPr>
              <a:xfrm>
                <a:off x="7803729" y="2666284"/>
                <a:ext cx="1005841" cy="302456"/>
              </a:xfrm>
              <a:prstGeom prst="roundRect">
                <a:avLst>
                  <a:gd name="adj" fmla="val 3447"/>
                </a:avLst>
              </a:prstGeom>
              <a:noFill/>
              <a:ln w="9525" cap="flat" cmpd="sng" algn="ctr">
                <a:noFill/>
                <a:prstDash val="solid"/>
              </a:ln>
              <a:effectLst/>
            </p:spPr>
            <p:txBody>
              <a:bodyPr lIns="91440" tIns="0" rIns="91440" bIns="0" anchor="t" anchorCtr="0"/>
              <a:lstStyle/>
              <a:p>
                <a:pPr algn="ctr" fontAlgn="base">
                  <a:spcBef>
                    <a:spcPct val="0"/>
                  </a:spcBef>
                  <a:spcAft>
                    <a:spcPct val="0"/>
                  </a:spcAft>
                  <a:defRPr/>
                </a:pPr>
                <a:r>
                  <a:rPr lang="en-US" sz="1100" kern="0" dirty="0">
                    <a:solidFill>
                      <a:srgbClr val="000000"/>
                    </a:solidFill>
                    <a:ea typeface="ＭＳ Ｐゴシック" panose="020B0600070205080204" pitchFamily="34" charset="-128"/>
                  </a:rPr>
                  <a:t>Performance Management</a:t>
                </a:r>
              </a:p>
            </p:txBody>
          </p:sp>
        </p:grpSp>
        <p:grpSp>
          <p:nvGrpSpPr>
            <p:cNvPr id="27" name="Group 26"/>
            <p:cNvGrpSpPr/>
            <p:nvPr/>
          </p:nvGrpSpPr>
          <p:grpSpPr>
            <a:xfrm>
              <a:off x="8044214" y="2830019"/>
              <a:ext cx="1005841" cy="806846"/>
              <a:chOff x="7761201" y="2999363"/>
              <a:chExt cx="1005841" cy="806846"/>
            </a:xfrm>
          </p:grpSpPr>
          <p:pic>
            <p:nvPicPr>
              <p:cNvPr id="72" name="Picture 68" descr="lock.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933921" y="2999363"/>
                <a:ext cx="6604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Rounded Rectangle 76"/>
              <p:cNvSpPr/>
              <p:nvPr/>
            </p:nvSpPr>
            <p:spPr>
              <a:xfrm>
                <a:off x="7761201" y="3503753"/>
                <a:ext cx="1005841" cy="302456"/>
              </a:xfrm>
              <a:prstGeom prst="roundRect">
                <a:avLst>
                  <a:gd name="adj" fmla="val 3447"/>
                </a:avLst>
              </a:prstGeom>
              <a:noFill/>
              <a:ln w="9525" cap="flat" cmpd="sng" algn="ctr">
                <a:noFill/>
                <a:prstDash val="solid"/>
              </a:ln>
              <a:effectLst/>
            </p:spPr>
            <p:txBody>
              <a:bodyPr lIns="91440" tIns="0" rIns="91440" bIns="0" anchor="t" anchorCtr="0"/>
              <a:lstStyle/>
              <a:p>
                <a:pPr algn="ctr" fontAlgn="base">
                  <a:spcBef>
                    <a:spcPct val="0"/>
                  </a:spcBef>
                  <a:spcAft>
                    <a:spcPct val="0"/>
                  </a:spcAft>
                  <a:defRPr/>
                </a:pPr>
                <a:r>
                  <a:rPr lang="en-US" sz="1100" kern="0" dirty="0">
                    <a:solidFill>
                      <a:srgbClr val="000000"/>
                    </a:solidFill>
                    <a:ea typeface="ＭＳ Ｐゴシック" panose="020B0600070205080204" pitchFamily="34" charset="-128"/>
                  </a:rPr>
                  <a:t>Security Admin</a:t>
                </a:r>
              </a:p>
            </p:txBody>
          </p:sp>
        </p:grpSp>
        <p:sp>
          <p:nvSpPr>
            <p:cNvPr id="78" name="Rounded Rectangle 77"/>
            <p:cNvSpPr/>
            <p:nvPr/>
          </p:nvSpPr>
          <p:spPr>
            <a:xfrm>
              <a:off x="8075094" y="4228327"/>
              <a:ext cx="1005841" cy="302456"/>
            </a:xfrm>
            <a:prstGeom prst="roundRect">
              <a:avLst>
                <a:gd name="adj" fmla="val 3447"/>
              </a:avLst>
            </a:prstGeom>
            <a:noFill/>
            <a:ln w="9525" cap="flat" cmpd="sng" algn="ctr">
              <a:noFill/>
              <a:prstDash val="solid"/>
            </a:ln>
            <a:effectLst/>
          </p:spPr>
          <p:txBody>
            <a:bodyPr lIns="91440" tIns="0" rIns="91440" bIns="0" anchor="t" anchorCtr="0"/>
            <a:lstStyle/>
            <a:p>
              <a:pPr algn="ctr" fontAlgn="base">
                <a:spcBef>
                  <a:spcPct val="0"/>
                </a:spcBef>
                <a:spcAft>
                  <a:spcPct val="0"/>
                </a:spcAft>
                <a:defRPr/>
              </a:pPr>
              <a:r>
                <a:rPr lang="en-US" sz="1100" kern="0" dirty="0">
                  <a:solidFill>
                    <a:srgbClr val="000000"/>
                  </a:solidFill>
                  <a:ea typeface="ＭＳ Ｐゴシック" panose="020B0600070205080204" pitchFamily="34" charset="-128"/>
                </a:rPr>
                <a:t>Server Admin</a:t>
              </a:r>
            </a:p>
          </p:txBody>
        </p:sp>
        <p:grpSp>
          <p:nvGrpSpPr>
            <p:cNvPr id="82" name="Group 81"/>
            <p:cNvGrpSpPr/>
            <p:nvPr/>
          </p:nvGrpSpPr>
          <p:grpSpPr>
            <a:xfrm>
              <a:off x="7718432" y="4568516"/>
              <a:ext cx="1005841" cy="829555"/>
              <a:chOff x="7761201" y="4651592"/>
              <a:chExt cx="1005841" cy="829555"/>
            </a:xfrm>
          </p:grpSpPr>
          <p:pic>
            <p:nvPicPr>
              <p:cNvPr id="74" name="Picture 70" descr="paper_pencil.pn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936302" y="4651592"/>
                <a:ext cx="6556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ounded Rectangle 78"/>
              <p:cNvSpPr/>
              <p:nvPr/>
            </p:nvSpPr>
            <p:spPr>
              <a:xfrm>
                <a:off x="7761201" y="5178691"/>
                <a:ext cx="1005841" cy="302456"/>
              </a:xfrm>
              <a:prstGeom prst="roundRect">
                <a:avLst>
                  <a:gd name="adj" fmla="val 3447"/>
                </a:avLst>
              </a:prstGeom>
              <a:noFill/>
              <a:ln w="9525" cap="flat" cmpd="sng" algn="ctr">
                <a:noFill/>
                <a:prstDash val="solid"/>
              </a:ln>
              <a:effectLst/>
            </p:spPr>
            <p:txBody>
              <a:bodyPr lIns="91440" tIns="0" rIns="91440" bIns="0" anchor="t" anchorCtr="0"/>
              <a:lstStyle/>
              <a:p>
                <a:pPr algn="ctr" fontAlgn="base">
                  <a:spcBef>
                    <a:spcPct val="0"/>
                  </a:spcBef>
                  <a:spcAft>
                    <a:spcPct val="0"/>
                  </a:spcAft>
                  <a:defRPr/>
                </a:pPr>
                <a:r>
                  <a:rPr lang="en-US" sz="1100" kern="0" dirty="0">
                    <a:solidFill>
                      <a:srgbClr val="000000"/>
                    </a:solidFill>
                    <a:ea typeface="ＭＳ Ｐゴシック" panose="020B0600070205080204" pitchFamily="34" charset="-128"/>
                  </a:rPr>
                  <a:t>Audit &amp; Privacy</a:t>
                </a:r>
              </a:p>
            </p:txBody>
          </p:sp>
        </p:grpSp>
        <p:grpSp>
          <p:nvGrpSpPr>
            <p:cNvPr id="83" name="Group 82"/>
            <p:cNvGrpSpPr/>
            <p:nvPr/>
          </p:nvGrpSpPr>
          <p:grpSpPr>
            <a:xfrm>
              <a:off x="7202181" y="5552216"/>
              <a:ext cx="1005841" cy="745908"/>
              <a:chOff x="7761201" y="5572706"/>
              <a:chExt cx="1005841" cy="745908"/>
            </a:xfrm>
          </p:grpSpPr>
          <p:pic>
            <p:nvPicPr>
              <p:cNvPr id="75" name="Picture 71" descr="magnify.pn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964877" y="5572706"/>
                <a:ext cx="59848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ounded Rectangle 79"/>
              <p:cNvSpPr/>
              <p:nvPr/>
            </p:nvSpPr>
            <p:spPr>
              <a:xfrm>
                <a:off x="7761201" y="6016158"/>
                <a:ext cx="1005841" cy="302456"/>
              </a:xfrm>
              <a:prstGeom prst="roundRect">
                <a:avLst>
                  <a:gd name="adj" fmla="val 3447"/>
                </a:avLst>
              </a:prstGeom>
              <a:noFill/>
              <a:ln w="9525" cap="flat" cmpd="sng" algn="ctr">
                <a:noFill/>
                <a:prstDash val="solid"/>
              </a:ln>
              <a:effectLst/>
            </p:spPr>
            <p:txBody>
              <a:bodyPr lIns="91440" tIns="0" rIns="91440" bIns="0" anchor="t" anchorCtr="0"/>
              <a:lstStyle/>
              <a:p>
                <a:pPr algn="ctr" fontAlgn="base">
                  <a:spcBef>
                    <a:spcPct val="0"/>
                  </a:spcBef>
                  <a:spcAft>
                    <a:spcPct val="0"/>
                  </a:spcAft>
                  <a:defRPr/>
                </a:pPr>
                <a:r>
                  <a:rPr lang="en-US" sz="1100" kern="0" dirty="0">
                    <a:solidFill>
                      <a:srgbClr val="000000"/>
                    </a:solidFill>
                    <a:ea typeface="ＭＳ Ｐゴシック" panose="020B0600070205080204" pitchFamily="34" charset="-128"/>
                  </a:rPr>
                  <a:t>Forensics</a:t>
                </a:r>
              </a:p>
            </p:txBody>
          </p:sp>
        </p:grpSp>
        <p:sp>
          <p:nvSpPr>
            <p:cNvPr id="147" name="Oval 146"/>
            <p:cNvSpPr/>
            <p:nvPr/>
          </p:nvSpPr>
          <p:spPr>
            <a:xfrm rot="5400000">
              <a:off x="5507362" y="2958000"/>
              <a:ext cx="3584946" cy="1357731"/>
            </a:xfrm>
            <a:prstGeom prst="ellipse">
              <a:avLst/>
            </a:prstGeom>
            <a:noFill/>
            <a:ln w="38100" cap="flat" cmpd="sng" algn="ctr">
              <a:noFill/>
              <a:prstDash val="solid"/>
            </a:ln>
            <a:effectLst/>
          </p:spPr>
          <p:txBody>
            <a:bodyPr rtlCol="0" anchor="ctr">
              <a:prstTxWarp prst="textArchUp">
                <a:avLst>
                  <a:gd name="adj" fmla="val 10955365"/>
                </a:avLst>
              </a:prstTxWarp>
            </a:bodyPr>
            <a:lstStyle/>
            <a:p>
              <a:pPr algn="ctr">
                <a:defRPr/>
              </a:pPr>
              <a:r>
                <a:rPr lang="en-US" b="1" kern="0" dirty="0">
                  <a:solidFill>
                    <a:prstClr val="black">
                      <a:lumMod val="65000"/>
                      <a:lumOff val="35000"/>
                    </a:prstClr>
                  </a:solidFill>
                </a:rPr>
                <a:t>IT Management Groups</a:t>
              </a:r>
            </a:p>
          </p:txBody>
        </p:sp>
      </p:grpSp>
      <p:sp>
        <p:nvSpPr>
          <p:cNvPr id="102" name="Rectangle 101"/>
          <p:cNvSpPr/>
          <p:nvPr/>
        </p:nvSpPr>
        <p:spPr>
          <a:xfrm>
            <a:off x="5340135" y="1611164"/>
            <a:ext cx="914400" cy="2057400"/>
          </a:xfrm>
          <a:prstGeom prst="rect">
            <a:avLst/>
          </a:prstGeom>
          <a:solidFill>
            <a:schemeClr val="tx1">
              <a:lumMod val="50000"/>
              <a:lumOff val="50000"/>
            </a:schemeClr>
          </a:solidFill>
          <a:ln>
            <a:solidFill>
              <a:schemeClr val="bg1">
                <a:lumMod val="65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lIns="45720" rIns="45720" rtlCol="0" anchor="ctr"/>
          <a:lstStyle/>
          <a:p>
            <a:pPr algn="ctr"/>
            <a:r>
              <a:rPr lang="en-US" sz="1600" i="1" dirty="0">
                <a:solidFill>
                  <a:prstClr val="white"/>
                </a:solidFill>
              </a:rPr>
              <a:t>Out of Band</a:t>
            </a:r>
          </a:p>
          <a:p>
            <a:pPr algn="ctr"/>
            <a:r>
              <a:rPr lang="en-US" sz="1600" i="1" dirty="0">
                <a:solidFill>
                  <a:prstClr val="white"/>
                </a:solidFill>
              </a:rPr>
              <a:t>NPB</a:t>
            </a:r>
          </a:p>
        </p:txBody>
      </p:sp>
      <p:sp>
        <p:nvSpPr>
          <p:cNvPr id="104" name="Rectangle 103"/>
          <p:cNvSpPr/>
          <p:nvPr/>
        </p:nvSpPr>
        <p:spPr>
          <a:xfrm>
            <a:off x="4327915" y="1611164"/>
            <a:ext cx="914400" cy="1371600"/>
          </a:xfrm>
          <a:prstGeom prst="rect">
            <a:avLst/>
          </a:prstGeom>
          <a:solidFill>
            <a:schemeClr val="tx1">
              <a:lumMod val="50000"/>
              <a:lumOff val="50000"/>
            </a:schemeClr>
          </a:solidFill>
          <a:ln>
            <a:solidFill>
              <a:schemeClr val="bg1">
                <a:lumMod val="65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lIns="45720" rIns="45720" rtlCol="0" anchor="ctr"/>
          <a:lstStyle/>
          <a:p>
            <a:pPr algn="ctr"/>
            <a:r>
              <a:rPr lang="en-US" sz="1600" i="1" dirty="0">
                <a:solidFill>
                  <a:prstClr val="white"/>
                </a:solidFill>
              </a:rPr>
              <a:t>Network</a:t>
            </a:r>
          </a:p>
          <a:p>
            <a:pPr algn="ctr"/>
            <a:r>
              <a:rPr lang="en-US" sz="1600" i="1" dirty="0">
                <a:solidFill>
                  <a:prstClr val="white"/>
                </a:solidFill>
              </a:rPr>
              <a:t>Taps</a:t>
            </a:r>
          </a:p>
        </p:txBody>
      </p:sp>
      <p:sp>
        <p:nvSpPr>
          <p:cNvPr id="107" name="Rectangle 106"/>
          <p:cNvSpPr/>
          <p:nvPr/>
        </p:nvSpPr>
        <p:spPr>
          <a:xfrm>
            <a:off x="7354564" y="1611164"/>
            <a:ext cx="914400" cy="1371600"/>
          </a:xfrm>
          <a:prstGeom prst="rect">
            <a:avLst/>
          </a:prstGeom>
          <a:solidFill>
            <a:schemeClr val="tx1">
              <a:lumMod val="50000"/>
              <a:lumOff val="50000"/>
            </a:schemeClr>
          </a:solidFill>
          <a:ln>
            <a:solidFill>
              <a:schemeClr val="bg1">
                <a:lumMod val="65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lIns="45720" rIns="45720" rtlCol="0" anchor="ctr"/>
          <a:lstStyle/>
          <a:p>
            <a:pPr algn="ctr"/>
            <a:r>
              <a:rPr lang="en-US" sz="1600" i="1" dirty="0">
                <a:solidFill>
                  <a:prstClr val="white"/>
                </a:solidFill>
              </a:rPr>
              <a:t>Element</a:t>
            </a:r>
          </a:p>
          <a:p>
            <a:pPr algn="ctr"/>
            <a:r>
              <a:rPr lang="en-US" sz="1600" i="1" dirty="0" err="1">
                <a:solidFill>
                  <a:prstClr val="white"/>
                </a:solidFill>
              </a:rPr>
              <a:t>Mgmt</a:t>
            </a:r>
            <a:endParaRPr lang="en-US" sz="1600" i="1" dirty="0">
              <a:solidFill>
                <a:prstClr val="white"/>
              </a:solidFill>
            </a:endParaRPr>
          </a:p>
        </p:txBody>
      </p:sp>
      <p:sp>
        <p:nvSpPr>
          <p:cNvPr id="103" name="Rectangle 102"/>
          <p:cNvSpPr/>
          <p:nvPr/>
        </p:nvSpPr>
        <p:spPr>
          <a:xfrm>
            <a:off x="4327915" y="2985532"/>
            <a:ext cx="914400" cy="1371600"/>
          </a:xfrm>
          <a:prstGeom prst="rect">
            <a:avLst/>
          </a:prstGeom>
          <a:solidFill>
            <a:schemeClr val="tx1">
              <a:lumMod val="50000"/>
              <a:lumOff val="50000"/>
            </a:schemeClr>
          </a:solidFill>
          <a:ln>
            <a:solidFill>
              <a:schemeClr val="bg1">
                <a:lumMod val="65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lIns="45720" rIns="45720" rtlCol="0" anchor="ctr"/>
          <a:lstStyle/>
          <a:p>
            <a:pPr algn="ctr"/>
            <a:r>
              <a:rPr lang="en-US" sz="1600" i="1" dirty="0">
                <a:solidFill>
                  <a:prstClr val="white"/>
                </a:solidFill>
              </a:rPr>
              <a:t>Virtual </a:t>
            </a:r>
          </a:p>
          <a:p>
            <a:pPr algn="ctr"/>
            <a:r>
              <a:rPr lang="en-US" sz="1600" i="1" dirty="0">
                <a:solidFill>
                  <a:prstClr val="white"/>
                </a:solidFill>
              </a:rPr>
              <a:t>&amp; Cloud</a:t>
            </a:r>
          </a:p>
          <a:p>
            <a:pPr algn="ctr"/>
            <a:r>
              <a:rPr lang="en-US" sz="1600" i="1" dirty="0">
                <a:solidFill>
                  <a:prstClr val="white"/>
                </a:solidFill>
              </a:rPr>
              <a:t>Access</a:t>
            </a:r>
          </a:p>
        </p:txBody>
      </p:sp>
      <p:sp>
        <p:nvSpPr>
          <p:cNvPr id="106" name="Rectangle 105"/>
          <p:cNvSpPr/>
          <p:nvPr/>
        </p:nvSpPr>
        <p:spPr>
          <a:xfrm>
            <a:off x="7354564" y="2983573"/>
            <a:ext cx="914400" cy="1371600"/>
          </a:xfrm>
          <a:prstGeom prst="rect">
            <a:avLst/>
          </a:prstGeom>
          <a:solidFill>
            <a:schemeClr val="tx1">
              <a:lumMod val="50000"/>
              <a:lumOff val="50000"/>
            </a:schemeClr>
          </a:solidFill>
          <a:ln>
            <a:solidFill>
              <a:schemeClr val="bg1">
                <a:lumMod val="65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lIns="45720" rIns="45720" rtlCol="0" anchor="ctr"/>
          <a:lstStyle/>
          <a:p>
            <a:pPr algn="ctr"/>
            <a:r>
              <a:rPr lang="en-US" sz="1600" i="1" dirty="0">
                <a:solidFill>
                  <a:prstClr val="white"/>
                </a:solidFill>
              </a:rPr>
              <a:t>Policy</a:t>
            </a:r>
          </a:p>
          <a:p>
            <a:pPr algn="ctr"/>
            <a:r>
              <a:rPr lang="en-US" sz="1600" i="1" dirty="0" err="1">
                <a:solidFill>
                  <a:prstClr val="white"/>
                </a:solidFill>
              </a:rPr>
              <a:t>Mgmt</a:t>
            </a:r>
            <a:endParaRPr lang="en-US" sz="1600" i="1" dirty="0">
              <a:solidFill>
                <a:prstClr val="white"/>
              </a:solidFill>
            </a:endParaRPr>
          </a:p>
        </p:txBody>
      </p:sp>
      <p:sp>
        <p:nvSpPr>
          <p:cNvPr id="87" name="Rectangle 86"/>
          <p:cNvSpPr/>
          <p:nvPr/>
        </p:nvSpPr>
        <p:spPr>
          <a:xfrm>
            <a:off x="5340135" y="3667476"/>
            <a:ext cx="914400" cy="2057400"/>
          </a:xfrm>
          <a:prstGeom prst="rect">
            <a:avLst/>
          </a:prstGeom>
          <a:solidFill>
            <a:schemeClr val="tx1">
              <a:lumMod val="50000"/>
              <a:lumOff val="50000"/>
            </a:schemeClr>
          </a:solidFill>
          <a:ln>
            <a:solidFill>
              <a:schemeClr val="bg1">
                <a:lumMod val="65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lIns="45720" rIns="45720" rtlCol="0" anchor="ctr"/>
          <a:lstStyle/>
          <a:p>
            <a:pPr algn="ctr"/>
            <a:r>
              <a:rPr lang="en-US" sz="1600" i="1" dirty="0">
                <a:solidFill>
                  <a:prstClr val="white"/>
                </a:solidFill>
              </a:rPr>
              <a:t>Inline</a:t>
            </a:r>
          </a:p>
          <a:p>
            <a:pPr algn="ctr"/>
            <a:r>
              <a:rPr lang="en-US" sz="1600" i="1" dirty="0">
                <a:solidFill>
                  <a:prstClr val="white"/>
                </a:solidFill>
              </a:rPr>
              <a:t>NPB</a:t>
            </a:r>
          </a:p>
          <a:p>
            <a:pPr algn="ctr"/>
            <a:endParaRPr lang="en-US" sz="1600" i="1" dirty="0">
              <a:solidFill>
                <a:prstClr val="white"/>
              </a:solidFill>
            </a:endParaRPr>
          </a:p>
        </p:txBody>
      </p:sp>
      <p:sp>
        <p:nvSpPr>
          <p:cNvPr id="88" name="Rectangle 87"/>
          <p:cNvSpPr/>
          <p:nvPr/>
        </p:nvSpPr>
        <p:spPr>
          <a:xfrm>
            <a:off x="4327915" y="4353276"/>
            <a:ext cx="914400" cy="1371600"/>
          </a:xfrm>
          <a:prstGeom prst="rect">
            <a:avLst/>
          </a:prstGeom>
          <a:solidFill>
            <a:schemeClr val="tx1">
              <a:lumMod val="50000"/>
              <a:lumOff val="50000"/>
            </a:schemeClr>
          </a:solidFill>
          <a:ln>
            <a:solidFill>
              <a:schemeClr val="bg1">
                <a:lumMod val="65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lIns="45720" rIns="45720" rtlCol="0" anchor="ctr"/>
          <a:lstStyle/>
          <a:p>
            <a:pPr algn="ctr"/>
            <a:r>
              <a:rPr lang="en-US" sz="1600" i="1" dirty="0">
                <a:solidFill>
                  <a:prstClr val="white"/>
                </a:solidFill>
              </a:rPr>
              <a:t>Inline</a:t>
            </a:r>
          </a:p>
          <a:p>
            <a:pPr algn="ctr"/>
            <a:r>
              <a:rPr lang="en-US" sz="1600" i="1" dirty="0">
                <a:solidFill>
                  <a:prstClr val="white"/>
                </a:solidFill>
              </a:rPr>
              <a:t>Bypass</a:t>
            </a:r>
          </a:p>
          <a:p>
            <a:pPr algn="ctr"/>
            <a:endParaRPr lang="en-US" sz="1600" i="1" dirty="0">
              <a:solidFill>
                <a:prstClr val="white"/>
              </a:solidFill>
            </a:endParaRPr>
          </a:p>
        </p:txBody>
      </p:sp>
      <p:sp>
        <p:nvSpPr>
          <p:cNvPr id="101" name="Rectangle 100"/>
          <p:cNvSpPr/>
          <p:nvPr/>
        </p:nvSpPr>
        <p:spPr>
          <a:xfrm>
            <a:off x="6347594" y="3667476"/>
            <a:ext cx="914400" cy="2057400"/>
          </a:xfrm>
          <a:prstGeom prst="rect">
            <a:avLst/>
          </a:prstGeom>
          <a:solidFill>
            <a:schemeClr val="tx1">
              <a:lumMod val="50000"/>
              <a:lumOff val="50000"/>
            </a:schemeClr>
          </a:solidFill>
          <a:ln>
            <a:solidFill>
              <a:schemeClr val="bg1">
                <a:lumMod val="65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lIns="45720" rIns="45720" rtlCol="0" anchor="ctr"/>
          <a:lstStyle/>
          <a:p>
            <a:pPr algn="ctr"/>
            <a:r>
              <a:rPr lang="en-US" sz="1600" i="1" dirty="0">
                <a:solidFill>
                  <a:prstClr val="white"/>
                </a:solidFill>
              </a:rPr>
              <a:t>Session</a:t>
            </a:r>
          </a:p>
          <a:p>
            <a:pPr algn="ctr"/>
            <a:r>
              <a:rPr lang="en-US" sz="1600" i="1" dirty="0">
                <a:solidFill>
                  <a:prstClr val="white"/>
                </a:solidFill>
              </a:rPr>
              <a:t>Aware</a:t>
            </a:r>
          </a:p>
          <a:p>
            <a:pPr algn="ctr"/>
            <a:endParaRPr lang="en-US" sz="1600" i="1" dirty="0">
              <a:solidFill>
                <a:prstClr val="white"/>
              </a:solidFill>
            </a:endParaRPr>
          </a:p>
        </p:txBody>
      </p:sp>
      <p:sp>
        <p:nvSpPr>
          <p:cNvPr id="105" name="Rectangle 104"/>
          <p:cNvSpPr/>
          <p:nvPr/>
        </p:nvSpPr>
        <p:spPr>
          <a:xfrm>
            <a:off x="7354564" y="4353276"/>
            <a:ext cx="914400" cy="1371600"/>
          </a:xfrm>
          <a:prstGeom prst="rect">
            <a:avLst/>
          </a:prstGeom>
          <a:solidFill>
            <a:schemeClr val="tx1">
              <a:lumMod val="50000"/>
              <a:lumOff val="50000"/>
            </a:schemeClr>
          </a:solidFill>
          <a:ln>
            <a:solidFill>
              <a:schemeClr val="bg1">
                <a:lumMod val="65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lIns="0" rIns="0" rtlCol="0" anchor="ctr"/>
          <a:lstStyle/>
          <a:p>
            <a:pPr algn="ctr"/>
            <a:r>
              <a:rPr lang="en-US" sz="1400" i="1" dirty="0">
                <a:solidFill>
                  <a:prstClr val="white"/>
                </a:solidFill>
              </a:rPr>
              <a:t>Data Center</a:t>
            </a:r>
          </a:p>
          <a:p>
            <a:pPr algn="ctr"/>
            <a:r>
              <a:rPr lang="en-US" sz="1400" i="1" dirty="0">
                <a:solidFill>
                  <a:prstClr val="white"/>
                </a:solidFill>
              </a:rPr>
              <a:t>Automation</a:t>
            </a:r>
          </a:p>
          <a:p>
            <a:pPr algn="ctr"/>
            <a:endParaRPr lang="en-US" sz="1400" i="1" dirty="0">
              <a:solidFill>
                <a:prstClr val="white"/>
              </a:solidFill>
            </a:endParaRPr>
          </a:p>
        </p:txBody>
      </p:sp>
      <p:sp>
        <p:nvSpPr>
          <p:cNvPr id="93" name="Rectangle 92"/>
          <p:cNvSpPr/>
          <p:nvPr/>
        </p:nvSpPr>
        <p:spPr>
          <a:xfrm>
            <a:off x="4239108" y="5684227"/>
            <a:ext cx="4114800" cy="91440"/>
          </a:xfrm>
          <a:prstGeom prst="rect">
            <a:avLst/>
          </a:prstGeom>
          <a:solidFill>
            <a:schemeClr val="tx1">
              <a:lumMod val="65000"/>
              <a:lumOff val="35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lIns="45720" rIns="0" rtlCol="0" anchor="b"/>
          <a:lstStyle/>
          <a:p>
            <a:pPr algn="ctr">
              <a:lnSpc>
                <a:spcPts val="1100"/>
              </a:lnSpc>
            </a:pPr>
            <a:endParaRPr lang="en-US" sz="1100">
              <a:solidFill>
                <a:prstClr val="black">
                  <a:lumMod val="65000"/>
                  <a:lumOff val="35000"/>
                </a:prstClr>
              </a:solidFill>
            </a:endParaRPr>
          </a:p>
        </p:txBody>
      </p:sp>
      <p:sp>
        <p:nvSpPr>
          <p:cNvPr id="92" name="Round Same Side Corner Rectangle 91"/>
          <p:cNvSpPr/>
          <p:nvPr/>
        </p:nvSpPr>
        <p:spPr>
          <a:xfrm>
            <a:off x="4151982" y="5780489"/>
            <a:ext cx="4417956" cy="365760"/>
          </a:xfrm>
          <a:prstGeom prst="round2SameRect">
            <a:avLst/>
          </a:prstGeom>
          <a:solidFill>
            <a:schemeClr val="tx1">
              <a:lumMod val="65000"/>
              <a:lumOff val="35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lIns="45720" rIns="0" rtlCol="0" anchor="b"/>
          <a:lstStyle/>
          <a:p>
            <a:pPr algn="ctr">
              <a:lnSpc>
                <a:spcPts val="1100"/>
              </a:lnSpc>
            </a:pPr>
            <a:endParaRPr lang="en-US" sz="1100">
              <a:solidFill>
                <a:prstClr val="black">
                  <a:lumMod val="65000"/>
                  <a:lumOff val="35000"/>
                </a:prstClr>
              </a:solidFill>
            </a:endParaRPr>
          </a:p>
        </p:txBody>
      </p:sp>
      <p:sp>
        <p:nvSpPr>
          <p:cNvPr id="94" name="TextBox 93"/>
          <p:cNvSpPr txBox="1"/>
          <p:nvPr/>
        </p:nvSpPr>
        <p:spPr>
          <a:xfrm>
            <a:off x="4340267" y="5794092"/>
            <a:ext cx="914400" cy="338554"/>
          </a:xfrm>
          <a:prstGeom prst="rect">
            <a:avLst/>
          </a:prstGeom>
          <a:noFill/>
          <a:effectLst/>
        </p:spPr>
        <p:txBody>
          <a:bodyPr wrap="square" lIns="0" tIns="0" rIns="0" bIns="0" rtlCol="0" anchor="ctr">
            <a:noAutofit/>
          </a:bodyPr>
          <a:lstStyle/>
          <a:p>
            <a:pPr algn="ctr"/>
            <a:r>
              <a:rPr lang="en-US" sz="1200" b="1" dirty="0">
                <a:solidFill>
                  <a:prstClr val="white">
                    <a:lumMod val="95000"/>
                  </a:prstClr>
                </a:solidFill>
                <a:effectLst>
                  <a:outerShdw blurRad="38100" dist="38100" dir="2700000" algn="tl">
                    <a:srgbClr val="000000">
                      <a:alpha val="43137"/>
                    </a:srgbClr>
                  </a:outerShdw>
                </a:effectLst>
              </a:rPr>
              <a:t>Network Access</a:t>
            </a:r>
          </a:p>
        </p:txBody>
      </p:sp>
      <p:sp>
        <p:nvSpPr>
          <p:cNvPr id="96" name="TextBox 95"/>
          <p:cNvSpPr txBox="1"/>
          <p:nvPr/>
        </p:nvSpPr>
        <p:spPr>
          <a:xfrm>
            <a:off x="5329484" y="5794092"/>
            <a:ext cx="914400" cy="338554"/>
          </a:xfrm>
          <a:prstGeom prst="rect">
            <a:avLst/>
          </a:prstGeom>
          <a:noFill/>
          <a:effectLst/>
        </p:spPr>
        <p:txBody>
          <a:bodyPr wrap="square" lIns="0" tIns="0" rIns="0" bIns="0" rtlCol="0" anchor="ctr">
            <a:noAutofit/>
          </a:bodyPr>
          <a:lstStyle/>
          <a:p>
            <a:pPr algn="ctr"/>
            <a:r>
              <a:rPr lang="en-US" sz="1200" b="1" dirty="0">
                <a:solidFill>
                  <a:prstClr val="white">
                    <a:lumMod val="95000"/>
                  </a:prstClr>
                </a:solidFill>
                <a:effectLst>
                  <a:outerShdw blurRad="38100" dist="38100" dir="2700000" algn="tl">
                    <a:srgbClr val="000000">
                      <a:alpha val="43137"/>
                    </a:srgbClr>
                  </a:outerShdw>
                </a:effectLst>
              </a:rPr>
              <a:t>Packet</a:t>
            </a:r>
          </a:p>
          <a:p>
            <a:pPr algn="ctr"/>
            <a:r>
              <a:rPr lang="en-US" sz="1200" b="1" dirty="0">
                <a:solidFill>
                  <a:prstClr val="white">
                    <a:lumMod val="95000"/>
                  </a:prstClr>
                </a:solidFill>
                <a:effectLst>
                  <a:outerShdw blurRad="38100" dist="38100" dir="2700000" algn="tl">
                    <a:srgbClr val="000000">
                      <a:alpha val="43137"/>
                    </a:srgbClr>
                  </a:outerShdw>
                </a:effectLst>
              </a:rPr>
              <a:t>Brokers</a:t>
            </a:r>
          </a:p>
        </p:txBody>
      </p:sp>
      <p:sp>
        <p:nvSpPr>
          <p:cNvPr id="97" name="TextBox 96"/>
          <p:cNvSpPr txBox="1"/>
          <p:nvPr/>
        </p:nvSpPr>
        <p:spPr>
          <a:xfrm>
            <a:off x="6347571" y="5794092"/>
            <a:ext cx="914400" cy="338554"/>
          </a:xfrm>
          <a:prstGeom prst="rect">
            <a:avLst/>
          </a:prstGeom>
          <a:noFill/>
          <a:effectLst/>
        </p:spPr>
        <p:txBody>
          <a:bodyPr wrap="square" lIns="0" tIns="0" rIns="0" bIns="0" rtlCol="0" anchor="ctr">
            <a:noAutofit/>
          </a:bodyPr>
          <a:lstStyle/>
          <a:p>
            <a:pPr algn="ctr"/>
            <a:r>
              <a:rPr lang="en-US" sz="1200" b="1" dirty="0">
                <a:solidFill>
                  <a:prstClr val="white">
                    <a:lumMod val="95000"/>
                  </a:prstClr>
                </a:solidFill>
                <a:effectLst>
                  <a:outerShdw blurRad="38100" dist="38100" dir="2700000" algn="tl">
                    <a:srgbClr val="000000">
                      <a:alpha val="43137"/>
                    </a:srgbClr>
                  </a:outerShdw>
                </a:effectLst>
              </a:rPr>
              <a:t>Intelligence</a:t>
            </a:r>
          </a:p>
        </p:txBody>
      </p:sp>
      <p:sp>
        <p:nvSpPr>
          <p:cNvPr id="98" name="TextBox 97"/>
          <p:cNvSpPr txBox="1"/>
          <p:nvPr/>
        </p:nvSpPr>
        <p:spPr>
          <a:xfrm>
            <a:off x="7341449" y="5794092"/>
            <a:ext cx="1034862" cy="338554"/>
          </a:xfrm>
          <a:prstGeom prst="rect">
            <a:avLst/>
          </a:prstGeom>
          <a:noFill/>
          <a:effectLst/>
        </p:spPr>
        <p:txBody>
          <a:bodyPr wrap="square" lIns="0" tIns="0" rIns="0" bIns="0" rtlCol="0" anchor="ctr">
            <a:noAutofit/>
          </a:bodyPr>
          <a:lstStyle/>
          <a:p>
            <a:pPr algn="ctr"/>
            <a:r>
              <a:rPr lang="en-US" sz="1200" b="1" dirty="0">
                <a:solidFill>
                  <a:prstClr val="white">
                    <a:lumMod val="95000"/>
                  </a:prstClr>
                </a:solidFill>
                <a:effectLst>
                  <a:outerShdw blurRad="38100" dist="38100" dir="2700000" algn="tl">
                    <a:srgbClr val="000000">
                      <a:alpha val="43137"/>
                    </a:srgbClr>
                  </a:outerShdw>
                </a:effectLst>
              </a:rPr>
              <a:t>Management</a:t>
            </a:r>
          </a:p>
        </p:txBody>
      </p:sp>
      <p:sp>
        <p:nvSpPr>
          <p:cNvPr id="84" name="Rectangle 83"/>
          <p:cNvSpPr/>
          <p:nvPr/>
        </p:nvSpPr>
        <p:spPr>
          <a:xfrm>
            <a:off x="4243422" y="1552526"/>
            <a:ext cx="4114800" cy="91440"/>
          </a:xfrm>
          <a:prstGeom prst="rect">
            <a:avLst/>
          </a:prstGeom>
          <a:solidFill>
            <a:schemeClr val="tx1">
              <a:lumMod val="65000"/>
              <a:lumOff val="35000"/>
            </a:schemeClr>
          </a:solidFill>
          <a:ln>
            <a:solidFill>
              <a:schemeClr val="tx1">
                <a:lumMod val="50000"/>
                <a:lumOff val="50000"/>
              </a:schemeClr>
            </a:solidFill>
          </a:ln>
          <a:effectLst/>
        </p:spPr>
        <p:style>
          <a:lnRef idx="1">
            <a:schemeClr val="accent6"/>
          </a:lnRef>
          <a:fillRef idx="3">
            <a:schemeClr val="accent6"/>
          </a:fillRef>
          <a:effectRef idx="2">
            <a:schemeClr val="accent6"/>
          </a:effectRef>
          <a:fontRef idx="minor">
            <a:schemeClr val="lt1"/>
          </a:fontRef>
        </p:style>
        <p:txBody>
          <a:bodyPr lIns="45720" rIns="0" rtlCol="0" anchor="b"/>
          <a:lstStyle/>
          <a:p>
            <a:pPr algn="ctr">
              <a:lnSpc>
                <a:spcPts val="1100"/>
              </a:lnSpc>
            </a:pPr>
            <a:endParaRPr lang="en-US" sz="1100">
              <a:solidFill>
                <a:prstClr val="black">
                  <a:lumMod val="65000"/>
                  <a:lumOff val="35000"/>
                </a:prstClr>
              </a:solidFill>
            </a:endParaRPr>
          </a:p>
        </p:txBody>
      </p:sp>
      <p:sp>
        <p:nvSpPr>
          <p:cNvPr id="2" name="Slide Number Placeholder 1"/>
          <p:cNvSpPr>
            <a:spLocks noGrp="1"/>
          </p:cNvSpPr>
          <p:nvPr>
            <p:ph type="sldNum" sz="quarter" idx="4"/>
          </p:nvPr>
        </p:nvSpPr>
        <p:spPr/>
        <p:txBody>
          <a:bodyPr/>
          <a:lstStyle/>
          <a:p>
            <a:fld id="{35E52D9C-A88F-4C2F-B48F-0C28BA8A372F}" type="slidenum">
              <a:rPr lang="en-US" sz="900">
                <a:solidFill>
                  <a:srgbClr val="000000"/>
                </a:solidFill>
              </a:rPr>
              <a:pPr/>
              <a:t>25</a:t>
            </a:fld>
            <a:endParaRPr lang="en-US" sz="900" dirty="0">
              <a:solidFill>
                <a:srgbClr val="000000"/>
              </a:solidFill>
            </a:endParaRPr>
          </a:p>
        </p:txBody>
      </p:sp>
      <p:pic>
        <p:nvPicPr>
          <p:cNvPr id="85" name="Picture 69" descr="globe.pn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805726" y="3749145"/>
            <a:ext cx="5715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0578662"/>
      </p:ext>
    </p:extLst>
  </p:cSld>
  <p:clrMapOvr>
    <a:masterClrMapping/>
  </p:clrMapOvr>
  <p:transition spd="slow" advClick="0">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500" fill="hold"/>
                                        <p:tgtEl>
                                          <p:spTgt spid="88"/>
                                        </p:tgtEl>
                                        <p:attrNameLst>
                                          <p:attrName>ppt_x</p:attrName>
                                        </p:attrNameLst>
                                      </p:cBhvr>
                                      <p:tavLst>
                                        <p:tav tm="0">
                                          <p:val>
                                            <p:strVal val="#ppt_x"/>
                                          </p:val>
                                        </p:tav>
                                        <p:tav tm="100000">
                                          <p:val>
                                            <p:strVal val="#ppt_x"/>
                                          </p:val>
                                        </p:tav>
                                      </p:tavLst>
                                    </p:anim>
                                    <p:anim calcmode="lin" valueType="num">
                                      <p:cBhvr additive="base">
                                        <p:cTn id="8" dur="500" fill="hold"/>
                                        <p:tgtEl>
                                          <p:spTgt spid="8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03"/>
                                        </p:tgtEl>
                                        <p:attrNameLst>
                                          <p:attrName>style.visibility</p:attrName>
                                        </p:attrNameLst>
                                      </p:cBhvr>
                                      <p:to>
                                        <p:strVal val="visible"/>
                                      </p:to>
                                    </p:set>
                                    <p:anim calcmode="lin" valueType="num">
                                      <p:cBhvr additive="base">
                                        <p:cTn id="12" dur="500" fill="hold"/>
                                        <p:tgtEl>
                                          <p:spTgt spid="103"/>
                                        </p:tgtEl>
                                        <p:attrNameLst>
                                          <p:attrName>ppt_x</p:attrName>
                                        </p:attrNameLst>
                                      </p:cBhvr>
                                      <p:tavLst>
                                        <p:tav tm="0">
                                          <p:val>
                                            <p:strVal val="#ppt_x"/>
                                          </p:val>
                                        </p:tav>
                                        <p:tav tm="100000">
                                          <p:val>
                                            <p:strVal val="#ppt_x"/>
                                          </p:val>
                                        </p:tav>
                                      </p:tavLst>
                                    </p:anim>
                                    <p:anim calcmode="lin" valueType="num">
                                      <p:cBhvr additive="base">
                                        <p:cTn id="13" dur="500" fill="hold"/>
                                        <p:tgtEl>
                                          <p:spTgt spid="10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04"/>
                                        </p:tgtEl>
                                        <p:attrNameLst>
                                          <p:attrName>style.visibility</p:attrName>
                                        </p:attrNameLst>
                                      </p:cBhvr>
                                      <p:to>
                                        <p:strVal val="visible"/>
                                      </p:to>
                                    </p:set>
                                    <p:anim calcmode="lin" valueType="num">
                                      <p:cBhvr additive="base">
                                        <p:cTn id="17" dur="500" fill="hold"/>
                                        <p:tgtEl>
                                          <p:spTgt spid="104"/>
                                        </p:tgtEl>
                                        <p:attrNameLst>
                                          <p:attrName>ppt_x</p:attrName>
                                        </p:attrNameLst>
                                      </p:cBhvr>
                                      <p:tavLst>
                                        <p:tav tm="0">
                                          <p:val>
                                            <p:strVal val="#ppt_x"/>
                                          </p:val>
                                        </p:tav>
                                        <p:tav tm="100000">
                                          <p:val>
                                            <p:strVal val="#ppt_x"/>
                                          </p:val>
                                        </p:tav>
                                      </p:tavLst>
                                    </p:anim>
                                    <p:anim calcmode="lin" valueType="num">
                                      <p:cBhvr additive="base">
                                        <p:cTn id="18" dur="500" fill="hold"/>
                                        <p:tgtEl>
                                          <p:spTgt spid="104"/>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500" fill="hold"/>
                                        <p:tgtEl>
                                          <p:spTgt spid="87"/>
                                        </p:tgtEl>
                                        <p:attrNameLst>
                                          <p:attrName>ppt_x</p:attrName>
                                        </p:attrNameLst>
                                      </p:cBhvr>
                                      <p:tavLst>
                                        <p:tav tm="0">
                                          <p:val>
                                            <p:strVal val="#ppt_x"/>
                                          </p:val>
                                        </p:tav>
                                        <p:tav tm="100000">
                                          <p:val>
                                            <p:strVal val="#ppt_x"/>
                                          </p:val>
                                        </p:tav>
                                      </p:tavLst>
                                    </p:anim>
                                    <p:anim calcmode="lin" valueType="num">
                                      <p:cBhvr additive="base">
                                        <p:cTn id="24" dur="500" fill="hold"/>
                                        <p:tgtEl>
                                          <p:spTgt spid="87"/>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2" presetClass="entr" presetSubtype="1" fill="hold" grpId="0" nodeType="afterEffect">
                                  <p:stCondLst>
                                    <p:cond delay="0"/>
                                  </p:stCondLst>
                                  <p:childTnLst>
                                    <p:set>
                                      <p:cBhvr>
                                        <p:cTn id="27" dur="1" fill="hold">
                                          <p:stCondLst>
                                            <p:cond delay="0"/>
                                          </p:stCondLst>
                                        </p:cTn>
                                        <p:tgtEl>
                                          <p:spTgt spid="102"/>
                                        </p:tgtEl>
                                        <p:attrNameLst>
                                          <p:attrName>style.visibility</p:attrName>
                                        </p:attrNameLst>
                                      </p:cBhvr>
                                      <p:to>
                                        <p:strVal val="visible"/>
                                      </p:to>
                                    </p:set>
                                    <p:anim calcmode="lin" valueType="num">
                                      <p:cBhvr additive="base">
                                        <p:cTn id="28" dur="500" fill="hold"/>
                                        <p:tgtEl>
                                          <p:spTgt spid="102"/>
                                        </p:tgtEl>
                                        <p:attrNameLst>
                                          <p:attrName>ppt_x</p:attrName>
                                        </p:attrNameLst>
                                      </p:cBhvr>
                                      <p:tavLst>
                                        <p:tav tm="0">
                                          <p:val>
                                            <p:strVal val="#ppt_x"/>
                                          </p:val>
                                        </p:tav>
                                        <p:tav tm="100000">
                                          <p:val>
                                            <p:strVal val="#ppt_x"/>
                                          </p:val>
                                        </p:tav>
                                      </p:tavLst>
                                    </p:anim>
                                    <p:anim calcmode="lin" valueType="num">
                                      <p:cBhvr additive="base">
                                        <p:cTn id="29" dur="500" fill="hold"/>
                                        <p:tgtEl>
                                          <p:spTgt spid="102"/>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0" nodeType="clickEffect">
                                  <p:stCondLst>
                                    <p:cond delay="0"/>
                                  </p:stCondLst>
                                  <p:childTnLst>
                                    <p:set>
                                      <p:cBhvr>
                                        <p:cTn id="33" dur="1" fill="hold">
                                          <p:stCondLst>
                                            <p:cond delay="0"/>
                                          </p:stCondLst>
                                        </p:cTn>
                                        <p:tgtEl>
                                          <p:spTgt spid="101"/>
                                        </p:tgtEl>
                                        <p:attrNameLst>
                                          <p:attrName>style.visibility</p:attrName>
                                        </p:attrNameLst>
                                      </p:cBhvr>
                                      <p:to>
                                        <p:strVal val="visible"/>
                                      </p:to>
                                    </p:set>
                                    <p:anim calcmode="lin" valueType="num">
                                      <p:cBhvr additive="base">
                                        <p:cTn id="34" dur="500" fill="hold"/>
                                        <p:tgtEl>
                                          <p:spTgt spid="101"/>
                                        </p:tgtEl>
                                        <p:attrNameLst>
                                          <p:attrName>ppt_x</p:attrName>
                                        </p:attrNameLst>
                                      </p:cBhvr>
                                      <p:tavLst>
                                        <p:tav tm="0">
                                          <p:val>
                                            <p:strVal val="#ppt_x"/>
                                          </p:val>
                                        </p:tav>
                                        <p:tav tm="100000">
                                          <p:val>
                                            <p:strVal val="#ppt_x"/>
                                          </p:val>
                                        </p:tav>
                                      </p:tavLst>
                                    </p:anim>
                                    <p:anim calcmode="lin" valueType="num">
                                      <p:cBhvr additive="base">
                                        <p:cTn id="35" dur="500" fill="hold"/>
                                        <p:tgtEl>
                                          <p:spTgt spid="101"/>
                                        </p:tgtEl>
                                        <p:attrNameLst>
                                          <p:attrName>ppt_y</p:attrName>
                                        </p:attrNameLst>
                                      </p:cBhvr>
                                      <p:tavLst>
                                        <p:tav tm="0">
                                          <p:val>
                                            <p:strVal val="0-#ppt_h/2"/>
                                          </p:val>
                                        </p:tav>
                                        <p:tav tm="100000">
                                          <p:val>
                                            <p:strVal val="#ppt_y"/>
                                          </p:val>
                                        </p:tav>
                                      </p:tavLst>
                                    </p:anim>
                                  </p:childTnLst>
                                </p:cTn>
                              </p:par>
                            </p:childTnLst>
                          </p:cTn>
                        </p:par>
                        <p:par>
                          <p:cTn id="36" fill="hold">
                            <p:stCondLst>
                              <p:cond delay="500"/>
                            </p:stCondLst>
                            <p:childTnLst>
                              <p:par>
                                <p:cTn id="37" presetID="2" presetClass="entr" presetSubtype="1" fill="hold" grpId="0" nodeType="after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ppt_x"/>
                                          </p:val>
                                        </p:tav>
                                        <p:tav tm="100000">
                                          <p:val>
                                            <p:strVal val="#ppt_x"/>
                                          </p:val>
                                        </p:tav>
                                      </p:tavLst>
                                    </p:anim>
                                    <p:anim calcmode="lin" valueType="num">
                                      <p:cBhvr additive="base">
                                        <p:cTn id="40" dur="500" fill="hold"/>
                                        <p:tgtEl>
                                          <p:spTgt spid="86"/>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childTnLst>
                                    <p:set>
                                      <p:cBhvr>
                                        <p:cTn id="44" dur="1" fill="hold">
                                          <p:stCondLst>
                                            <p:cond delay="0"/>
                                          </p:stCondLst>
                                        </p:cTn>
                                        <p:tgtEl>
                                          <p:spTgt spid="105"/>
                                        </p:tgtEl>
                                        <p:attrNameLst>
                                          <p:attrName>style.visibility</p:attrName>
                                        </p:attrNameLst>
                                      </p:cBhvr>
                                      <p:to>
                                        <p:strVal val="visible"/>
                                      </p:to>
                                    </p:set>
                                    <p:anim calcmode="lin" valueType="num">
                                      <p:cBhvr additive="base">
                                        <p:cTn id="45" dur="500" fill="hold"/>
                                        <p:tgtEl>
                                          <p:spTgt spid="105"/>
                                        </p:tgtEl>
                                        <p:attrNameLst>
                                          <p:attrName>ppt_x</p:attrName>
                                        </p:attrNameLst>
                                      </p:cBhvr>
                                      <p:tavLst>
                                        <p:tav tm="0">
                                          <p:val>
                                            <p:strVal val="#ppt_x"/>
                                          </p:val>
                                        </p:tav>
                                        <p:tav tm="100000">
                                          <p:val>
                                            <p:strVal val="#ppt_x"/>
                                          </p:val>
                                        </p:tav>
                                      </p:tavLst>
                                    </p:anim>
                                    <p:anim calcmode="lin" valueType="num">
                                      <p:cBhvr additive="base">
                                        <p:cTn id="46" dur="500" fill="hold"/>
                                        <p:tgtEl>
                                          <p:spTgt spid="105"/>
                                        </p:tgtEl>
                                        <p:attrNameLst>
                                          <p:attrName>ppt_y</p:attrName>
                                        </p:attrNameLst>
                                      </p:cBhvr>
                                      <p:tavLst>
                                        <p:tav tm="0">
                                          <p:val>
                                            <p:strVal val="0-#ppt_h/2"/>
                                          </p:val>
                                        </p:tav>
                                        <p:tav tm="100000">
                                          <p:val>
                                            <p:strVal val="#ppt_y"/>
                                          </p:val>
                                        </p:tav>
                                      </p:tavLst>
                                    </p:anim>
                                  </p:childTnLst>
                                </p:cTn>
                              </p:par>
                            </p:childTnLst>
                          </p:cTn>
                        </p:par>
                        <p:par>
                          <p:cTn id="47" fill="hold">
                            <p:stCondLst>
                              <p:cond delay="500"/>
                            </p:stCondLst>
                            <p:childTnLst>
                              <p:par>
                                <p:cTn id="48" presetID="2" presetClass="entr" presetSubtype="1" fill="hold" grpId="0" nodeType="afterEffect">
                                  <p:stCondLst>
                                    <p:cond delay="0"/>
                                  </p:stCondLst>
                                  <p:childTnLst>
                                    <p:set>
                                      <p:cBhvr>
                                        <p:cTn id="49" dur="1" fill="hold">
                                          <p:stCondLst>
                                            <p:cond delay="0"/>
                                          </p:stCondLst>
                                        </p:cTn>
                                        <p:tgtEl>
                                          <p:spTgt spid="106"/>
                                        </p:tgtEl>
                                        <p:attrNameLst>
                                          <p:attrName>style.visibility</p:attrName>
                                        </p:attrNameLst>
                                      </p:cBhvr>
                                      <p:to>
                                        <p:strVal val="visible"/>
                                      </p:to>
                                    </p:set>
                                    <p:anim calcmode="lin" valueType="num">
                                      <p:cBhvr additive="base">
                                        <p:cTn id="50" dur="500" fill="hold"/>
                                        <p:tgtEl>
                                          <p:spTgt spid="106"/>
                                        </p:tgtEl>
                                        <p:attrNameLst>
                                          <p:attrName>ppt_x</p:attrName>
                                        </p:attrNameLst>
                                      </p:cBhvr>
                                      <p:tavLst>
                                        <p:tav tm="0">
                                          <p:val>
                                            <p:strVal val="#ppt_x"/>
                                          </p:val>
                                        </p:tav>
                                        <p:tav tm="100000">
                                          <p:val>
                                            <p:strVal val="#ppt_x"/>
                                          </p:val>
                                        </p:tav>
                                      </p:tavLst>
                                    </p:anim>
                                    <p:anim calcmode="lin" valueType="num">
                                      <p:cBhvr additive="base">
                                        <p:cTn id="51" dur="500" fill="hold"/>
                                        <p:tgtEl>
                                          <p:spTgt spid="106"/>
                                        </p:tgtEl>
                                        <p:attrNameLst>
                                          <p:attrName>ppt_y</p:attrName>
                                        </p:attrNameLst>
                                      </p:cBhvr>
                                      <p:tavLst>
                                        <p:tav tm="0">
                                          <p:val>
                                            <p:strVal val="0-#ppt_h/2"/>
                                          </p:val>
                                        </p:tav>
                                        <p:tav tm="100000">
                                          <p:val>
                                            <p:strVal val="#ppt_y"/>
                                          </p:val>
                                        </p:tav>
                                      </p:tavLst>
                                    </p:anim>
                                  </p:childTnLst>
                                </p:cTn>
                              </p:par>
                            </p:childTnLst>
                          </p:cTn>
                        </p:par>
                        <p:par>
                          <p:cTn id="52" fill="hold">
                            <p:stCondLst>
                              <p:cond delay="1000"/>
                            </p:stCondLst>
                            <p:childTnLst>
                              <p:par>
                                <p:cTn id="53" presetID="2" presetClass="entr" presetSubtype="1" fill="hold" grpId="0" nodeType="afterEffect">
                                  <p:stCondLst>
                                    <p:cond delay="0"/>
                                  </p:stCondLst>
                                  <p:childTnLst>
                                    <p:set>
                                      <p:cBhvr>
                                        <p:cTn id="54" dur="1" fill="hold">
                                          <p:stCondLst>
                                            <p:cond delay="0"/>
                                          </p:stCondLst>
                                        </p:cTn>
                                        <p:tgtEl>
                                          <p:spTgt spid="107"/>
                                        </p:tgtEl>
                                        <p:attrNameLst>
                                          <p:attrName>style.visibility</p:attrName>
                                        </p:attrNameLst>
                                      </p:cBhvr>
                                      <p:to>
                                        <p:strVal val="visible"/>
                                      </p:to>
                                    </p:set>
                                    <p:anim calcmode="lin" valueType="num">
                                      <p:cBhvr additive="base">
                                        <p:cTn id="55" dur="500" fill="hold"/>
                                        <p:tgtEl>
                                          <p:spTgt spid="107"/>
                                        </p:tgtEl>
                                        <p:attrNameLst>
                                          <p:attrName>ppt_x</p:attrName>
                                        </p:attrNameLst>
                                      </p:cBhvr>
                                      <p:tavLst>
                                        <p:tav tm="0">
                                          <p:val>
                                            <p:strVal val="#ppt_x"/>
                                          </p:val>
                                        </p:tav>
                                        <p:tav tm="100000">
                                          <p:val>
                                            <p:strVal val="#ppt_x"/>
                                          </p:val>
                                        </p:tav>
                                      </p:tavLst>
                                    </p:anim>
                                    <p:anim calcmode="lin" valueType="num">
                                      <p:cBhvr additive="base">
                                        <p:cTn id="56" dur="500" fill="hold"/>
                                        <p:tgtEl>
                                          <p:spTgt spid="107"/>
                                        </p:tgtEl>
                                        <p:attrNameLst>
                                          <p:attrName>ppt_y</p:attrName>
                                        </p:attrNameLst>
                                      </p:cBhvr>
                                      <p:tavLst>
                                        <p:tav tm="0">
                                          <p:val>
                                            <p:strVal val="0-#ppt_h/2"/>
                                          </p:val>
                                        </p:tav>
                                        <p:tav tm="100000">
                                          <p:val>
                                            <p:strVal val="#ppt_y"/>
                                          </p:val>
                                        </p:tav>
                                      </p:tavLst>
                                    </p:anim>
                                  </p:childTnLst>
                                </p:cTn>
                              </p:par>
                            </p:childTnLst>
                          </p:cTn>
                        </p:par>
                        <p:par>
                          <p:cTn id="57" fill="hold">
                            <p:stCondLst>
                              <p:cond delay="1500"/>
                            </p:stCondLst>
                            <p:childTnLst>
                              <p:par>
                                <p:cTn id="58" presetID="2" presetClass="entr" presetSubtype="1" fill="hold" grpId="0" nodeType="afterEffect">
                                  <p:stCondLst>
                                    <p:cond delay="0"/>
                                  </p:stCondLst>
                                  <p:childTnLst>
                                    <p:set>
                                      <p:cBhvr>
                                        <p:cTn id="59" dur="1" fill="hold">
                                          <p:stCondLst>
                                            <p:cond delay="0"/>
                                          </p:stCondLst>
                                        </p:cTn>
                                        <p:tgtEl>
                                          <p:spTgt spid="84"/>
                                        </p:tgtEl>
                                        <p:attrNameLst>
                                          <p:attrName>style.visibility</p:attrName>
                                        </p:attrNameLst>
                                      </p:cBhvr>
                                      <p:to>
                                        <p:strVal val="visible"/>
                                      </p:to>
                                    </p:set>
                                    <p:anim calcmode="lin" valueType="num">
                                      <p:cBhvr additive="base">
                                        <p:cTn id="60" dur="500" fill="hold"/>
                                        <p:tgtEl>
                                          <p:spTgt spid="84"/>
                                        </p:tgtEl>
                                        <p:attrNameLst>
                                          <p:attrName>ppt_x</p:attrName>
                                        </p:attrNameLst>
                                      </p:cBhvr>
                                      <p:tavLst>
                                        <p:tav tm="0">
                                          <p:val>
                                            <p:strVal val="#ppt_x"/>
                                          </p:val>
                                        </p:tav>
                                        <p:tav tm="100000">
                                          <p:val>
                                            <p:strVal val="#ppt_x"/>
                                          </p:val>
                                        </p:tav>
                                      </p:tavLst>
                                    </p:anim>
                                    <p:anim calcmode="lin" valueType="num">
                                      <p:cBhvr additive="base">
                                        <p:cTn id="61" dur="500" fill="hold"/>
                                        <p:tgtEl>
                                          <p:spTgt spid="8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102" grpId="0" animBg="1"/>
      <p:bldP spid="104" grpId="0" animBg="1"/>
      <p:bldP spid="107" grpId="0" animBg="1"/>
      <p:bldP spid="103" grpId="0" animBg="1"/>
      <p:bldP spid="106" grpId="0" animBg="1"/>
      <p:bldP spid="87" grpId="0" animBg="1"/>
      <p:bldP spid="88" grpId="0" animBg="1"/>
      <p:bldP spid="101" grpId="0" animBg="1"/>
      <p:bldP spid="105" grpId="0" animBg="1"/>
      <p:bldP spid="8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106946" y="63315"/>
            <a:ext cx="11978105" cy="958893"/>
          </a:xfrm>
        </p:spPr>
        <p:txBody>
          <a:bodyPr/>
          <a:lstStyle/>
          <a:p>
            <a:r>
              <a:rPr lang="ru-RU" dirty="0"/>
              <a:t>Эволюция возможностей пакетных брокеров </a:t>
            </a:r>
            <a:r>
              <a:rPr lang="en-US" dirty="0"/>
              <a:t>IXIA</a:t>
            </a:r>
          </a:p>
        </p:txBody>
      </p:sp>
      <p:grpSp>
        <p:nvGrpSpPr>
          <p:cNvPr id="23" name="Group 22"/>
          <p:cNvGrpSpPr/>
          <p:nvPr/>
        </p:nvGrpSpPr>
        <p:grpSpPr>
          <a:xfrm>
            <a:off x="418011" y="2582189"/>
            <a:ext cx="10859576" cy="1517146"/>
            <a:chOff x="418011" y="2582189"/>
            <a:chExt cx="10859576" cy="1517146"/>
          </a:xfrm>
        </p:grpSpPr>
        <p:pic>
          <p:nvPicPr>
            <p:cNvPr id="24" name="Picture 23"/>
            <p:cNvPicPr>
              <a:picLocks noChangeAspect="1"/>
            </p:cNvPicPr>
            <p:nvPr/>
          </p:nvPicPr>
          <p:blipFill>
            <a:blip r:embed="rId3">
              <a:duotone>
                <a:prstClr val="black"/>
                <a:srgbClr val="00B050">
                  <a:tint val="45000"/>
                  <a:satMod val="400000"/>
                </a:srgbClr>
              </a:duotone>
              <a:extLst>
                <a:ext uri="{28A0092B-C50C-407E-A947-70E740481C1C}">
                  <a14:useLocalDpi xmlns:a14="http://schemas.microsoft.com/office/drawing/2010/main"/>
                </a:ext>
              </a:extLst>
            </a:blip>
            <a:stretch>
              <a:fillRect/>
            </a:stretch>
          </p:blipFill>
          <p:spPr>
            <a:xfrm>
              <a:off x="2414559" y="2865574"/>
              <a:ext cx="1825441" cy="795050"/>
            </a:xfrm>
            <a:prstGeom prst="rect">
              <a:avLst/>
            </a:prstGeom>
          </p:spPr>
        </p:pic>
        <p:sp>
          <p:nvSpPr>
            <p:cNvPr id="25" name="TextBox 24"/>
            <p:cNvSpPr txBox="1"/>
            <p:nvPr/>
          </p:nvSpPr>
          <p:spPr>
            <a:xfrm>
              <a:off x="5555627" y="2824418"/>
              <a:ext cx="3005443" cy="523220"/>
            </a:xfrm>
            <a:prstGeom prst="rect">
              <a:avLst/>
            </a:prstGeom>
            <a:noFill/>
          </p:spPr>
          <p:txBody>
            <a:bodyPr wrap="square" rtlCol="0">
              <a:spAutoFit/>
            </a:bodyPr>
            <a:lstStyle/>
            <a:p>
              <a:r>
                <a:rPr lang="ru-RU" sz="1400" dirty="0">
                  <a:solidFill>
                    <a:srgbClr val="00B050"/>
                  </a:solidFill>
                  <a:latin typeface="Calibri"/>
                </a:rPr>
                <a:t>Все уникальные пакеты адресованные в подсеть </a:t>
              </a:r>
              <a:r>
                <a:rPr lang="en-US" sz="1400" dirty="0">
                  <a:solidFill>
                    <a:srgbClr val="00B050"/>
                  </a:solidFill>
                  <a:latin typeface="Calibri"/>
                </a:rPr>
                <a:t>10.0.0.0/8</a:t>
              </a:r>
            </a:p>
          </p:txBody>
        </p:sp>
        <p:sp>
          <p:nvSpPr>
            <p:cNvPr id="26" name="TextBox 25"/>
            <p:cNvSpPr txBox="1"/>
            <p:nvPr/>
          </p:nvSpPr>
          <p:spPr>
            <a:xfrm>
              <a:off x="5555626" y="3496606"/>
              <a:ext cx="3572331" cy="523220"/>
            </a:xfrm>
            <a:prstGeom prst="rect">
              <a:avLst/>
            </a:prstGeom>
            <a:noFill/>
          </p:spPr>
          <p:txBody>
            <a:bodyPr wrap="square" rtlCol="0">
              <a:spAutoFit/>
            </a:bodyPr>
            <a:lstStyle/>
            <a:p>
              <a:r>
                <a:rPr lang="ru-RU" sz="1400" dirty="0">
                  <a:solidFill>
                    <a:srgbClr val="00B050"/>
                  </a:solidFill>
                  <a:latin typeface="Calibri"/>
                </a:rPr>
                <a:t>Только первые </a:t>
              </a:r>
              <a:r>
                <a:rPr lang="en-US" sz="1400" dirty="0">
                  <a:solidFill>
                    <a:srgbClr val="00B050"/>
                  </a:solidFill>
                  <a:latin typeface="Calibri"/>
                </a:rPr>
                <a:t>128 </a:t>
              </a:r>
              <a:r>
                <a:rPr lang="ru-RU" sz="1400" dirty="0">
                  <a:solidFill>
                    <a:srgbClr val="00B050"/>
                  </a:solidFill>
                  <a:latin typeface="Calibri"/>
                </a:rPr>
                <a:t>байт</a:t>
              </a:r>
              <a:r>
                <a:rPr lang="en-US" sz="1400" dirty="0">
                  <a:solidFill>
                    <a:srgbClr val="00B050"/>
                  </a:solidFill>
                  <a:latin typeface="Calibri"/>
                </a:rPr>
                <a:t> TCP</a:t>
              </a:r>
              <a:r>
                <a:rPr lang="ru-RU" sz="1400" dirty="0">
                  <a:solidFill>
                    <a:srgbClr val="00B050"/>
                  </a:solidFill>
                  <a:latin typeface="Calibri"/>
                </a:rPr>
                <a:t>-пакетов с портом </a:t>
              </a:r>
              <a:r>
                <a:rPr lang="en-US" sz="1400" dirty="0">
                  <a:solidFill>
                    <a:srgbClr val="00B050"/>
                  </a:solidFill>
                  <a:latin typeface="Calibri"/>
                </a:rPr>
                <a:t>25</a:t>
              </a:r>
            </a:p>
          </p:txBody>
        </p:sp>
        <p:sp>
          <p:nvSpPr>
            <p:cNvPr id="27" name="TextBox 26"/>
            <p:cNvSpPr txBox="1"/>
            <p:nvPr/>
          </p:nvSpPr>
          <p:spPr>
            <a:xfrm>
              <a:off x="2297102" y="2667394"/>
              <a:ext cx="1617400" cy="369332"/>
            </a:xfrm>
            <a:prstGeom prst="rect">
              <a:avLst/>
            </a:prstGeom>
            <a:noFill/>
          </p:spPr>
          <p:txBody>
            <a:bodyPr wrap="square" rtlCol="0">
              <a:spAutoFit/>
            </a:bodyPr>
            <a:lstStyle/>
            <a:p>
              <a:r>
                <a:rPr lang="en-US" dirty="0">
                  <a:solidFill>
                    <a:srgbClr val="00B050"/>
                  </a:solidFill>
                  <a:latin typeface="Calibri"/>
                </a:rPr>
                <a:t>Hardware AFM</a:t>
              </a:r>
            </a:p>
          </p:txBody>
        </p:sp>
        <p:sp>
          <p:nvSpPr>
            <p:cNvPr id="28" name="Cube 27"/>
            <p:cNvSpPr/>
            <p:nvPr/>
          </p:nvSpPr>
          <p:spPr>
            <a:xfrm>
              <a:off x="943284" y="2979635"/>
              <a:ext cx="1133856" cy="566928"/>
            </a:xfrm>
            <a:prstGeom prst="cube">
              <a:avLst/>
            </a:prstGeom>
            <a:gradFill>
              <a:gsLst>
                <a:gs pos="50000">
                  <a:srgbClr val="00B050"/>
                </a:gs>
                <a:gs pos="0">
                  <a:schemeClr val="accent4">
                    <a:lumMod val="50000"/>
                  </a:schemeClr>
                </a:gs>
                <a:gs pos="100000">
                  <a:srgbClr val="92D050"/>
                </a:gs>
              </a:gsLst>
              <a:lin ang="16200000" scaled="0"/>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Calibri"/>
              </a:endParaRPr>
            </a:p>
          </p:txBody>
        </p:sp>
        <p:sp>
          <p:nvSpPr>
            <p:cNvPr id="29" name="TextBox 28"/>
            <p:cNvSpPr txBox="1"/>
            <p:nvPr/>
          </p:nvSpPr>
          <p:spPr>
            <a:xfrm>
              <a:off x="418011" y="3514560"/>
              <a:ext cx="2088606" cy="584775"/>
            </a:xfrm>
            <a:prstGeom prst="rect">
              <a:avLst/>
            </a:prstGeom>
            <a:noFill/>
          </p:spPr>
          <p:txBody>
            <a:bodyPr wrap="square" rtlCol="0">
              <a:spAutoFit/>
            </a:bodyPr>
            <a:lstStyle/>
            <a:p>
              <a:pPr algn="ctr"/>
              <a:r>
                <a:rPr lang="en-US" sz="1600" dirty="0">
                  <a:solidFill>
                    <a:srgbClr val="00B050"/>
                  </a:solidFill>
                  <a:latin typeface="Calibri"/>
                </a:rPr>
                <a:t>NPB</a:t>
              </a:r>
            </a:p>
            <a:p>
              <a:pPr algn="ctr"/>
              <a:r>
                <a:rPr lang="en-US" sz="1600" dirty="0">
                  <a:solidFill>
                    <a:srgbClr val="00B050"/>
                  </a:solidFill>
                  <a:latin typeface="Calibri"/>
                </a:rPr>
                <a:t>Adv. Packet Processing</a:t>
              </a:r>
            </a:p>
          </p:txBody>
        </p:sp>
        <p:pic>
          <p:nvPicPr>
            <p:cNvPr id="30" name="Picture 2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83959" y="2582189"/>
              <a:ext cx="643038" cy="643038"/>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47832" y="3486956"/>
              <a:ext cx="1026702" cy="604001"/>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3393" y="2844714"/>
              <a:ext cx="1024194" cy="749668"/>
            </a:xfrm>
            <a:prstGeom prst="rect">
              <a:avLst/>
            </a:prstGeom>
          </p:spPr>
        </p:pic>
      </p:grpSp>
      <p:grpSp>
        <p:nvGrpSpPr>
          <p:cNvPr id="33" name="Group 32"/>
          <p:cNvGrpSpPr/>
          <p:nvPr/>
        </p:nvGrpSpPr>
        <p:grpSpPr>
          <a:xfrm>
            <a:off x="587934" y="809553"/>
            <a:ext cx="10684776" cy="1833537"/>
            <a:chOff x="587934" y="809553"/>
            <a:chExt cx="10684776" cy="1833537"/>
          </a:xfrm>
        </p:grpSpPr>
        <p:sp>
          <p:nvSpPr>
            <p:cNvPr id="34" name="TextBox 33"/>
            <p:cNvSpPr txBox="1"/>
            <p:nvPr/>
          </p:nvSpPr>
          <p:spPr>
            <a:xfrm>
              <a:off x="5447484" y="848904"/>
              <a:ext cx="2379998" cy="523220"/>
            </a:xfrm>
            <a:prstGeom prst="rect">
              <a:avLst/>
            </a:prstGeom>
            <a:noFill/>
          </p:spPr>
          <p:txBody>
            <a:bodyPr wrap="square" rtlCol="0">
              <a:spAutoFit/>
            </a:bodyPr>
            <a:lstStyle/>
            <a:p>
              <a:r>
                <a:rPr lang="ru-RU" sz="1400" dirty="0">
                  <a:solidFill>
                    <a:srgbClr val="E31837"/>
                  </a:solidFill>
                  <a:latin typeface="Calibri"/>
                </a:rPr>
                <a:t>Весь трафик страны или региона</a:t>
              </a:r>
              <a:endParaRPr lang="en-US" sz="1400" dirty="0">
                <a:solidFill>
                  <a:srgbClr val="E31837"/>
                </a:solidFill>
                <a:latin typeface="Calibri"/>
              </a:endParaRPr>
            </a:p>
          </p:txBody>
        </p:sp>
        <p:sp>
          <p:nvSpPr>
            <p:cNvPr id="35" name="TextBox 34"/>
            <p:cNvSpPr txBox="1"/>
            <p:nvPr/>
          </p:nvSpPr>
          <p:spPr>
            <a:xfrm>
              <a:off x="5445394" y="1460919"/>
              <a:ext cx="2901878" cy="307777"/>
            </a:xfrm>
            <a:prstGeom prst="rect">
              <a:avLst/>
            </a:prstGeom>
            <a:noFill/>
          </p:spPr>
          <p:txBody>
            <a:bodyPr wrap="square" rtlCol="0">
              <a:spAutoFit/>
            </a:bodyPr>
            <a:lstStyle/>
            <a:p>
              <a:r>
                <a:rPr lang="ru-RU" sz="1400" dirty="0">
                  <a:solidFill>
                    <a:srgbClr val="E31837"/>
                  </a:solidFill>
                  <a:latin typeface="Calibri"/>
                </a:rPr>
                <a:t>Весь голосовой трафик с </a:t>
              </a:r>
              <a:r>
                <a:rPr lang="en-US" sz="1400" dirty="0">
                  <a:solidFill>
                    <a:srgbClr val="E31837"/>
                  </a:solidFill>
                  <a:latin typeface="Calibri"/>
                </a:rPr>
                <a:t>HTC One</a:t>
              </a:r>
            </a:p>
          </p:txBody>
        </p:sp>
        <p:sp>
          <p:nvSpPr>
            <p:cNvPr id="36" name="TextBox 35"/>
            <p:cNvSpPr txBox="1"/>
            <p:nvPr/>
          </p:nvSpPr>
          <p:spPr>
            <a:xfrm>
              <a:off x="5431033" y="1874917"/>
              <a:ext cx="2712203" cy="738664"/>
            </a:xfrm>
            <a:prstGeom prst="rect">
              <a:avLst/>
            </a:prstGeom>
            <a:noFill/>
          </p:spPr>
          <p:txBody>
            <a:bodyPr wrap="square" rtlCol="0">
              <a:spAutoFit/>
            </a:bodyPr>
            <a:lstStyle/>
            <a:p>
              <a:r>
                <a:rPr lang="ru-RU" sz="1400" dirty="0">
                  <a:solidFill>
                    <a:srgbClr val="E31837"/>
                  </a:solidFill>
                  <a:latin typeface="Calibri"/>
                </a:rPr>
                <a:t>Все в ЮАР смотрящие </a:t>
              </a:r>
              <a:r>
                <a:rPr lang="en-US" sz="1400" dirty="0">
                  <a:solidFill>
                    <a:srgbClr val="E31837"/>
                  </a:solidFill>
                  <a:latin typeface="Calibri"/>
                </a:rPr>
                <a:t>House of Cards </a:t>
              </a:r>
              <a:r>
                <a:rPr lang="ru-RU" sz="1400" dirty="0">
                  <a:solidFill>
                    <a:srgbClr val="E31837"/>
                  </a:solidFill>
                  <a:latin typeface="Calibri"/>
                </a:rPr>
                <a:t>по</a:t>
              </a:r>
              <a:r>
                <a:rPr lang="en-US" sz="1400" dirty="0">
                  <a:solidFill>
                    <a:srgbClr val="E31837"/>
                  </a:solidFill>
                  <a:latin typeface="Calibri"/>
                </a:rPr>
                <a:t> Netflix </a:t>
              </a:r>
              <a:r>
                <a:rPr lang="ru-RU" sz="1400" dirty="0">
                  <a:solidFill>
                    <a:srgbClr val="E31837"/>
                  </a:solidFill>
                  <a:latin typeface="Calibri"/>
                </a:rPr>
                <a:t>на </a:t>
              </a:r>
              <a:r>
                <a:rPr lang="en-US" sz="1400" dirty="0">
                  <a:solidFill>
                    <a:srgbClr val="E31837"/>
                  </a:solidFill>
                  <a:latin typeface="Calibri"/>
                </a:rPr>
                <a:t>iPhone </a:t>
              </a:r>
              <a:r>
                <a:rPr lang="ru-RU" sz="1400" dirty="0">
                  <a:solidFill>
                    <a:srgbClr val="E31837"/>
                  </a:solidFill>
                  <a:latin typeface="Calibri"/>
                </a:rPr>
                <a:t>в сети</a:t>
              </a:r>
              <a:r>
                <a:rPr lang="en-US" sz="1400" dirty="0">
                  <a:solidFill>
                    <a:srgbClr val="E31837"/>
                  </a:solidFill>
                  <a:latin typeface="Calibri"/>
                </a:rPr>
                <a:t> Vodacom</a:t>
              </a:r>
              <a:endParaRPr lang="ru-RU" sz="1400" dirty="0">
                <a:solidFill>
                  <a:srgbClr val="E31837"/>
                </a:solidFill>
                <a:latin typeface="Calibri"/>
              </a:endParaRPr>
            </a:p>
          </p:txBody>
        </p:sp>
        <p:sp>
          <p:nvSpPr>
            <p:cNvPr id="37" name="TextBox 36"/>
            <p:cNvSpPr txBox="1"/>
            <p:nvPr/>
          </p:nvSpPr>
          <p:spPr>
            <a:xfrm>
              <a:off x="587934" y="1939448"/>
              <a:ext cx="1678500" cy="584775"/>
            </a:xfrm>
            <a:prstGeom prst="rect">
              <a:avLst/>
            </a:prstGeom>
            <a:noFill/>
          </p:spPr>
          <p:txBody>
            <a:bodyPr wrap="square" rtlCol="0">
              <a:spAutoFit/>
            </a:bodyPr>
            <a:lstStyle/>
            <a:p>
              <a:pPr algn="ctr"/>
              <a:r>
                <a:rPr lang="en-US" sz="1600" dirty="0">
                  <a:solidFill>
                    <a:srgbClr val="E31837"/>
                  </a:solidFill>
                  <a:latin typeface="Calibri"/>
                </a:rPr>
                <a:t>NPB –</a:t>
              </a:r>
            </a:p>
            <a:p>
              <a:pPr algn="ctr"/>
              <a:r>
                <a:rPr lang="en-US" sz="1600" dirty="0">
                  <a:solidFill>
                    <a:srgbClr val="E31837"/>
                  </a:solidFill>
                  <a:latin typeface="Calibri"/>
                </a:rPr>
                <a:t>App Brokering</a:t>
              </a:r>
            </a:p>
          </p:txBody>
        </p:sp>
        <p:pic>
          <p:nvPicPr>
            <p:cNvPr id="38" name="Picture 3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94941" y="2162051"/>
              <a:ext cx="481039" cy="481039"/>
            </a:xfrm>
            <a:prstGeom prst="rect">
              <a:avLst/>
            </a:prstGeom>
          </p:spPr>
        </p:pic>
        <p:pic>
          <p:nvPicPr>
            <p:cNvPr id="39" name="Picture 38"/>
            <p:cNvPicPr>
              <a:picLocks noChangeAspect="1"/>
            </p:cNvPicPr>
            <p:nvPr/>
          </p:nvPicPr>
          <p:blipFill>
            <a:blip r:embed="rId8"/>
            <a:stretch>
              <a:fillRect/>
            </a:stretch>
          </p:blipFill>
          <p:spPr>
            <a:xfrm>
              <a:off x="4669975" y="1421214"/>
              <a:ext cx="318552" cy="589910"/>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577511" y="809553"/>
              <a:ext cx="648298" cy="507919"/>
            </a:xfrm>
            <a:prstGeom prst="rect">
              <a:avLst/>
            </a:prstGeom>
          </p:spPr>
        </p:pic>
        <p:sp>
          <p:nvSpPr>
            <p:cNvPr id="41" name="TextBox 40"/>
            <p:cNvSpPr txBox="1"/>
            <p:nvPr/>
          </p:nvSpPr>
          <p:spPr>
            <a:xfrm>
              <a:off x="2266436" y="869701"/>
              <a:ext cx="1395664" cy="369332"/>
            </a:xfrm>
            <a:prstGeom prst="rect">
              <a:avLst/>
            </a:prstGeom>
            <a:noFill/>
          </p:spPr>
          <p:txBody>
            <a:bodyPr wrap="square" rtlCol="0">
              <a:spAutoFit/>
            </a:bodyPr>
            <a:lstStyle/>
            <a:p>
              <a:r>
                <a:rPr lang="en-US" dirty="0">
                  <a:solidFill>
                    <a:srgbClr val="E31837"/>
                  </a:solidFill>
                  <a:latin typeface="Calibri"/>
                </a:rPr>
                <a:t>Meta Data</a:t>
              </a:r>
            </a:p>
          </p:txBody>
        </p:sp>
        <p:sp>
          <p:nvSpPr>
            <p:cNvPr id="42" name="TextBox 41"/>
            <p:cNvSpPr txBox="1"/>
            <p:nvPr/>
          </p:nvSpPr>
          <p:spPr>
            <a:xfrm>
              <a:off x="2266436" y="1936501"/>
              <a:ext cx="1395664" cy="369332"/>
            </a:xfrm>
            <a:prstGeom prst="rect">
              <a:avLst/>
            </a:prstGeom>
            <a:noFill/>
          </p:spPr>
          <p:txBody>
            <a:bodyPr wrap="square" rtlCol="0">
              <a:spAutoFit/>
            </a:bodyPr>
            <a:lstStyle/>
            <a:p>
              <a:r>
                <a:rPr lang="en-US" dirty="0">
                  <a:solidFill>
                    <a:srgbClr val="E31837"/>
                  </a:solidFill>
                  <a:latin typeface="Calibri"/>
                </a:rPr>
                <a:t>App Filtering</a:t>
              </a:r>
            </a:p>
          </p:txBody>
        </p:sp>
        <p:pic>
          <p:nvPicPr>
            <p:cNvPr id="43" name="Picture 42"/>
            <p:cNvPicPr>
              <a:picLocks noChangeAspect="1"/>
            </p:cNvPicPr>
            <p:nvPr/>
          </p:nvPicPr>
          <p:blipFill>
            <a:blip r:embed="rId10"/>
            <a:stretch>
              <a:fillRect/>
            </a:stretch>
          </p:blipFill>
          <p:spPr>
            <a:xfrm>
              <a:off x="10253393" y="1340131"/>
              <a:ext cx="1019317" cy="752580"/>
            </a:xfrm>
            <a:prstGeom prst="rect">
              <a:avLst/>
            </a:prstGeom>
          </p:spPr>
        </p:pic>
        <p:pic>
          <p:nvPicPr>
            <p:cNvPr id="44" name="Picture 43"/>
            <p:cNvPicPr>
              <a:picLocks noChangeAspect="1"/>
            </p:cNvPicPr>
            <p:nvPr/>
          </p:nvPicPr>
          <p:blipFill>
            <a:blip r:embed="rId11">
              <a:duotone>
                <a:srgbClr val="E31837">
                  <a:shade val="45000"/>
                  <a:satMod val="135000"/>
                </a:srgbClr>
                <a:prstClr val="white"/>
              </a:duotone>
              <a:extLst>
                <a:ext uri="{28A0092B-C50C-407E-A947-70E740481C1C}">
                  <a14:useLocalDpi xmlns:a14="http://schemas.microsoft.com/office/drawing/2010/main"/>
                </a:ext>
              </a:extLst>
            </a:blip>
            <a:stretch>
              <a:fillRect/>
            </a:stretch>
          </p:blipFill>
          <p:spPr>
            <a:xfrm>
              <a:off x="2401339" y="1066775"/>
              <a:ext cx="1825441" cy="1024779"/>
            </a:xfrm>
            <a:prstGeom prst="rect">
              <a:avLst/>
            </a:prstGeom>
          </p:spPr>
        </p:pic>
        <p:sp>
          <p:nvSpPr>
            <p:cNvPr id="45" name="Cube 44"/>
            <p:cNvSpPr/>
            <p:nvPr/>
          </p:nvSpPr>
          <p:spPr>
            <a:xfrm>
              <a:off x="937609" y="1318767"/>
              <a:ext cx="1133856" cy="566928"/>
            </a:xfrm>
            <a:prstGeom prst="cube">
              <a:avLst/>
            </a:prstGeom>
            <a:gradFill rotWithShape="1">
              <a:gsLst>
                <a:gs pos="50000">
                  <a:srgbClr val="E31837">
                    <a:lumMod val="60000"/>
                    <a:lumOff val="40000"/>
                  </a:srgbClr>
                </a:gs>
                <a:gs pos="0">
                  <a:srgbClr val="C00000"/>
                </a:gs>
                <a:gs pos="100000">
                  <a:srgbClr val="E31837">
                    <a:lumMod val="60000"/>
                    <a:lumOff val="40000"/>
                  </a:srgbClr>
                </a:gs>
              </a:gsLst>
              <a:lin ang="16200000" scaled="0"/>
            </a:gradFill>
            <a:ln w="9525" cap="flat" cmpd="sng" algn="ctr">
              <a:solidFill>
                <a:srgbClr val="E31837">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defRPr/>
              </a:pPr>
              <a:endParaRPr lang="en-US" kern="0" dirty="0">
                <a:solidFill>
                  <a:prstClr val="white"/>
                </a:solidFill>
                <a:latin typeface="Calibri"/>
              </a:endParaRPr>
            </a:p>
          </p:txBody>
        </p:sp>
      </p:grpSp>
      <p:grpSp>
        <p:nvGrpSpPr>
          <p:cNvPr id="46" name="Group 45"/>
          <p:cNvGrpSpPr/>
          <p:nvPr/>
        </p:nvGrpSpPr>
        <p:grpSpPr>
          <a:xfrm>
            <a:off x="917972" y="4127936"/>
            <a:ext cx="10355797" cy="1312822"/>
            <a:chOff x="917972" y="4127936"/>
            <a:chExt cx="10355797" cy="1312822"/>
          </a:xfrm>
        </p:grpSpPr>
        <p:sp>
          <p:nvSpPr>
            <p:cNvPr id="47" name="TextBox 46"/>
            <p:cNvSpPr txBox="1"/>
            <p:nvPr/>
          </p:nvSpPr>
          <p:spPr>
            <a:xfrm>
              <a:off x="5519686" y="4259260"/>
              <a:ext cx="2458006" cy="523220"/>
            </a:xfrm>
            <a:prstGeom prst="rect">
              <a:avLst/>
            </a:prstGeom>
            <a:noFill/>
          </p:spPr>
          <p:txBody>
            <a:bodyPr wrap="square" rtlCol="0">
              <a:spAutoFit/>
            </a:bodyPr>
            <a:lstStyle/>
            <a:p>
              <a:r>
                <a:rPr lang="ru-RU" sz="1400" dirty="0">
                  <a:solidFill>
                    <a:srgbClr val="17A5C3"/>
                  </a:solidFill>
                  <a:latin typeface="Calibri"/>
                </a:rPr>
                <a:t>Только трафик подсети</a:t>
              </a:r>
              <a:r>
                <a:rPr lang="en-US" sz="1400" dirty="0">
                  <a:solidFill>
                    <a:srgbClr val="17A5C3"/>
                  </a:solidFill>
                  <a:latin typeface="Calibri"/>
                </a:rPr>
                <a:t> 10.0.0.0/8</a:t>
              </a:r>
            </a:p>
          </p:txBody>
        </p:sp>
        <p:sp>
          <p:nvSpPr>
            <p:cNvPr id="48" name="TextBox 47"/>
            <p:cNvSpPr txBox="1"/>
            <p:nvPr/>
          </p:nvSpPr>
          <p:spPr>
            <a:xfrm>
              <a:off x="5530315" y="5042353"/>
              <a:ext cx="2588960" cy="307777"/>
            </a:xfrm>
            <a:prstGeom prst="rect">
              <a:avLst/>
            </a:prstGeom>
            <a:noFill/>
          </p:spPr>
          <p:txBody>
            <a:bodyPr wrap="square" rtlCol="0">
              <a:spAutoFit/>
            </a:bodyPr>
            <a:lstStyle/>
            <a:p>
              <a:r>
                <a:rPr lang="ru-RU" sz="1400" dirty="0">
                  <a:solidFill>
                    <a:srgbClr val="17A5C3"/>
                  </a:solidFill>
                  <a:latin typeface="Calibri"/>
                </a:rPr>
                <a:t>Только трафик на </a:t>
              </a:r>
              <a:r>
                <a:rPr lang="en-US" sz="1400" dirty="0">
                  <a:solidFill>
                    <a:srgbClr val="17A5C3"/>
                  </a:solidFill>
                  <a:latin typeface="Calibri"/>
                </a:rPr>
                <a:t> TCP </a:t>
              </a:r>
              <a:r>
                <a:rPr lang="ru-RU" sz="1400" dirty="0">
                  <a:solidFill>
                    <a:srgbClr val="17A5C3"/>
                  </a:solidFill>
                  <a:latin typeface="Calibri"/>
                </a:rPr>
                <a:t>порт</a:t>
              </a:r>
              <a:r>
                <a:rPr lang="en-US" sz="1400" dirty="0">
                  <a:solidFill>
                    <a:srgbClr val="17A5C3"/>
                  </a:solidFill>
                  <a:latin typeface="Calibri"/>
                </a:rPr>
                <a:t> 25 </a:t>
              </a:r>
            </a:p>
          </p:txBody>
        </p:sp>
        <p:sp>
          <p:nvSpPr>
            <p:cNvPr id="49" name="TextBox 48"/>
            <p:cNvSpPr txBox="1"/>
            <p:nvPr/>
          </p:nvSpPr>
          <p:spPr>
            <a:xfrm>
              <a:off x="2271790" y="4213141"/>
              <a:ext cx="1395664" cy="369332"/>
            </a:xfrm>
            <a:prstGeom prst="rect">
              <a:avLst/>
            </a:prstGeom>
            <a:noFill/>
          </p:spPr>
          <p:txBody>
            <a:bodyPr wrap="square" rtlCol="0">
              <a:spAutoFit/>
            </a:bodyPr>
            <a:lstStyle/>
            <a:p>
              <a:r>
                <a:rPr lang="en-US" dirty="0">
                  <a:solidFill>
                    <a:srgbClr val="17A5C3"/>
                  </a:solidFill>
                  <a:latin typeface="Calibri"/>
                </a:rPr>
                <a:t>L2-4 Filters</a:t>
              </a:r>
            </a:p>
          </p:txBody>
        </p:sp>
        <p:sp>
          <p:nvSpPr>
            <p:cNvPr id="50" name="Cube 49"/>
            <p:cNvSpPr/>
            <p:nvPr/>
          </p:nvSpPr>
          <p:spPr>
            <a:xfrm>
              <a:off x="917972" y="4525382"/>
              <a:ext cx="1133856" cy="566928"/>
            </a:xfrm>
            <a:prstGeom prst="cube">
              <a:avLst/>
            </a:prstGeom>
            <a:gradFill>
              <a:gsLst>
                <a:gs pos="50000">
                  <a:srgbClr val="0070C0"/>
                </a:gs>
                <a:gs pos="0">
                  <a:srgbClr val="002060"/>
                </a:gs>
                <a:gs pos="100000">
                  <a:srgbClr val="0070C0"/>
                </a:gs>
              </a:gsLst>
              <a:lin ang="16200000" scaled="0"/>
            </a:gradFill>
            <a:ln>
              <a:solidFill>
                <a:srgbClr val="00206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Calibri"/>
              </a:endParaRPr>
            </a:p>
          </p:txBody>
        </p:sp>
        <p:sp>
          <p:nvSpPr>
            <p:cNvPr id="51" name="TextBox 50"/>
            <p:cNvSpPr txBox="1"/>
            <p:nvPr/>
          </p:nvSpPr>
          <p:spPr>
            <a:xfrm>
              <a:off x="1045234" y="5084113"/>
              <a:ext cx="783536" cy="338554"/>
            </a:xfrm>
            <a:prstGeom prst="rect">
              <a:avLst/>
            </a:prstGeom>
            <a:noFill/>
          </p:spPr>
          <p:txBody>
            <a:bodyPr wrap="square" rtlCol="0">
              <a:spAutoFit/>
            </a:bodyPr>
            <a:lstStyle/>
            <a:p>
              <a:pPr algn="ctr"/>
              <a:r>
                <a:rPr lang="en-US" sz="1600" dirty="0">
                  <a:solidFill>
                    <a:srgbClr val="002060"/>
                  </a:solidFill>
                  <a:latin typeface="Calibri"/>
                </a:rPr>
                <a:t>NPB</a:t>
              </a:r>
            </a:p>
          </p:txBody>
        </p:sp>
        <p:pic>
          <p:nvPicPr>
            <p:cNvPr id="52" name="Picture 5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58647" y="4127936"/>
              <a:ext cx="643038" cy="643038"/>
            </a:xfrm>
            <a:prstGeom prst="rect">
              <a:avLst/>
            </a:prstGeom>
          </p:spPr>
        </p:pic>
        <p:pic>
          <p:nvPicPr>
            <p:cNvPr id="53" name="Picture 5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22520" y="4836757"/>
              <a:ext cx="1026702" cy="604001"/>
            </a:xfrm>
            <a:prstGeom prst="rect">
              <a:avLst/>
            </a:prstGeom>
          </p:spPr>
        </p:pic>
        <p:pic>
          <p:nvPicPr>
            <p:cNvPr id="54" name="Picture 5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82135" y="4387500"/>
              <a:ext cx="991634" cy="722874"/>
            </a:xfrm>
            <a:prstGeom prst="rect">
              <a:avLst/>
            </a:prstGeom>
          </p:spPr>
        </p:pic>
        <p:pic>
          <p:nvPicPr>
            <p:cNvPr id="55" name="Picture 54"/>
            <p:cNvPicPr>
              <a:picLocks noChangeAspect="1"/>
            </p:cNvPicPr>
            <p:nvPr/>
          </p:nvPicPr>
          <p:blipFill>
            <a:blip r:embed="rId3">
              <a:duotone>
                <a:srgbClr val="17A5C3">
                  <a:shade val="45000"/>
                  <a:satMod val="135000"/>
                </a:srgbClr>
                <a:prstClr val="white"/>
              </a:duotone>
              <a:extLst>
                <a:ext uri="{28A0092B-C50C-407E-A947-70E740481C1C}">
                  <a14:useLocalDpi xmlns:a14="http://schemas.microsoft.com/office/drawing/2010/main"/>
                </a:ext>
              </a:extLst>
            </a:blip>
            <a:stretch>
              <a:fillRect/>
            </a:stretch>
          </p:blipFill>
          <p:spPr>
            <a:xfrm>
              <a:off x="2389247" y="4411321"/>
              <a:ext cx="1825441" cy="795050"/>
            </a:xfrm>
            <a:prstGeom prst="rect">
              <a:avLst/>
            </a:prstGeom>
          </p:spPr>
        </p:pic>
      </p:grpSp>
      <p:grpSp>
        <p:nvGrpSpPr>
          <p:cNvPr id="56" name="Group 55"/>
          <p:cNvGrpSpPr/>
          <p:nvPr/>
        </p:nvGrpSpPr>
        <p:grpSpPr>
          <a:xfrm>
            <a:off x="943284" y="5424916"/>
            <a:ext cx="10343190" cy="1248351"/>
            <a:chOff x="943284" y="5424916"/>
            <a:chExt cx="10343190" cy="1248351"/>
          </a:xfrm>
        </p:grpSpPr>
        <p:sp>
          <p:nvSpPr>
            <p:cNvPr id="57" name="TextBox 56"/>
            <p:cNvSpPr txBox="1"/>
            <p:nvPr/>
          </p:nvSpPr>
          <p:spPr>
            <a:xfrm>
              <a:off x="5611632" y="5853511"/>
              <a:ext cx="1395664" cy="307777"/>
            </a:xfrm>
            <a:prstGeom prst="rect">
              <a:avLst/>
            </a:prstGeom>
            <a:noFill/>
          </p:spPr>
          <p:txBody>
            <a:bodyPr wrap="square" rtlCol="0">
              <a:spAutoFit/>
            </a:bodyPr>
            <a:lstStyle/>
            <a:p>
              <a:r>
                <a:rPr lang="ru-RU" sz="1400" dirty="0">
                  <a:solidFill>
                    <a:srgbClr val="FFC20E"/>
                  </a:solidFill>
                  <a:latin typeface="Calibri"/>
                </a:rPr>
                <a:t>Все пакеты</a:t>
              </a:r>
              <a:endParaRPr lang="en-US" sz="1400" dirty="0">
                <a:solidFill>
                  <a:srgbClr val="FFC20E"/>
                </a:solidFill>
                <a:latin typeface="Calibri"/>
              </a:endParaRPr>
            </a:p>
          </p:txBody>
        </p:sp>
        <p:sp>
          <p:nvSpPr>
            <p:cNvPr id="58" name="TextBox 57"/>
            <p:cNvSpPr txBox="1"/>
            <p:nvPr/>
          </p:nvSpPr>
          <p:spPr>
            <a:xfrm>
              <a:off x="1105545" y="6334713"/>
              <a:ext cx="783536" cy="338554"/>
            </a:xfrm>
            <a:prstGeom prst="rect">
              <a:avLst/>
            </a:prstGeom>
            <a:noFill/>
          </p:spPr>
          <p:txBody>
            <a:bodyPr wrap="square" rtlCol="0">
              <a:spAutoFit/>
            </a:bodyPr>
            <a:lstStyle/>
            <a:p>
              <a:pPr algn="ctr"/>
              <a:r>
                <a:rPr lang="en-US" sz="1600" dirty="0">
                  <a:solidFill>
                    <a:srgbClr val="CC9900"/>
                  </a:solidFill>
                  <a:latin typeface="Calibri"/>
                </a:rPr>
                <a:t>TAP</a:t>
              </a:r>
            </a:p>
          </p:txBody>
        </p:sp>
        <p:grpSp>
          <p:nvGrpSpPr>
            <p:cNvPr id="59" name="Group 58"/>
            <p:cNvGrpSpPr/>
            <p:nvPr/>
          </p:nvGrpSpPr>
          <p:grpSpPr>
            <a:xfrm>
              <a:off x="4687253" y="5834434"/>
              <a:ext cx="848132" cy="730321"/>
              <a:chOff x="9039290" y="5783920"/>
              <a:chExt cx="1065473" cy="882988"/>
            </a:xfrm>
          </p:grpSpPr>
          <p:sp>
            <p:nvSpPr>
              <p:cNvPr id="64" name="Oval 63"/>
              <p:cNvSpPr>
                <a:spLocks noChangeAspect="1"/>
              </p:cNvSpPr>
              <p:nvPr/>
            </p:nvSpPr>
            <p:spPr>
              <a:xfrm>
                <a:off x="9251986" y="5892585"/>
                <a:ext cx="640080" cy="640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65" name="Picture 64" descr="magnify.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039290" y="5783920"/>
                <a:ext cx="1065473" cy="882988"/>
              </a:xfrm>
              <a:prstGeom prst="rect">
                <a:avLst/>
              </a:prstGeom>
            </p:spPr>
          </p:pic>
        </p:grpSp>
        <p:sp>
          <p:nvSpPr>
            <p:cNvPr id="60" name="TextBox 59"/>
            <p:cNvSpPr txBox="1"/>
            <p:nvPr/>
          </p:nvSpPr>
          <p:spPr>
            <a:xfrm>
              <a:off x="2290974" y="5424916"/>
              <a:ext cx="1395664" cy="369332"/>
            </a:xfrm>
            <a:prstGeom prst="rect">
              <a:avLst/>
            </a:prstGeom>
            <a:noFill/>
          </p:spPr>
          <p:txBody>
            <a:bodyPr wrap="square" rtlCol="0">
              <a:spAutoFit/>
            </a:bodyPr>
            <a:lstStyle/>
            <a:p>
              <a:r>
                <a:rPr lang="en-US" dirty="0">
                  <a:solidFill>
                    <a:srgbClr val="FFC20E"/>
                  </a:solidFill>
                  <a:latin typeface="Calibri"/>
                </a:rPr>
                <a:t>Raw Packets</a:t>
              </a:r>
            </a:p>
          </p:txBody>
        </p:sp>
        <p:pic>
          <p:nvPicPr>
            <p:cNvPr id="61" name="Picture 6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72316" y="5749423"/>
              <a:ext cx="1014158" cy="738514"/>
            </a:xfrm>
            <a:prstGeom prst="rect">
              <a:avLst/>
            </a:prstGeom>
          </p:spPr>
        </p:pic>
        <p:pic>
          <p:nvPicPr>
            <p:cNvPr id="62" name="Picture 61"/>
            <p:cNvPicPr>
              <a:picLocks noChangeAspect="1"/>
            </p:cNvPicPr>
            <p:nvPr/>
          </p:nvPicPr>
          <p:blipFill>
            <a:blip r:embed="rId15">
              <a:duotone>
                <a:srgbClr val="CEDC00">
                  <a:shade val="45000"/>
                  <a:satMod val="135000"/>
                </a:srgbClr>
                <a:prstClr val="white"/>
              </a:duotone>
              <a:extLst>
                <a:ext uri="{28A0092B-C50C-407E-A947-70E740481C1C}">
                  <a14:useLocalDpi xmlns:a14="http://schemas.microsoft.com/office/drawing/2010/main"/>
                </a:ext>
              </a:extLst>
            </a:blip>
            <a:stretch>
              <a:fillRect/>
            </a:stretch>
          </p:blipFill>
          <p:spPr>
            <a:xfrm>
              <a:off x="2688454" y="5749423"/>
              <a:ext cx="1505047" cy="842754"/>
            </a:xfrm>
            <a:prstGeom prst="rect">
              <a:avLst/>
            </a:prstGeom>
          </p:spPr>
        </p:pic>
        <p:sp>
          <p:nvSpPr>
            <p:cNvPr id="63" name="Cube 62"/>
            <p:cNvSpPr/>
            <p:nvPr/>
          </p:nvSpPr>
          <p:spPr>
            <a:xfrm>
              <a:off x="943284" y="5790433"/>
              <a:ext cx="1134993" cy="564022"/>
            </a:xfrm>
            <a:prstGeom prst="cube">
              <a:avLst/>
            </a:prstGeom>
            <a:gradFill rotWithShape="1">
              <a:gsLst>
                <a:gs pos="50000">
                  <a:srgbClr val="CEDC00">
                    <a:lumMod val="60000"/>
                    <a:lumOff val="40000"/>
                  </a:srgbClr>
                </a:gs>
                <a:gs pos="0">
                  <a:srgbClr val="CC9900"/>
                </a:gs>
                <a:gs pos="100000">
                  <a:srgbClr val="CEDC00">
                    <a:lumMod val="60000"/>
                    <a:lumOff val="40000"/>
                  </a:srgbClr>
                </a:gs>
              </a:gsLst>
              <a:lin ang="16200000" scaled="0"/>
            </a:gradFill>
            <a:ln w="9525" cap="flat" cmpd="sng" algn="ctr">
              <a:solidFill>
                <a:srgbClr val="CC9900"/>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defRPr/>
              </a:pPr>
              <a:endParaRPr lang="en-US" kern="0" dirty="0">
                <a:solidFill>
                  <a:prstClr val="white"/>
                </a:solidFill>
                <a:latin typeface="Calibri"/>
              </a:endParaRPr>
            </a:p>
          </p:txBody>
        </p:sp>
      </p:grpSp>
      <p:sp>
        <p:nvSpPr>
          <p:cNvPr id="66" name="Rounded Rectangle 65"/>
          <p:cNvSpPr/>
          <p:nvPr/>
        </p:nvSpPr>
        <p:spPr>
          <a:xfrm>
            <a:off x="213894" y="4141279"/>
            <a:ext cx="11764211" cy="1353939"/>
          </a:xfrm>
          <a:prstGeom prst="round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endParaRPr>
          </a:p>
        </p:txBody>
      </p:sp>
    </p:spTree>
    <p:extLst>
      <p:ext uri="{BB962C8B-B14F-4D97-AF65-F5344CB8AC3E}">
        <p14:creationId xmlns:p14="http://schemas.microsoft.com/office/powerpoint/2010/main" val="162881701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0197"/>
            <a:ext cx="10515600" cy="745154"/>
          </a:xfrm>
        </p:spPr>
        <p:txBody>
          <a:bodyPr/>
          <a:lstStyle/>
          <a:p>
            <a:r>
              <a:rPr lang="en-US" dirty="0"/>
              <a:t>ATIP – Deep Packet Inspection</a:t>
            </a:r>
          </a:p>
        </p:txBody>
      </p:sp>
      <p:sp>
        <p:nvSpPr>
          <p:cNvPr id="5" name="Content Placeholder 4"/>
          <p:cNvSpPr>
            <a:spLocks noGrp="1"/>
          </p:cNvSpPr>
          <p:nvPr>
            <p:ph sz="quarter" idx="10"/>
          </p:nvPr>
        </p:nvSpPr>
        <p:spPr>
          <a:xfrm>
            <a:off x="952500" y="1603375"/>
            <a:ext cx="4229100" cy="365125"/>
          </a:xfrm>
        </p:spPr>
        <p:txBody>
          <a:bodyPr/>
          <a:lstStyle/>
          <a:p>
            <a:r>
              <a:rPr lang="en-US" dirty="0"/>
              <a:t>Uses ATI engine to perform Deep Packet Inspection</a:t>
            </a:r>
          </a:p>
          <a:p>
            <a:endParaRPr lang="en-US" dirty="0"/>
          </a:p>
          <a:p>
            <a:r>
              <a:rPr lang="en-US" dirty="0"/>
              <a:t>Identifies</a:t>
            </a:r>
          </a:p>
          <a:p>
            <a:pPr lvl="1"/>
            <a:r>
              <a:rPr lang="en-US" dirty="0"/>
              <a:t>Applications</a:t>
            </a:r>
          </a:p>
          <a:p>
            <a:pPr lvl="1"/>
            <a:r>
              <a:rPr lang="en-US" dirty="0"/>
              <a:t>Application events</a:t>
            </a:r>
          </a:p>
          <a:p>
            <a:pPr lvl="1"/>
            <a:r>
              <a:rPr lang="en-US" dirty="0"/>
              <a:t>Handset OS</a:t>
            </a:r>
          </a:p>
          <a:p>
            <a:pPr lvl="1"/>
            <a:r>
              <a:rPr lang="en-US" dirty="0"/>
              <a:t>Browser</a:t>
            </a:r>
          </a:p>
          <a:p>
            <a:pPr lvl="1"/>
            <a:r>
              <a:rPr lang="en-US" dirty="0"/>
              <a:t>Geolocation</a:t>
            </a:r>
          </a:p>
          <a:p>
            <a:pPr lvl="1"/>
            <a:endParaRPr lang="en-US" dirty="0"/>
          </a:p>
          <a:p>
            <a:r>
              <a:rPr lang="en-US" dirty="0"/>
              <a:t>Subscription</a:t>
            </a:r>
          </a:p>
          <a:p>
            <a:pPr lvl="1"/>
            <a:r>
              <a:rPr lang="en-US" dirty="0"/>
              <a:t>Profiles update every 3 weeks</a:t>
            </a:r>
          </a:p>
        </p:txBody>
      </p:sp>
      <p:pic>
        <p:nvPicPr>
          <p:cNvPr id="4" name="Picture 3"/>
          <p:cNvPicPr>
            <a:picLocks noChangeAspect="1"/>
          </p:cNvPicPr>
          <p:nvPr/>
        </p:nvPicPr>
        <p:blipFill>
          <a:blip r:embed="rId2"/>
          <a:stretch>
            <a:fillRect/>
          </a:stretch>
        </p:blipFill>
        <p:spPr>
          <a:xfrm>
            <a:off x="5621945" y="1144357"/>
            <a:ext cx="6102279" cy="4037476"/>
          </a:xfrm>
          <a:prstGeom prst="rect">
            <a:avLst/>
          </a:prstGeom>
        </p:spPr>
      </p:pic>
    </p:spTree>
    <p:extLst>
      <p:ext uri="{BB962C8B-B14F-4D97-AF65-F5344CB8AC3E}">
        <p14:creationId xmlns:p14="http://schemas.microsoft.com/office/powerpoint/2010/main" val="1798877893"/>
      </p:ext>
    </p:extLst>
  </p:cSld>
  <p:clrMapOvr>
    <a:masterClrMapping/>
  </p:clrMapOvr>
  <p:transition spd="slow">
    <p:strips/>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58792" y="270808"/>
            <a:ext cx="11645661" cy="919638"/>
          </a:xfrm>
        </p:spPr>
        <p:txBody>
          <a:bodyPr>
            <a:normAutofit/>
          </a:bodyPr>
          <a:lstStyle/>
          <a:p>
            <a:r>
              <a:rPr lang="en-US" sz="2800" dirty="0">
                <a:solidFill>
                  <a:srgbClr val="37B0C8"/>
                </a:solidFill>
                <a:latin typeface="Arial" charset="0"/>
                <a:ea typeface="Arial" charset="0"/>
                <a:cs typeface="Arial" charset="0"/>
              </a:rPr>
              <a:t>T</a:t>
            </a:r>
            <a:r>
              <a:rPr lang="en-US" sz="2800" cap="none" dirty="0">
                <a:solidFill>
                  <a:srgbClr val="37B0C8"/>
                </a:solidFill>
                <a:latin typeface="Arial" charset="0"/>
                <a:ea typeface="Arial" charset="0"/>
                <a:cs typeface="Arial" charset="0"/>
              </a:rPr>
              <a:t>hreat</a:t>
            </a:r>
            <a:r>
              <a:rPr lang="en-US" sz="2800" dirty="0">
                <a:solidFill>
                  <a:srgbClr val="37B0C8"/>
                </a:solidFill>
                <a:latin typeface="Arial" charset="0"/>
                <a:ea typeface="Arial" charset="0"/>
                <a:cs typeface="Arial" charset="0"/>
              </a:rPr>
              <a:t>ARMOR: </a:t>
            </a:r>
            <a:r>
              <a:rPr lang="en-US" sz="2800" b="1" dirty="0">
                <a:solidFill>
                  <a:srgbClr val="37B0C8"/>
                </a:solidFill>
                <a:latin typeface="Arial" charset="0"/>
                <a:ea typeface="Arial" charset="0"/>
                <a:cs typeface="Arial" charset="0"/>
              </a:rPr>
              <a:t>FILTER OUT </a:t>
            </a:r>
            <a:r>
              <a:rPr lang="en-US" sz="2800" b="1" dirty="0">
                <a:latin typeface="Arial" charset="0"/>
                <a:ea typeface="Arial" charset="0"/>
                <a:cs typeface="Arial" charset="0"/>
              </a:rPr>
              <a:t>KNOWN BAD </a:t>
            </a:r>
            <a:r>
              <a:rPr lang="en-US" sz="2800" dirty="0">
                <a:latin typeface="Arial" charset="0"/>
                <a:ea typeface="Arial" charset="0"/>
                <a:cs typeface="Arial" charset="0"/>
              </a:rPr>
              <a:t>/ unwanted </a:t>
            </a:r>
            <a:r>
              <a:rPr lang="en-US" sz="2800" b="1" dirty="0">
                <a:latin typeface="Arial" charset="0"/>
                <a:ea typeface="Arial" charset="0"/>
                <a:cs typeface="Arial" charset="0"/>
              </a:rPr>
              <a:t>IP</a:t>
            </a:r>
            <a:r>
              <a:rPr lang="en-US" sz="2800" cap="none" dirty="0">
                <a:latin typeface="Arial" charset="0"/>
                <a:ea typeface="Arial" charset="0"/>
                <a:cs typeface="Arial" charset="0"/>
              </a:rPr>
              <a:t>s</a:t>
            </a:r>
            <a:endParaRPr lang="en-US" sz="2800" b="1" cap="none" dirty="0">
              <a:latin typeface="Arial" charset="0"/>
              <a:ea typeface="Arial" charset="0"/>
              <a:cs typeface="Arial" charset="0"/>
            </a:endParaRPr>
          </a:p>
        </p:txBody>
      </p:sp>
      <p:grpSp>
        <p:nvGrpSpPr>
          <p:cNvPr id="2" name="Group 1"/>
          <p:cNvGrpSpPr/>
          <p:nvPr/>
        </p:nvGrpSpPr>
        <p:grpSpPr>
          <a:xfrm>
            <a:off x="5331125" y="3260785"/>
            <a:ext cx="6290213" cy="2398143"/>
            <a:chOff x="572187" y="785086"/>
            <a:chExt cx="11049151" cy="388171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5814" y="839950"/>
              <a:ext cx="1182624" cy="156667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8431" y="1049758"/>
              <a:ext cx="1868424" cy="134721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1447" y="785086"/>
              <a:ext cx="1060704" cy="1763268"/>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187" y="988540"/>
              <a:ext cx="1839468" cy="135636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3099" y="2816660"/>
              <a:ext cx="2057400" cy="165354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8555" y="2903528"/>
              <a:ext cx="1060704" cy="1763268"/>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2914" y="3122984"/>
              <a:ext cx="1868424" cy="1347216"/>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0609" y="2906596"/>
              <a:ext cx="1182624" cy="1566672"/>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30207" y="839950"/>
              <a:ext cx="2057400" cy="1653540"/>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25030" y="2965250"/>
              <a:ext cx="1839468" cy="1356360"/>
            </a:xfrm>
            <a:prstGeom prst="rect">
              <a:avLst/>
            </a:prstGeom>
          </p:spPr>
        </p:pic>
      </p:grpSp>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85100" y="1541530"/>
            <a:ext cx="1525103" cy="1524093"/>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1143" y="1791553"/>
            <a:ext cx="2757852" cy="3390047"/>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28427" y="1514409"/>
            <a:ext cx="1525103" cy="1524093"/>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14507" y="1549124"/>
            <a:ext cx="1525103" cy="1524093"/>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90315" y="1549124"/>
            <a:ext cx="1525103" cy="1524093"/>
          </a:xfrm>
          <a:prstGeom prst="rect">
            <a:avLst/>
          </a:prstGeom>
        </p:spPr>
      </p:pic>
      <p:sp>
        <p:nvSpPr>
          <p:cNvPr id="3" name="&quot;No&quot; Symbol 2"/>
          <p:cNvSpPr/>
          <p:nvPr/>
        </p:nvSpPr>
        <p:spPr>
          <a:xfrm>
            <a:off x="6146593" y="1393639"/>
            <a:ext cx="4260025" cy="4437608"/>
          </a:xfrm>
          <a:prstGeom prst="noSmoking">
            <a:avLst>
              <a:gd name="adj" fmla="val 11426"/>
            </a:avLst>
          </a:prstGeom>
          <a:solidFill>
            <a:schemeClr val="bg2"/>
          </a:soli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207231820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Arrow Connector 47"/>
          <p:cNvCxnSpPr/>
          <p:nvPr/>
        </p:nvCxnSpPr>
        <p:spPr>
          <a:xfrm flipV="1">
            <a:off x="2001262" y="4191576"/>
            <a:ext cx="3095513" cy="9126"/>
          </a:xfrm>
          <a:prstGeom prst="straightConnector1">
            <a:avLst/>
          </a:prstGeom>
          <a:ln w="38100" cap="rnd">
            <a:solidFill>
              <a:schemeClr val="accent1"/>
            </a:solidFill>
            <a:headEnd type="triangl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6856573" y="4025573"/>
            <a:ext cx="2783387" cy="8861"/>
          </a:xfrm>
          <a:prstGeom prst="straightConnector1">
            <a:avLst/>
          </a:prstGeom>
          <a:ln w="38100" cap="rnd">
            <a:solidFill>
              <a:schemeClr val="accent3"/>
            </a:solidFill>
            <a:headEnd type="triangl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V="1">
            <a:off x="6856573" y="3852556"/>
            <a:ext cx="2783387" cy="7014"/>
          </a:xfrm>
          <a:prstGeom prst="straightConnector1">
            <a:avLst/>
          </a:prstGeom>
          <a:ln w="38100" cap="rnd">
            <a:solidFill>
              <a:schemeClr val="bg2">
                <a:lumMod val="50000"/>
              </a:schemeClr>
            </a:solidFill>
            <a:headEnd type="triangl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V="1">
            <a:off x="6848271" y="3668667"/>
            <a:ext cx="2797417" cy="8301"/>
          </a:xfrm>
          <a:prstGeom prst="straightConnector1">
            <a:avLst/>
          </a:prstGeom>
          <a:ln w="38100" cap="rnd">
            <a:solidFill>
              <a:schemeClr val="accent2"/>
            </a:solidFill>
            <a:headEnd type="triangl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6856573" y="4208177"/>
            <a:ext cx="2783387" cy="31208"/>
          </a:xfrm>
          <a:prstGeom prst="straightConnector1">
            <a:avLst/>
          </a:prstGeom>
          <a:ln w="38100" cap="rnd">
            <a:solidFill>
              <a:schemeClr val="accent1"/>
            </a:solidFill>
            <a:headEnd type="triangl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2095499" y="4379831"/>
            <a:ext cx="7537554" cy="35529"/>
          </a:xfrm>
          <a:prstGeom prst="straightConnector1">
            <a:avLst/>
          </a:prstGeom>
          <a:ln w="38100" cap="sq">
            <a:solidFill>
              <a:srgbClr val="003A5D"/>
            </a:solidFill>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06155" y="497543"/>
            <a:ext cx="11630281" cy="373947"/>
          </a:xfrm>
          <a:prstGeom prst="rect">
            <a:avLst/>
          </a:prstGeom>
          <a:noFill/>
        </p:spPr>
        <p:txBody>
          <a:bodyPr wrap="square" lIns="0" tIns="0" rIns="0" bIns="0" rtlCol="0">
            <a:noAutofit/>
          </a:bodyPr>
          <a:lstStyle/>
          <a:p>
            <a:pPr>
              <a:spcBef>
                <a:spcPts val="1000"/>
              </a:spcBef>
            </a:pPr>
            <a:r>
              <a:rPr lang="en-US" sz="2800" b="1" dirty="0">
                <a:solidFill>
                  <a:schemeClr val="bg2"/>
                </a:solidFill>
              </a:rPr>
              <a:t>THREAT INTELLIGENCE GATEWAY AUTOMATES FILTERING </a:t>
            </a:r>
          </a:p>
        </p:txBody>
      </p:sp>
      <p:sp>
        <p:nvSpPr>
          <p:cNvPr id="7" name="Rectangle 6"/>
          <p:cNvSpPr/>
          <p:nvPr/>
        </p:nvSpPr>
        <p:spPr>
          <a:xfrm>
            <a:off x="1764652" y="1069007"/>
            <a:ext cx="8260386" cy="405583"/>
          </a:xfrm>
          <a:prstGeom prst="rect">
            <a:avLst/>
          </a:prstGeom>
        </p:spPr>
        <p:txBody>
          <a:bodyPr lIns="0" tIns="0" rIns="0" bIns="0">
            <a:noAutofit/>
          </a:bodyPr>
          <a:lstStyle/>
          <a:p>
            <a:pPr algn="ctr">
              <a:lnSpc>
                <a:spcPts val="3000"/>
              </a:lnSpc>
            </a:pPr>
            <a:r>
              <a:rPr lang="en-US" sz="2000" b="1" dirty="0"/>
              <a:t> Blocks known-bad IPs  </a:t>
            </a:r>
          </a:p>
        </p:txBody>
      </p:sp>
      <p:sp>
        <p:nvSpPr>
          <p:cNvPr id="49" name="Right Brace 48"/>
          <p:cNvSpPr/>
          <p:nvPr/>
        </p:nvSpPr>
        <p:spPr>
          <a:xfrm rot="5400000">
            <a:off x="5658738" y="-425949"/>
            <a:ext cx="325444" cy="6200256"/>
          </a:xfrm>
          <a:prstGeom prst="rightBrace">
            <a:avLst>
              <a:gd name="adj1" fmla="val 43750"/>
              <a:gd name="adj2" fmla="val 50264"/>
            </a:avLst>
          </a:prstGeom>
          <a:ln w="9525" cmpd="sng">
            <a:solidFill>
              <a:srgbClr val="E3183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Rectangle 71"/>
          <p:cNvSpPr/>
          <p:nvPr/>
        </p:nvSpPr>
        <p:spPr>
          <a:xfrm flipH="1">
            <a:off x="6815069" y="3581002"/>
            <a:ext cx="2206623" cy="743377"/>
          </a:xfrm>
          <a:custGeom>
            <a:avLst/>
            <a:gdLst>
              <a:gd name="connsiteX0" fmla="*/ 0 w 1414163"/>
              <a:gd name="connsiteY0" fmla="*/ 0 h 793350"/>
              <a:gd name="connsiteX1" fmla="*/ 1414163 w 1414163"/>
              <a:gd name="connsiteY1" fmla="*/ 0 h 793350"/>
              <a:gd name="connsiteX2" fmla="*/ 1414163 w 1414163"/>
              <a:gd name="connsiteY2" fmla="*/ 793350 h 793350"/>
              <a:gd name="connsiteX3" fmla="*/ 0 w 1414163"/>
              <a:gd name="connsiteY3" fmla="*/ 793350 h 793350"/>
              <a:gd name="connsiteX4" fmla="*/ 0 w 1414163"/>
              <a:gd name="connsiteY4" fmla="*/ 0 h 793350"/>
              <a:gd name="connsiteX0" fmla="*/ 0 w 1414163"/>
              <a:gd name="connsiteY0" fmla="*/ 0 h 793350"/>
              <a:gd name="connsiteX1" fmla="*/ 1414163 w 1414163"/>
              <a:gd name="connsiteY1" fmla="*/ 0 h 793350"/>
              <a:gd name="connsiteX2" fmla="*/ 1414163 w 1414163"/>
              <a:gd name="connsiteY2" fmla="*/ 793350 h 793350"/>
              <a:gd name="connsiteX3" fmla="*/ 20000 w 1414163"/>
              <a:gd name="connsiteY3" fmla="*/ 788351 h 793350"/>
              <a:gd name="connsiteX4" fmla="*/ 0 w 1414163"/>
              <a:gd name="connsiteY4" fmla="*/ 0 h 79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4163" h="793350">
                <a:moveTo>
                  <a:pt x="0" y="0"/>
                </a:moveTo>
                <a:lnTo>
                  <a:pt x="1414163" y="0"/>
                </a:lnTo>
                <a:lnTo>
                  <a:pt x="1414163" y="793350"/>
                </a:lnTo>
                <a:lnTo>
                  <a:pt x="20000" y="788351"/>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2772840" y="3347509"/>
            <a:ext cx="2332235" cy="9119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4"/>
          </p:nvPr>
        </p:nvSpPr>
        <p:spPr/>
        <p:txBody>
          <a:bodyPr/>
          <a:lstStyle/>
          <a:p>
            <a:fld id="{4D30D42E-8FC7-F944-A98F-9116ED6A66D1}" type="slidenum">
              <a:rPr lang="en-US" smtClean="0"/>
              <a:pPr/>
              <a:t>29</a:t>
            </a:fld>
            <a:endParaRPr lang="en-US" dirty="0"/>
          </a:p>
        </p:txBody>
      </p:sp>
      <p:pic>
        <p:nvPicPr>
          <p:cNvPr id="41" name="Picture 40" descr="TA.png"/>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149731" y="5408268"/>
            <a:ext cx="7490229" cy="817684"/>
          </a:xfrm>
          <a:prstGeom prst="rect">
            <a:avLst/>
          </a:prstGeom>
          <a:ln>
            <a:noFill/>
          </a:ln>
          <a:effectLst>
            <a:outerShdw blurRad="292100" dist="139700" dir="2700000" algn="tl" rotWithShape="0">
              <a:srgbClr val="333333">
                <a:alpha val="65000"/>
              </a:srgbClr>
            </a:outerShdw>
          </a:effectLst>
        </p:spPr>
      </p:pic>
      <p:pic>
        <p:nvPicPr>
          <p:cNvPr id="46" name="Picture 45"/>
          <p:cNvPicPr>
            <a:picLocks noChangeAspect="1"/>
          </p:cNvPicPr>
          <p:nvPr/>
        </p:nvPicPr>
        <p:blipFill rotWithShape="1">
          <a:blip r:embed="rId5" cstate="print">
            <a:extLst>
              <a:ext uri="{28A0092B-C50C-407E-A947-70E740481C1C}">
                <a14:useLocalDpi xmlns:a14="http://schemas.microsoft.com/office/drawing/2010/main" val="0"/>
              </a:ext>
            </a:extLst>
          </a:blip>
          <a:srcRect r="82898" b="9309"/>
          <a:stretch/>
        </p:blipFill>
        <p:spPr>
          <a:xfrm>
            <a:off x="2429165" y="3264853"/>
            <a:ext cx="1008944" cy="1274332"/>
          </a:xfrm>
          <a:prstGeom prst="rect">
            <a:avLst/>
          </a:prstGeom>
        </p:spPr>
      </p:pic>
      <p:grpSp>
        <p:nvGrpSpPr>
          <p:cNvPr id="42" name="Group 41"/>
          <p:cNvGrpSpPr/>
          <p:nvPr/>
        </p:nvGrpSpPr>
        <p:grpSpPr>
          <a:xfrm>
            <a:off x="3005687" y="4549185"/>
            <a:ext cx="5086014" cy="1480816"/>
            <a:chOff x="3215271" y="3510284"/>
            <a:chExt cx="3718930" cy="1480816"/>
          </a:xfrm>
          <a:effectLst/>
        </p:grpSpPr>
        <p:cxnSp>
          <p:nvCxnSpPr>
            <p:cNvPr id="43" name="Elbow Connector 42"/>
            <p:cNvCxnSpPr/>
            <p:nvPr/>
          </p:nvCxnSpPr>
          <p:spPr>
            <a:xfrm rot="16200000" flipV="1">
              <a:off x="4371488" y="2354067"/>
              <a:ext cx="1176016" cy="3488450"/>
            </a:xfrm>
            <a:prstGeom prst="bentConnector3">
              <a:avLst>
                <a:gd name="adj1" fmla="val 50000"/>
              </a:avLst>
            </a:prstGeom>
            <a:ln>
              <a:solidFill>
                <a:schemeClr val="accent1"/>
              </a:solidFill>
              <a:tailEnd type="arrow"/>
            </a:ln>
            <a:effectLst/>
          </p:spPr>
          <p:style>
            <a:lnRef idx="3">
              <a:schemeClr val="dk1"/>
            </a:lnRef>
            <a:fillRef idx="0">
              <a:schemeClr val="dk1"/>
            </a:fillRef>
            <a:effectRef idx="2">
              <a:schemeClr val="dk1"/>
            </a:effectRef>
            <a:fontRef idx="minor">
              <a:schemeClr val="tx1"/>
            </a:fontRef>
          </p:style>
        </p:cxnSp>
        <p:sp>
          <p:nvSpPr>
            <p:cNvPr id="53" name="Rectangle 52"/>
            <p:cNvSpPr/>
            <p:nvPr/>
          </p:nvSpPr>
          <p:spPr>
            <a:xfrm>
              <a:off x="6465040" y="4686300"/>
              <a:ext cx="469161" cy="304800"/>
            </a:xfrm>
            <a:prstGeom prst="rect">
              <a:avLst/>
            </a:prstGeom>
            <a:solidFill>
              <a:srgbClr val="C0504D">
                <a:alpha val="13000"/>
              </a:srgb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8" name="Picture 37"/>
          <p:cNvPicPr>
            <a:picLocks noChangeAspect="1"/>
          </p:cNvPicPr>
          <p:nvPr/>
        </p:nvPicPr>
        <p:blipFill rotWithShape="1">
          <a:blip r:embed="rId5" cstate="print">
            <a:extLst>
              <a:ext uri="{28A0092B-C50C-407E-A947-70E740481C1C}">
                <a14:useLocalDpi xmlns:a14="http://schemas.microsoft.com/office/drawing/2010/main" val="0"/>
              </a:ext>
            </a:extLst>
          </a:blip>
          <a:srcRect r="82898" b="9309"/>
          <a:stretch/>
        </p:blipFill>
        <p:spPr>
          <a:xfrm>
            <a:off x="8130086" y="3264853"/>
            <a:ext cx="1008944" cy="1274332"/>
          </a:xfrm>
          <a:prstGeom prst="rect">
            <a:avLst/>
          </a:prstGeom>
        </p:spPr>
      </p:pic>
      <p:grpSp>
        <p:nvGrpSpPr>
          <p:cNvPr id="54" name="Group 53"/>
          <p:cNvGrpSpPr/>
          <p:nvPr/>
        </p:nvGrpSpPr>
        <p:grpSpPr>
          <a:xfrm>
            <a:off x="8091701" y="4549185"/>
            <a:ext cx="687174" cy="1480816"/>
            <a:chOff x="6934200" y="3510284"/>
            <a:chExt cx="687174" cy="1480816"/>
          </a:xfrm>
          <a:effectLst/>
        </p:grpSpPr>
        <p:sp>
          <p:nvSpPr>
            <p:cNvPr id="56" name="Rectangle 55"/>
            <p:cNvSpPr/>
            <p:nvPr/>
          </p:nvSpPr>
          <p:spPr>
            <a:xfrm>
              <a:off x="6934200" y="4686300"/>
              <a:ext cx="687174" cy="304800"/>
            </a:xfrm>
            <a:prstGeom prst="rect">
              <a:avLst/>
            </a:prstGeom>
            <a:solidFill>
              <a:srgbClr val="C0504D">
                <a:alpha val="13000"/>
              </a:srgb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Elbow Connector 56"/>
            <p:cNvCxnSpPr>
              <a:stCxn id="56" idx="0"/>
            </p:cNvCxnSpPr>
            <p:nvPr/>
          </p:nvCxnSpPr>
          <p:spPr>
            <a:xfrm rot="5400000" flipH="1" flipV="1">
              <a:off x="6822787" y="3965284"/>
              <a:ext cx="1176016" cy="266016"/>
            </a:xfrm>
            <a:prstGeom prst="bentConnector3">
              <a:avLst>
                <a:gd name="adj1" fmla="val 50000"/>
              </a:avLst>
            </a:prstGeom>
            <a:ln>
              <a:solidFill>
                <a:schemeClr val="accent1"/>
              </a:solidFill>
              <a:tailEnd type="arrow"/>
            </a:ln>
            <a:effectLst/>
          </p:spPr>
          <p:style>
            <a:lnRef idx="3">
              <a:schemeClr val="dk1"/>
            </a:lnRef>
            <a:fillRef idx="0">
              <a:schemeClr val="dk1"/>
            </a:fillRef>
            <a:effectRef idx="2">
              <a:schemeClr val="dk1"/>
            </a:effectRef>
            <a:fontRef idx="minor">
              <a:schemeClr val="tx1"/>
            </a:fontRef>
          </p:style>
        </p:cxnSp>
      </p:grpSp>
      <p:sp>
        <p:nvSpPr>
          <p:cNvPr id="67" name="Oval 66"/>
          <p:cNvSpPr/>
          <p:nvPr/>
        </p:nvSpPr>
        <p:spPr>
          <a:xfrm>
            <a:off x="9422860" y="3042162"/>
            <a:ext cx="1984542" cy="19845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0" name="Chart 69"/>
          <p:cNvGraphicFramePr/>
          <p:nvPr>
            <p:extLst/>
          </p:nvPr>
        </p:nvGraphicFramePr>
        <p:xfrm>
          <a:off x="8288043" y="2889046"/>
          <a:ext cx="3973229" cy="2198605"/>
        </p:xfrm>
        <a:graphic>
          <a:graphicData uri="http://schemas.openxmlformats.org/drawingml/2006/chart">
            <c:chart xmlns:c="http://schemas.openxmlformats.org/drawingml/2006/chart" xmlns:r="http://schemas.openxmlformats.org/officeDocument/2006/relationships" r:id="rId6"/>
          </a:graphicData>
        </a:graphic>
      </p:graphicFrame>
      <p:pic>
        <p:nvPicPr>
          <p:cNvPr id="60" name="Pictur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30613" y="3291704"/>
            <a:ext cx="203484" cy="203484"/>
          </a:xfrm>
          <a:prstGeom prst="rect">
            <a:avLst/>
          </a:prstGeom>
        </p:spPr>
      </p:pic>
      <p:pic>
        <p:nvPicPr>
          <p:cNvPr id="62" name="Picture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00799" y="4718603"/>
            <a:ext cx="198064" cy="198064"/>
          </a:xfrm>
          <a:prstGeom prst="rect">
            <a:avLst/>
          </a:prstGeom>
        </p:spPr>
      </p:pic>
      <p:pic>
        <p:nvPicPr>
          <p:cNvPr id="63" name="Picture 6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61381" y="3932778"/>
            <a:ext cx="203484" cy="203484"/>
          </a:xfrm>
          <a:prstGeom prst="rect">
            <a:avLst/>
          </a:prstGeom>
        </p:spPr>
      </p:pic>
      <p:pic>
        <p:nvPicPr>
          <p:cNvPr id="64" name="Picture 6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01744" y="4415360"/>
            <a:ext cx="203484" cy="203484"/>
          </a:xfrm>
          <a:prstGeom prst="rect">
            <a:avLst/>
          </a:prstGeom>
        </p:spPr>
      </p:pic>
      <p:pic>
        <p:nvPicPr>
          <p:cNvPr id="61" name="Picture 6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29569" y="3932778"/>
            <a:ext cx="203484" cy="203484"/>
          </a:xfrm>
          <a:prstGeom prst="rect">
            <a:avLst/>
          </a:prstGeom>
        </p:spPr>
      </p:pic>
      <p:pic>
        <p:nvPicPr>
          <p:cNvPr id="51" name="Picture 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032" y="2931609"/>
            <a:ext cx="1899282" cy="2377024"/>
          </a:xfrm>
          <a:prstGeom prst="rect">
            <a:avLst/>
          </a:prstGeom>
        </p:spPr>
      </p:pic>
      <p:pic>
        <p:nvPicPr>
          <p:cNvPr id="52" name="Picture 5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979" y="3156473"/>
            <a:ext cx="1479832" cy="1756291"/>
          </a:xfrm>
          <a:prstGeom prst="rect">
            <a:avLst/>
          </a:prstGeom>
        </p:spPr>
      </p:pic>
      <p:pic>
        <p:nvPicPr>
          <p:cNvPr id="55" name="Picture 5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26646" y="3694973"/>
            <a:ext cx="1207451" cy="565972"/>
          </a:xfrm>
          <a:prstGeom prst="rect">
            <a:avLst/>
          </a:prstGeom>
        </p:spPr>
      </p:pic>
      <p:sp>
        <p:nvSpPr>
          <p:cNvPr id="33" name="Rectangle 32"/>
          <p:cNvSpPr/>
          <p:nvPr/>
        </p:nvSpPr>
        <p:spPr>
          <a:xfrm>
            <a:off x="1888024" y="1860407"/>
            <a:ext cx="8260386" cy="394763"/>
          </a:xfrm>
          <a:prstGeom prst="rect">
            <a:avLst/>
          </a:prstGeom>
        </p:spPr>
        <p:txBody>
          <a:bodyPr lIns="0" tIns="0" rIns="0" bIns="0">
            <a:noAutofit/>
          </a:bodyPr>
          <a:lstStyle/>
          <a:p>
            <a:pPr algn="ctr">
              <a:lnSpc>
                <a:spcPts val="3000"/>
              </a:lnSpc>
            </a:pPr>
            <a:r>
              <a:rPr lang="en-US" sz="2000" b="1" dirty="0"/>
              <a:t>Reduces alert fatigue and false positives</a:t>
            </a:r>
          </a:p>
        </p:txBody>
      </p:sp>
      <p:sp>
        <p:nvSpPr>
          <p:cNvPr id="34" name="Rectangle 33"/>
          <p:cNvSpPr/>
          <p:nvPr/>
        </p:nvSpPr>
        <p:spPr>
          <a:xfrm>
            <a:off x="1764652" y="1460768"/>
            <a:ext cx="8260386" cy="472209"/>
          </a:xfrm>
          <a:prstGeom prst="rect">
            <a:avLst/>
          </a:prstGeom>
        </p:spPr>
        <p:txBody>
          <a:bodyPr lIns="0" tIns="0" rIns="0" bIns="0">
            <a:noAutofit/>
          </a:bodyPr>
          <a:lstStyle/>
          <a:p>
            <a:pPr algn="ctr">
              <a:lnSpc>
                <a:spcPts val="3000"/>
              </a:lnSpc>
            </a:pPr>
            <a:r>
              <a:rPr lang="en-US" sz="2000" b="1" dirty="0"/>
              <a:t> Eliminates untrusted countries</a:t>
            </a:r>
          </a:p>
          <a:p>
            <a:pPr algn="ctr">
              <a:lnSpc>
                <a:spcPts val="3000"/>
              </a:lnSpc>
            </a:pPr>
            <a:r>
              <a:rPr lang="en-US" sz="2000" b="1" dirty="0"/>
              <a:t> </a:t>
            </a:r>
          </a:p>
        </p:txBody>
      </p:sp>
      <p:sp>
        <p:nvSpPr>
          <p:cNvPr id="35" name="Rectangle 34"/>
          <p:cNvSpPr/>
          <p:nvPr/>
        </p:nvSpPr>
        <p:spPr>
          <a:xfrm>
            <a:off x="1847404" y="2264643"/>
            <a:ext cx="8260386" cy="435455"/>
          </a:xfrm>
          <a:prstGeom prst="rect">
            <a:avLst/>
          </a:prstGeom>
        </p:spPr>
        <p:txBody>
          <a:bodyPr lIns="0" tIns="0" rIns="0" bIns="0">
            <a:noAutofit/>
          </a:bodyPr>
          <a:lstStyle/>
          <a:p>
            <a:pPr algn="ctr">
              <a:lnSpc>
                <a:spcPts val="3000"/>
              </a:lnSpc>
            </a:pPr>
            <a:r>
              <a:rPr lang="en-US" sz="2000" b="1" dirty="0"/>
              <a:t>Improve in- and outbound threat defenses</a:t>
            </a:r>
          </a:p>
        </p:txBody>
      </p:sp>
    </p:spTree>
    <p:extLst>
      <p:ext uri="{BB962C8B-B14F-4D97-AF65-F5344CB8AC3E}">
        <p14:creationId xmlns:p14="http://schemas.microsoft.com/office/powerpoint/2010/main" val="15285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3" grpId="0"/>
      <p:bldP spid="34" grpId="0"/>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650164" y="1447155"/>
            <a:ext cx="432984" cy="4284032"/>
            <a:chOff x="2600518" y="1537334"/>
            <a:chExt cx="275522" cy="2804855"/>
          </a:xfrm>
        </p:grpSpPr>
        <p:sp>
          <p:nvSpPr>
            <p:cNvPr id="82" name="Pentagon 81"/>
            <p:cNvSpPr/>
            <p:nvPr/>
          </p:nvSpPr>
          <p:spPr>
            <a:xfrm rot="16200000">
              <a:off x="1339777" y="2805926"/>
              <a:ext cx="2804855" cy="267671"/>
            </a:xfrm>
            <a:prstGeom prst="homePlate">
              <a:avLst/>
            </a:prstGeom>
            <a:solidFill>
              <a:srgbClr val="17A5C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1" name="TextBox 80"/>
            <p:cNvSpPr txBox="1"/>
            <p:nvPr/>
          </p:nvSpPr>
          <p:spPr>
            <a:xfrm rot="16200000">
              <a:off x="1468979" y="2886238"/>
              <a:ext cx="2498096" cy="235018"/>
            </a:xfrm>
            <a:prstGeom prst="rect">
              <a:avLst/>
            </a:prstGeom>
            <a:noFill/>
          </p:spPr>
          <p:txBody>
            <a:bodyPr wrap="square" rtlCol="0" anchor="ctr">
              <a:spAutoFit/>
            </a:bodyPr>
            <a:lstStyle/>
            <a:p>
              <a:r>
                <a:rPr lang="en-US" b="1" dirty="0">
                  <a:solidFill>
                    <a:schemeClr val="bg1"/>
                  </a:solidFill>
                </a:rPr>
                <a:t> Development Lab to Production</a:t>
              </a:r>
            </a:p>
          </p:txBody>
        </p:sp>
      </p:grpSp>
      <p:sp>
        <p:nvSpPr>
          <p:cNvPr id="2" name="Retângulo 1"/>
          <p:cNvSpPr/>
          <p:nvPr/>
        </p:nvSpPr>
        <p:spPr>
          <a:xfrm>
            <a:off x="0" y="35442"/>
            <a:ext cx="9132984" cy="944874"/>
          </a:xfrm>
          <a:prstGeom prst="rect">
            <a:avLst/>
          </a:prstGeom>
        </p:spPr>
        <p:txBody>
          <a:bodyPr wrap="square">
            <a:spAutoFit/>
          </a:bodyPr>
          <a:lstStyle/>
          <a:p>
            <a:pPr marL="174625" indent="-174625">
              <a:lnSpc>
                <a:spcPct val="70000"/>
              </a:lnSpc>
              <a:spcAft>
                <a:spcPts val="600"/>
              </a:spcAft>
            </a:pPr>
            <a:r>
              <a:rPr lang="ru-RU" sz="3200" dirty="0" smtClean="0">
                <a:solidFill>
                  <a:srgbClr val="54524D"/>
                </a:solidFill>
                <a:latin typeface="Arial" pitchFamily="34" charset="0"/>
                <a:ea typeface="MS Gothic" pitchFamily="49" charset="-128"/>
                <a:cs typeface="Arial" pitchFamily="34" charset="0"/>
              </a:rPr>
              <a:t>Наиболее известные бренды</a:t>
            </a:r>
            <a:endParaRPr lang="pt-BR" sz="3200" dirty="0">
              <a:solidFill>
                <a:srgbClr val="54524D"/>
              </a:solidFill>
              <a:latin typeface="Arial" pitchFamily="34" charset="0"/>
              <a:ea typeface="MS Gothic" pitchFamily="49" charset="-128"/>
              <a:cs typeface="Arial" pitchFamily="34" charset="0"/>
            </a:endParaRPr>
          </a:p>
          <a:p>
            <a:pPr marL="174625" indent="-174625">
              <a:lnSpc>
                <a:spcPct val="70000"/>
              </a:lnSpc>
              <a:spcAft>
                <a:spcPts val="600"/>
              </a:spcAft>
            </a:pPr>
            <a:r>
              <a:rPr lang="pt-BR" sz="4000" b="1" dirty="0">
                <a:solidFill>
                  <a:srgbClr val="54524D"/>
                </a:solidFill>
                <a:latin typeface="Arial" pitchFamily="34" charset="0"/>
                <a:ea typeface="MS Gothic" pitchFamily="49" charset="-128"/>
                <a:cs typeface="Arial" pitchFamily="34" charset="0"/>
              </a:rPr>
              <a:t>                  </a:t>
            </a:r>
            <a:r>
              <a:rPr lang="ru-RU" sz="4000" b="1" dirty="0" smtClean="0">
                <a:solidFill>
                  <a:srgbClr val="54524D"/>
                </a:solidFill>
                <a:latin typeface="Arial" pitchFamily="34" charset="0"/>
                <a:ea typeface="MS Gothic" pitchFamily="49" charset="-128"/>
                <a:cs typeface="Arial" pitchFamily="34" charset="0"/>
              </a:rPr>
              <a:t>сетевого оборудования</a:t>
            </a:r>
            <a:endParaRPr lang="pt-BR" sz="4000" b="1" dirty="0">
              <a:solidFill>
                <a:srgbClr val="54524D"/>
              </a:solidFill>
              <a:latin typeface="Arial" pitchFamily="34" charset="0"/>
              <a:ea typeface="MS Gothic" pitchFamily="49" charset="-128"/>
              <a:cs typeface="Arial" pitchFamily="34" charset="0"/>
            </a:endParaRPr>
          </a:p>
        </p:txBody>
      </p:sp>
      <p:pic>
        <p:nvPicPr>
          <p:cNvPr id="29" name="Imagem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17506" y="409740"/>
            <a:ext cx="2073254" cy="1095304"/>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0313" y="3107998"/>
            <a:ext cx="1595688" cy="1141377"/>
          </a:xfrm>
          <a:prstGeom prst="rect">
            <a:avLst/>
          </a:prstGeom>
        </p:spPr>
      </p:pic>
      <p:sp>
        <p:nvSpPr>
          <p:cNvPr id="60" name="Retângulo 7"/>
          <p:cNvSpPr/>
          <p:nvPr/>
        </p:nvSpPr>
        <p:spPr>
          <a:xfrm>
            <a:off x="4426123" y="3188434"/>
            <a:ext cx="3927935" cy="338554"/>
          </a:xfrm>
          <a:prstGeom prst="rect">
            <a:avLst/>
          </a:prstGeom>
        </p:spPr>
        <p:txBody>
          <a:bodyPr wrap="none">
            <a:spAutoFit/>
          </a:bodyPr>
          <a:lstStyle/>
          <a:p>
            <a:r>
              <a:rPr lang="ru-RU" sz="1600" b="1" dirty="0" smtClean="0">
                <a:solidFill>
                  <a:schemeClr val="tx2"/>
                </a:solidFill>
                <a:cs typeface="Arial Black"/>
              </a:rPr>
              <a:t>Сервис-провайдеры доверяют </a:t>
            </a:r>
            <a:r>
              <a:rPr lang="en-US" sz="1600" b="1" dirty="0" smtClean="0">
                <a:solidFill>
                  <a:schemeClr val="tx2"/>
                </a:solidFill>
                <a:cs typeface="Arial Black"/>
              </a:rPr>
              <a:t>IXIA:</a:t>
            </a:r>
            <a:endParaRPr lang="pt-BR" sz="1600" b="1" dirty="0">
              <a:solidFill>
                <a:schemeClr val="tx2"/>
              </a:solidFill>
            </a:endParaRPr>
          </a:p>
        </p:txBody>
      </p:sp>
      <p:sp>
        <p:nvSpPr>
          <p:cNvPr id="61" name="Retângulo 9"/>
          <p:cNvSpPr/>
          <p:nvPr/>
        </p:nvSpPr>
        <p:spPr>
          <a:xfrm>
            <a:off x="4426021" y="3446523"/>
            <a:ext cx="3413977" cy="892552"/>
          </a:xfrm>
          <a:prstGeom prst="rect">
            <a:avLst/>
          </a:prstGeom>
        </p:spPr>
        <p:txBody>
          <a:bodyPr wrap="square">
            <a:spAutoFit/>
          </a:bodyPr>
          <a:lstStyle/>
          <a:p>
            <a:pPr marL="227013" lvl="1" indent="-227013">
              <a:buFont typeface="Wingdings" pitchFamily="2" charset="2"/>
              <a:buChar char="ü"/>
            </a:pPr>
            <a:r>
              <a:rPr lang="en-US" sz="1300" dirty="0">
                <a:solidFill>
                  <a:srgbClr val="54524D"/>
                </a:solidFill>
              </a:rPr>
              <a:t>Validate quality of service for new applications</a:t>
            </a:r>
          </a:p>
          <a:p>
            <a:pPr marL="227013" lvl="1" indent="-227013">
              <a:buFont typeface="Wingdings" pitchFamily="2" charset="2"/>
              <a:buChar char="ü"/>
            </a:pPr>
            <a:r>
              <a:rPr lang="en-US" sz="1300" dirty="0">
                <a:solidFill>
                  <a:srgbClr val="54524D"/>
                </a:solidFill>
              </a:rPr>
              <a:t>Predict impact of mobile applications and usage trends</a:t>
            </a:r>
          </a:p>
        </p:txBody>
      </p:sp>
      <p:pic>
        <p:nvPicPr>
          <p:cNvPr id="65"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30971" y="3321991"/>
            <a:ext cx="508489" cy="3517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742300" y="2875947"/>
            <a:ext cx="685800" cy="3466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9"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750555" y="3628317"/>
            <a:ext cx="838200" cy="3064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8" name="Retângulo 7"/>
          <p:cNvSpPr/>
          <p:nvPr/>
        </p:nvSpPr>
        <p:spPr>
          <a:xfrm>
            <a:off x="4031835" y="4400012"/>
            <a:ext cx="4953664" cy="338554"/>
          </a:xfrm>
          <a:prstGeom prst="rect">
            <a:avLst/>
          </a:prstGeom>
        </p:spPr>
        <p:txBody>
          <a:bodyPr wrap="none">
            <a:spAutoFit/>
          </a:bodyPr>
          <a:lstStyle/>
          <a:p>
            <a:r>
              <a:rPr lang="ru-RU" sz="1600" b="1" dirty="0" smtClean="0">
                <a:solidFill>
                  <a:schemeClr val="accent3">
                    <a:lumMod val="60000"/>
                    <a:lumOff val="40000"/>
                  </a:schemeClr>
                </a:solidFill>
                <a:cs typeface="Arial Black"/>
              </a:rPr>
              <a:t>Производители оборудования доверяют</a:t>
            </a:r>
            <a:r>
              <a:rPr lang="en-US" sz="1600" b="1" dirty="0" smtClean="0">
                <a:solidFill>
                  <a:schemeClr val="accent3">
                    <a:lumMod val="60000"/>
                    <a:lumOff val="40000"/>
                  </a:schemeClr>
                </a:solidFill>
                <a:cs typeface="Arial Black"/>
              </a:rPr>
              <a:t> IXIA:</a:t>
            </a:r>
            <a:endParaRPr lang="pt-BR" sz="1600" b="1" dirty="0">
              <a:solidFill>
                <a:schemeClr val="accent3">
                  <a:lumMod val="60000"/>
                  <a:lumOff val="40000"/>
                </a:schemeClr>
              </a:solidFill>
            </a:endParaRPr>
          </a:p>
        </p:txBody>
      </p:sp>
      <p:sp>
        <p:nvSpPr>
          <p:cNvPr id="59" name="Retângulo 9"/>
          <p:cNvSpPr/>
          <p:nvPr/>
        </p:nvSpPr>
        <p:spPr>
          <a:xfrm>
            <a:off x="4426021" y="4726875"/>
            <a:ext cx="3413977" cy="692497"/>
          </a:xfrm>
          <a:prstGeom prst="rect">
            <a:avLst/>
          </a:prstGeom>
        </p:spPr>
        <p:txBody>
          <a:bodyPr wrap="square">
            <a:spAutoFit/>
          </a:bodyPr>
          <a:lstStyle/>
          <a:p>
            <a:pPr marL="227013" lvl="1" indent="-227013">
              <a:buFont typeface="Wingdings" pitchFamily="2" charset="2"/>
              <a:buChar char="ü"/>
            </a:pPr>
            <a:r>
              <a:rPr lang="en-US" sz="1300" dirty="0">
                <a:solidFill>
                  <a:srgbClr val="54524D"/>
                </a:solidFill>
              </a:rPr>
              <a:t>Develop next-generation devices</a:t>
            </a:r>
          </a:p>
          <a:p>
            <a:pPr marL="227013" lvl="1" indent="-227013">
              <a:buFont typeface="Wingdings" pitchFamily="2" charset="2"/>
              <a:buChar char="ü"/>
            </a:pPr>
            <a:r>
              <a:rPr lang="en-US" sz="1300" b="1" dirty="0">
                <a:solidFill>
                  <a:srgbClr val="54524D"/>
                </a:solidFill>
              </a:rPr>
              <a:t>Validate DPI and security equipment</a:t>
            </a:r>
          </a:p>
          <a:p>
            <a:pPr marL="227013" lvl="1" indent="-227013">
              <a:buFont typeface="Wingdings" pitchFamily="2" charset="2"/>
              <a:buChar char="ü"/>
            </a:pPr>
            <a:r>
              <a:rPr lang="en-US" sz="1300" dirty="0">
                <a:solidFill>
                  <a:srgbClr val="54524D"/>
                </a:solidFill>
              </a:rPr>
              <a:t>Ensure device resiliency</a:t>
            </a:r>
          </a:p>
        </p:txBody>
      </p:sp>
      <p:pic>
        <p:nvPicPr>
          <p:cNvPr id="73" name="Picture 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754820" y="4392913"/>
            <a:ext cx="829670" cy="2507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4" name="Picture 1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713470" y="3773108"/>
            <a:ext cx="743491" cy="4231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8" name="Freeform 4034"/>
          <p:cNvSpPr>
            <a:spLocks noEditPoints="1"/>
          </p:cNvSpPr>
          <p:nvPr/>
        </p:nvSpPr>
        <p:spPr bwMode="auto">
          <a:xfrm>
            <a:off x="8855300" y="4295592"/>
            <a:ext cx="459800" cy="295615"/>
          </a:xfrm>
          <a:custGeom>
            <a:avLst/>
            <a:gdLst>
              <a:gd name="T0" fmla="*/ 20 w 103"/>
              <a:gd name="T1" fmla="*/ 0 h 42"/>
              <a:gd name="T2" fmla="*/ 52 w 103"/>
              <a:gd name="T3" fmla="*/ 3 h 42"/>
              <a:gd name="T4" fmla="*/ 57 w 103"/>
              <a:gd name="T5" fmla="*/ 3 h 42"/>
              <a:gd name="T6" fmla="*/ 87 w 103"/>
              <a:gd name="T7" fmla="*/ 0 h 42"/>
              <a:gd name="T8" fmla="*/ 87 w 103"/>
              <a:gd name="T9" fmla="*/ 0 h 42"/>
              <a:gd name="T10" fmla="*/ 20 w 103"/>
              <a:gd name="T11" fmla="*/ 6 h 42"/>
              <a:gd name="T12" fmla="*/ 55 w 103"/>
              <a:gd name="T13" fmla="*/ 9 h 42"/>
              <a:gd name="T14" fmla="*/ 57 w 103"/>
              <a:gd name="T15" fmla="*/ 9 h 42"/>
              <a:gd name="T16" fmla="*/ 85 w 103"/>
              <a:gd name="T17" fmla="*/ 6 h 42"/>
              <a:gd name="T18" fmla="*/ 85 w 103"/>
              <a:gd name="T19" fmla="*/ 6 h 42"/>
              <a:gd name="T20" fmla="*/ 15 w 103"/>
              <a:gd name="T21" fmla="*/ 11 h 42"/>
              <a:gd name="T22" fmla="*/ 37 w 103"/>
              <a:gd name="T23" fmla="*/ 14 h 42"/>
              <a:gd name="T24" fmla="*/ 46 w 103"/>
              <a:gd name="T25" fmla="*/ 14 h 42"/>
              <a:gd name="T26" fmla="*/ 63 w 103"/>
              <a:gd name="T27" fmla="*/ 11 h 42"/>
              <a:gd name="T28" fmla="*/ 63 w 103"/>
              <a:gd name="T29" fmla="*/ 11 h 42"/>
              <a:gd name="T30" fmla="*/ 97 w 103"/>
              <a:gd name="T31" fmla="*/ 11 h 42"/>
              <a:gd name="T32" fmla="*/ 15 w 103"/>
              <a:gd name="T33" fmla="*/ 20 h 42"/>
              <a:gd name="T34" fmla="*/ 29 w 103"/>
              <a:gd name="T35" fmla="*/ 20 h 42"/>
              <a:gd name="T36" fmla="*/ 63 w 103"/>
              <a:gd name="T37" fmla="*/ 17 h 42"/>
              <a:gd name="T38" fmla="*/ 72 w 103"/>
              <a:gd name="T39" fmla="*/ 20 h 42"/>
              <a:gd name="T40" fmla="*/ 97 w 103"/>
              <a:gd name="T41" fmla="*/ 20 h 42"/>
              <a:gd name="T42" fmla="*/ 79 w 103"/>
              <a:gd name="T43" fmla="*/ 17 h 42"/>
              <a:gd name="T44" fmla="*/ 15 w 103"/>
              <a:gd name="T45" fmla="*/ 25 h 42"/>
              <a:gd name="T46" fmla="*/ 29 w 103"/>
              <a:gd name="T47" fmla="*/ 25 h 42"/>
              <a:gd name="T48" fmla="*/ 63 w 103"/>
              <a:gd name="T49" fmla="*/ 22 h 42"/>
              <a:gd name="T50" fmla="*/ 63 w 103"/>
              <a:gd name="T51" fmla="*/ 22 h 42"/>
              <a:gd name="T52" fmla="*/ 87 w 103"/>
              <a:gd name="T53" fmla="*/ 22 h 42"/>
              <a:gd name="T54" fmla="*/ 97 w 103"/>
              <a:gd name="T55" fmla="*/ 25 h 42"/>
              <a:gd name="T56" fmla="*/ 6 w 103"/>
              <a:gd name="T57" fmla="*/ 31 h 42"/>
              <a:gd name="T58" fmla="*/ 29 w 103"/>
              <a:gd name="T59" fmla="*/ 28 h 42"/>
              <a:gd name="T60" fmla="*/ 29 w 103"/>
              <a:gd name="T61" fmla="*/ 28 h 42"/>
              <a:gd name="T62" fmla="*/ 55 w 103"/>
              <a:gd name="T63" fmla="*/ 28 h 42"/>
              <a:gd name="T64" fmla="*/ 72 w 103"/>
              <a:gd name="T65" fmla="*/ 31 h 42"/>
              <a:gd name="T66" fmla="*/ 76 w 103"/>
              <a:gd name="T67" fmla="*/ 31 h 42"/>
              <a:gd name="T68" fmla="*/ 89 w 103"/>
              <a:gd name="T69" fmla="*/ 28 h 42"/>
              <a:gd name="T70" fmla="*/ 89 w 103"/>
              <a:gd name="T71" fmla="*/ 28 h 42"/>
              <a:gd name="T72" fmla="*/ 20 w 103"/>
              <a:gd name="T73" fmla="*/ 33 h 42"/>
              <a:gd name="T74" fmla="*/ 54 w 103"/>
              <a:gd name="T75" fmla="*/ 36 h 42"/>
              <a:gd name="T76" fmla="*/ 57 w 103"/>
              <a:gd name="T77" fmla="*/ 36 h 42"/>
              <a:gd name="T78" fmla="*/ 77 w 103"/>
              <a:gd name="T79" fmla="*/ 33 h 42"/>
              <a:gd name="T80" fmla="*/ 77 w 103"/>
              <a:gd name="T81" fmla="*/ 33 h 42"/>
              <a:gd name="T82" fmla="*/ 103 w 103"/>
              <a:gd name="T83" fmla="*/ 33 h 42"/>
              <a:gd name="T84" fmla="*/ 20 w 103"/>
              <a:gd name="T85" fmla="*/ 42 h 42"/>
              <a:gd name="T86" fmla="*/ 23 w 103"/>
              <a:gd name="T87" fmla="*/ 42 h 42"/>
              <a:gd name="T88" fmla="*/ 57 w 103"/>
              <a:gd name="T89" fmla="*/ 39 h 42"/>
              <a:gd name="T90" fmla="*/ 57 w 103"/>
              <a:gd name="T91" fmla="*/ 39 h 42"/>
              <a:gd name="T92" fmla="*/ 81 w 103"/>
              <a:gd name="T93" fmla="*/ 39 h 42"/>
              <a:gd name="T94" fmla="*/ 103 w 103"/>
              <a:gd name="T9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3" h="42">
                <a:moveTo>
                  <a:pt x="0" y="0"/>
                </a:moveTo>
                <a:cubicBezTo>
                  <a:pt x="0" y="3"/>
                  <a:pt x="0" y="3"/>
                  <a:pt x="0" y="3"/>
                </a:cubicBezTo>
                <a:cubicBezTo>
                  <a:pt x="20" y="3"/>
                  <a:pt x="20" y="3"/>
                  <a:pt x="20" y="3"/>
                </a:cubicBezTo>
                <a:cubicBezTo>
                  <a:pt x="20" y="0"/>
                  <a:pt x="20" y="0"/>
                  <a:pt x="20" y="0"/>
                </a:cubicBezTo>
                <a:lnTo>
                  <a:pt x="0" y="0"/>
                </a:lnTo>
                <a:close/>
                <a:moveTo>
                  <a:pt x="23" y="0"/>
                </a:moveTo>
                <a:cubicBezTo>
                  <a:pt x="23" y="3"/>
                  <a:pt x="23" y="3"/>
                  <a:pt x="23" y="3"/>
                </a:cubicBezTo>
                <a:cubicBezTo>
                  <a:pt x="52" y="3"/>
                  <a:pt x="52" y="3"/>
                  <a:pt x="52" y="3"/>
                </a:cubicBezTo>
                <a:cubicBezTo>
                  <a:pt x="52" y="3"/>
                  <a:pt x="49" y="0"/>
                  <a:pt x="45" y="0"/>
                </a:cubicBezTo>
                <a:lnTo>
                  <a:pt x="23" y="0"/>
                </a:lnTo>
                <a:close/>
                <a:moveTo>
                  <a:pt x="57" y="0"/>
                </a:moveTo>
                <a:cubicBezTo>
                  <a:pt x="57" y="3"/>
                  <a:pt x="57" y="3"/>
                  <a:pt x="57" y="3"/>
                </a:cubicBezTo>
                <a:cubicBezTo>
                  <a:pt x="75" y="3"/>
                  <a:pt x="75" y="3"/>
                  <a:pt x="75" y="3"/>
                </a:cubicBezTo>
                <a:cubicBezTo>
                  <a:pt x="74" y="0"/>
                  <a:pt x="74" y="0"/>
                  <a:pt x="74" y="0"/>
                </a:cubicBezTo>
                <a:lnTo>
                  <a:pt x="57" y="0"/>
                </a:lnTo>
                <a:close/>
                <a:moveTo>
                  <a:pt x="87" y="0"/>
                </a:moveTo>
                <a:cubicBezTo>
                  <a:pt x="86" y="3"/>
                  <a:pt x="86" y="3"/>
                  <a:pt x="86" y="3"/>
                </a:cubicBezTo>
                <a:cubicBezTo>
                  <a:pt x="103" y="3"/>
                  <a:pt x="103" y="3"/>
                  <a:pt x="103" y="3"/>
                </a:cubicBezTo>
                <a:cubicBezTo>
                  <a:pt x="103" y="0"/>
                  <a:pt x="103" y="0"/>
                  <a:pt x="103" y="0"/>
                </a:cubicBezTo>
                <a:lnTo>
                  <a:pt x="87" y="0"/>
                </a:lnTo>
                <a:close/>
                <a:moveTo>
                  <a:pt x="0" y="6"/>
                </a:moveTo>
                <a:cubicBezTo>
                  <a:pt x="0" y="9"/>
                  <a:pt x="0" y="9"/>
                  <a:pt x="0" y="9"/>
                </a:cubicBezTo>
                <a:cubicBezTo>
                  <a:pt x="20" y="9"/>
                  <a:pt x="20" y="9"/>
                  <a:pt x="20" y="9"/>
                </a:cubicBezTo>
                <a:cubicBezTo>
                  <a:pt x="20" y="6"/>
                  <a:pt x="20" y="6"/>
                  <a:pt x="20" y="6"/>
                </a:cubicBezTo>
                <a:lnTo>
                  <a:pt x="0" y="6"/>
                </a:lnTo>
                <a:close/>
                <a:moveTo>
                  <a:pt x="23" y="6"/>
                </a:moveTo>
                <a:cubicBezTo>
                  <a:pt x="23" y="9"/>
                  <a:pt x="23" y="9"/>
                  <a:pt x="23" y="9"/>
                </a:cubicBezTo>
                <a:cubicBezTo>
                  <a:pt x="55" y="9"/>
                  <a:pt x="55" y="9"/>
                  <a:pt x="55" y="9"/>
                </a:cubicBezTo>
                <a:cubicBezTo>
                  <a:pt x="55" y="9"/>
                  <a:pt x="55" y="7"/>
                  <a:pt x="54" y="6"/>
                </a:cubicBezTo>
                <a:lnTo>
                  <a:pt x="23" y="6"/>
                </a:lnTo>
                <a:close/>
                <a:moveTo>
                  <a:pt x="57" y="6"/>
                </a:moveTo>
                <a:cubicBezTo>
                  <a:pt x="57" y="9"/>
                  <a:pt x="57" y="9"/>
                  <a:pt x="57" y="9"/>
                </a:cubicBezTo>
                <a:cubicBezTo>
                  <a:pt x="76" y="9"/>
                  <a:pt x="76" y="9"/>
                  <a:pt x="76" y="9"/>
                </a:cubicBezTo>
                <a:cubicBezTo>
                  <a:pt x="75" y="6"/>
                  <a:pt x="75" y="6"/>
                  <a:pt x="75" y="6"/>
                </a:cubicBezTo>
                <a:lnTo>
                  <a:pt x="57" y="6"/>
                </a:lnTo>
                <a:close/>
                <a:moveTo>
                  <a:pt x="85" y="6"/>
                </a:moveTo>
                <a:cubicBezTo>
                  <a:pt x="84" y="9"/>
                  <a:pt x="84" y="9"/>
                  <a:pt x="84" y="9"/>
                </a:cubicBezTo>
                <a:cubicBezTo>
                  <a:pt x="103" y="9"/>
                  <a:pt x="103" y="9"/>
                  <a:pt x="103" y="9"/>
                </a:cubicBezTo>
                <a:cubicBezTo>
                  <a:pt x="103" y="6"/>
                  <a:pt x="103" y="6"/>
                  <a:pt x="103" y="6"/>
                </a:cubicBezTo>
                <a:lnTo>
                  <a:pt x="85" y="6"/>
                </a:lnTo>
                <a:close/>
                <a:moveTo>
                  <a:pt x="6" y="11"/>
                </a:moveTo>
                <a:cubicBezTo>
                  <a:pt x="6" y="14"/>
                  <a:pt x="6" y="14"/>
                  <a:pt x="6" y="14"/>
                </a:cubicBezTo>
                <a:cubicBezTo>
                  <a:pt x="15" y="14"/>
                  <a:pt x="15" y="14"/>
                  <a:pt x="15" y="14"/>
                </a:cubicBezTo>
                <a:cubicBezTo>
                  <a:pt x="15" y="11"/>
                  <a:pt x="15" y="11"/>
                  <a:pt x="15" y="11"/>
                </a:cubicBezTo>
                <a:lnTo>
                  <a:pt x="6" y="11"/>
                </a:lnTo>
                <a:close/>
                <a:moveTo>
                  <a:pt x="29" y="11"/>
                </a:moveTo>
                <a:cubicBezTo>
                  <a:pt x="29" y="14"/>
                  <a:pt x="29" y="14"/>
                  <a:pt x="29" y="14"/>
                </a:cubicBezTo>
                <a:cubicBezTo>
                  <a:pt x="37" y="14"/>
                  <a:pt x="37" y="14"/>
                  <a:pt x="37" y="14"/>
                </a:cubicBezTo>
                <a:cubicBezTo>
                  <a:pt x="37" y="11"/>
                  <a:pt x="37" y="11"/>
                  <a:pt x="37" y="11"/>
                </a:cubicBezTo>
                <a:lnTo>
                  <a:pt x="29" y="11"/>
                </a:lnTo>
                <a:close/>
                <a:moveTo>
                  <a:pt x="46" y="11"/>
                </a:moveTo>
                <a:cubicBezTo>
                  <a:pt x="46" y="14"/>
                  <a:pt x="46" y="14"/>
                  <a:pt x="46" y="14"/>
                </a:cubicBezTo>
                <a:cubicBezTo>
                  <a:pt x="55" y="14"/>
                  <a:pt x="55" y="14"/>
                  <a:pt x="55" y="14"/>
                </a:cubicBezTo>
                <a:cubicBezTo>
                  <a:pt x="55" y="14"/>
                  <a:pt x="55" y="13"/>
                  <a:pt x="55" y="11"/>
                </a:cubicBezTo>
                <a:lnTo>
                  <a:pt x="46" y="11"/>
                </a:lnTo>
                <a:close/>
                <a:moveTo>
                  <a:pt x="63" y="11"/>
                </a:moveTo>
                <a:cubicBezTo>
                  <a:pt x="63" y="14"/>
                  <a:pt x="63" y="14"/>
                  <a:pt x="63" y="14"/>
                </a:cubicBezTo>
                <a:cubicBezTo>
                  <a:pt x="78" y="14"/>
                  <a:pt x="78" y="14"/>
                  <a:pt x="78" y="14"/>
                </a:cubicBezTo>
                <a:cubicBezTo>
                  <a:pt x="77" y="11"/>
                  <a:pt x="77" y="11"/>
                  <a:pt x="77" y="11"/>
                </a:cubicBezTo>
                <a:lnTo>
                  <a:pt x="63" y="11"/>
                </a:lnTo>
                <a:close/>
                <a:moveTo>
                  <a:pt x="83" y="11"/>
                </a:moveTo>
                <a:cubicBezTo>
                  <a:pt x="82" y="14"/>
                  <a:pt x="82" y="14"/>
                  <a:pt x="82" y="14"/>
                </a:cubicBezTo>
                <a:cubicBezTo>
                  <a:pt x="97" y="14"/>
                  <a:pt x="97" y="14"/>
                  <a:pt x="97" y="14"/>
                </a:cubicBezTo>
                <a:cubicBezTo>
                  <a:pt x="97" y="11"/>
                  <a:pt x="97" y="11"/>
                  <a:pt x="97" y="11"/>
                </a:cubicBezTo>
                <a:lnTo>
                  <a:pt x="83" y="11"/>
                </a:lnTo>
                <a:close/>
                <a:moveTo>
                  <a:pt x="6" y="17"/>
                </a:moveTo>
                <a:cubicBezTo>
                  <a:pt x="6" y="20"/>
                  <a:pt x="6" y="20"/>
                  <a:pt x="6" y="20"/>
                </a:cubicBezTo>
                <a:cubicBezTo>
                  <a:pt x="15" y="20"/>
                  <a:pt x="15" y="20"/>
                  <a:pt x="15" y="20"/>
                </a:cubicBezTo>
                <a:cubicBezTo>
                  <a:pt x="15" y="17"/>
                  <a:pt x="15" y="17"/>
                  <a:pt x="15" y="17"/>
                </a:cubicBezTo>
                <a:lnTo>
                  <a:pt x="6" y="17"/>
                </a:lnTo>
                <a:close/>
                <a:moveTo>
                  <a:pt x="29" y="17"/>
                </a:moveTo>
                <a:cubicBezTo>
                  <a:pt x="29" y="20"/>
                  <a:pt x="29" y="20"/>
                  <a:pt x="29" y="20"/>
                </a:cubicBezTo>
                <a:cubicBezTo>
                  <a:pt x="51" y="20"/>
                  <a:pt x="51" y="20"/>
                  <a:pt x="51" y="20"/>
                </a:cubicBezTo>
                <a:cubicBezTo>
                  <a:pt x="51" y="20"/>
                  <a:pt x="53" y="18"/>
                  <a:pt x="53" y="17"/>
                </a:cubicBezTo>
                <a:lnTo>
                  <a:pt x="29" y="17"/>
                </a:lnTo>
                <a:close/>
                <a:moveTo>
                  <a:pt x="63" y="17"/>
                </a:moveTo>
                <a:cubicBezTo>
                  <a:pt x="63" y="20"/>
                  <a:pt x="63" y="20"/>
                  <a:pt x="63" y="20"/>
                </a:cubicBezTo>
                <a:cubicBezTo>
                  <a:pt x="72" y="20"/>
                  <a:pt x="72" y="20"/>
                  <a:pt x="72" y="20"/>
                </a:cubicBezTo>
                <a:cubicBezTo>
                  <a:pt x="72" y="18"/>
                  <a:pt x="72" y="18"/>
                  <a:pt x="72" y="18"/>
                </a:cubicBezTo>
                <a:cubicBezTo>
                  <a:pt x="72" y="20"/>
                  <a:pt x="72" y="20"/>
                  <a:pt x="72" y="20"/>
                </a:cubicBezTo>
                <a:cubicBezTo>
                  <a:pt x="88" y="20"/>
                  <a:pt x="88" y="20"/>
                  <a:pt x="88" y="20"/>
                </a:cubicBezTo>
                <a:cubicBezTo>
                  <a:pt x="89" y="18"/>
                  <a:pt x="89" y="18"/>
                  <a:pt x="89" y="18"/>
                </a:cubicBezTo>
                <a:cubicBezTo>
                  <a:pt x="89" y="20"/>
                  <a:pt x="89" y="20"/>
                  <a:pt x="89" y="20"/>
                </a:cubicBezTo>
                <a:cubicBezTo>
                  <a:pt x="97" y="20"/>
                  <a:pt x="97" y="20"/>
                  <a:pt x="97" y="20"/>
                </a:cubicBezTo>
                <a:cubicBezTo>
                  <a:pt x="97" y="17"/>
                  <a:pt x="97" y="17"/>
                  <a:pt x="97" y="17"/>
                </a:cubicBezTo>
                <a:cubicBezTo>
                  <a:pt x="81" y="17"/>
                  <a:pt x="81" y="17"/>
                  <a:pt x="81" y="17"/>
                </a:cubicBezTo>
                <a:cubicBezTo>
                  <a:pt x="80" y="19"/>
                  <a:pt x="80" y="19"/>
                  <a:pt x="80" y="19"/>
                </a:cubicBezTo>
                <a:cubicBezTo>
                  <a:pt x="79" y="17"/>
                  <a:pt x="79" y="17"/>
                  <a:pt x="79" y="17"/>
                </a:cubicBezTo>
                <a:lnTo>
                  <a:pt x="63" y="17"/>
                </a:lnTo>
                <a:close/>
                <a:moveTo>
                  <a:pt x="6" y="22"/>
                </a:moveTo>
                <a:cubicBezTo>
                  <a:pt x="6" y="25"/>
                  <a:pt x="6" y="25"/>
                  <a:pt x="6" y="25"/>
                </a:cubicBezTo>
                <a:cubicBezTo>
                  <a:pt x="15" y="25"/>
                  <a:pt x="15" y="25"/>
                  <a:pt x="15" y="25"/>
                </a:cubicBezTo>
                <a:cubicBezTo>
                  <a:pt x="15" y="22"/>
                  <a:pt x="15" y="22"/>
                  <a:pt x="15" y="22"/>
                </a:cubicBezTo>
                <a:lnTo>
                  <a:pt x="6" y="22"/>
                </a:lnTo>
                <a:close/>
                <a:moveTo>
                  <a:pt x="29" y="22"/>
                </a:moveTo>
                <a:cubicBezTo>
                  <a:pt x="29" y="25"/>
                  <a:pt x="29" y="25"/>
                  <a:pt x="29" y="25"/>
                </a:cubicBezTo>
                <a:cubicBezTo>
                  <a:pt x="53" y="25"/>
                  <a:pt x="53" y="25"/>
                  <a:pt x="53" y="25"/>
                </a:cubicBezTo>
                <a:cubicBezTo>
                  <a:pt x="53" y="24"/>
                  <a:pt x="51" y="22"/>
                  <a:pt x="51" y="22"/>
                </a:cubicBezTo>
                <a:lnTo>
                  <a:pt x="29" y="22"/>
                </a:lnTo>
                <a:close/>
                <a:moveTo>
                  <a:pt x="63" y="22"/>
                </a:moveTo>
                <a:cubicBezTo>
                  <a:pt x="63" y="25"/>
                  <a:pt x="63" y="25"/>
                  <a:pt x="63" y="25"/>
                </a:cubicBezTo>
                <a:cubicBezTo>
                  <a:pt x="72" y="25"/>
                  <a:pt x="72" y="25"/>
                  <a:pt x="72" y="25"/>
                </a:cubicBezTo>
                <a:cubicBezTo>
                  <a:pt x="72" y="22"/>
                  <a:pt x="72" y="22"/>
                  <a:pt x="72" y="22"/>
                </a:cubicBezTo>
                <a:lnTo>
                  <a:pt x="63" y="22"/>
                </a:lnTo>
                <a:close/>
                <a:moveTo>
                  <a:pt x="73" y="22"/>
                </a:moveTo>
                <a:cubicBezTo>
                  <a:pt x="74" y="25"/>
                  <a:pt x="74" y="25"/>
                  <a:pt x="74" y="25"/>
                </a:cubicBezTo>
                <a:cubicBezTo>
                  <a:pt x="86" y="25"/>
                  <a:pt x="86" y="25"/>
                  <a:pt x="86" y="25"/>
                </a:cubicBezTo>
                <a:cubicBezTo>
                  <a:pt x="87" y="22"/>
                  <a:pt x="87" y="22"/>
                  <a:pt x="87" y="22"/>
                </a:cubicBezTo>
                <a:lnTo>
                  <a:pt x="73" y="22"/>
                </a:lnTo>
                <a:close/>
                <a:moveTo>
                  <a:pt x="89" y="22"/>
                </a:moveTo>
                <a:cubicBezTo>
                  <a:pt x="89" y="25"/>
                  <a:pt x="89" y="25"/>
                  <a:pt x="89" y="25"/>
                </a:cubicBezTo>
                <a:cubicBezTo>
                  <a:pt x="97" y="25"/>
                  <a:pt x="97" y="25"/>
                  <a:pt x="97" y="25"/>
                </a:cubicBezTo>
                <a:cubicBezTo>
                  <a:pt x="97" y="22"/>
                  <a:pt x="97" y="22"/>
                  <a:pt x="97" y="22"/>
                </a:cubicBezTo>
                <a:lnTo>
                  <a:pt x="89" y="22"/>
                </a:lnTo>
                <a:close/>
                <a:moveTo>
                  <a:pt x="6" y="28"/>
                </a:moveTo>
                <a:cubicBezTo>
                  <a:pt x="6" y="31"/>
                  <a:pt x="6" y="31"/>
                  <a:pt x="6" y="31"/>
                </a:cubicBezTo>
                <a:cubicBezTo>
                  <a:pt x="15" y="31"/>
                  <a:pt x="15" y="31"/>
                  <a:pt x="15" y="31"/>
                </a:cubicBezTo>
                <a:cubicBezTo>
                  <a:pt x="15" y="28"/>
                  <a:pt x="15" y="28"/>
                  <a:pt x="15" y="28"/>
                </a:cubicBezTo>
                <a:lnTo>
                  <a:pt x="6" y="28"/>
                </a:lnTo>
                <a:close/>
                <a:moveTo>
                  <a:pt x="29" y="28"/>
                </a:moveTo>
                <a:cubicBezTo>
                  <a:pt x="29" y="31"/>
                  <a:pt x="29" y="31"/>
                  <a:pt x="29" y="31"/>
                </a:cubicBezTo>
                <a:cubicBezTo>
                  <a:pt x="37" y="31"/>
                  <a:pt x="37" y="31"/>
                  <a:pt x="37" y="31"/>
                </a:cubicBezTo>
                <a:cubicBezTo>
                  <a:pt x="37" y="28"/>
                  <a:pt x="37" y="28"/>
                  <a:pt x="37" y="28"/>
                </a:cubicBezTo>
                <a:lnTo>
                  <a:pt x="29" y="28"/>
                </a:lnTo>
                <a:close/>
                <a:moveTo>
                  <a:pt x="46" y="28"/>
                </a:moveTo>
                <a:cubicBezTo>
                  <a:pt x="46" y="31"/>
                  <a:pt x="46" y="31"/>
                  <a:pt x="46" y="31"/>
                </a:cubicBezTo>
                <a:cubicBezTo>
                  <a:pt x="55" y="31"/>
                  <a:pt x="55" y="31"/>
                  <a:pt x="55" y="31"/>
                </a:cubicBezTo>
                <a:cubicBezTo>
                  <a:pt x="55" y="29"/>
                  <a:pt x="55" y="28"/>
                  <a:pt x="55" y="28"/>
                </a:cubicBezTo>
                <a:lnTo>
                  <a:pt x="46" y="28"/>
                </a:lnTo>
                <a:close/>
                <a:moveTo>
                  <a:pt x="63" y="28"/>
                </a:moveTo>
                <a:cubicBezTo>
                  <a:pt x="63" y="31"/>
                  <a:pt x="63" y="31"/>
                  <a:pt x="63" y="31"/>
                </a:cubicBezTo>
                <a:cubicBezTo>
                  <a:pt x="72" y="31"/>
                  <a:pt x="72" y="31"/>
                  <a:pt x="72" y="31"/>
                </a:cubicBezTo>
                <a:cubicBezTo>
                  <a:pt x="72" y="28"/>
                  <a:pt x="72" y="28"/>
                  <a:pt x="72" y="28"/>
                </a:cubicBezTo>
                <a:lnTo>
                  <a:pt x="63" y="28"/>
                </a:lnTo>
                <a:close/>
                <a:moveTo>
                  <a:pt x="75" y="28"/>
                </a:moveTo>
                <a:cubicBezTo>
                  <a:pt x="76" y="31"/>
                  <a:pt x="76" y="31"/>
                  <a:pt x="76" y="31"/>
                </a:cubicBezTo>
                <a:cubicBezTo>
                  <a:pt x="84" y="31"/>
                  <a:pt x="84" y="31"/>
                  <a:pt x="84" y="31"/>
                </a:cubicBezTo>
                <a:cubicBezTo>
                  <a:pt x="85" y="28"/>
                  <a:pt x="85" y="28"/>
                  <a:pt x="85" y="28"/>
                </a:cubicBezTo>
                <a:lnTo>
                  <a:pt x="75" y="28"/>
                </a:lnTo>
                <a:close/>
                <a:moveTo>
                  <a:pt x="89" y="28"/>
                </a:moveTo>
                <a:cubicBezTo>
                  <a:pt x="89" y="31"/>
                  <a:pt x="89" y="31"/>
                  <a:pt x="89" y="31"/>
                </a:cubicBezTo>
                <a:cubicBezTo>
                  <a:pt x="97" y="31"/>
                  <a:pt x="97" y="31"/>
                  <a:pt x="97" y="31"/>
                </a:cubicBezTo>
                <a:cubicBezTo>
                  <a:pt x="97" y="28"/>
                  <a:pt x="97" y="28"/>
                  <a:pt x="97" y="28"/>
                </a:cubicBezTo>
                <a:lnTo>
                  <a:pt x="89" y="28"/>
                </a:lnTo>
                <a:close/>
                <a:moveTo>
                  <a:pt x="0" y="33"/>
                </a:moveTo>
                <a:cubicBezTo>
                  <a:pt x="0" y="36"/>
                  <a:pt x="0" y="36"/>
                  <a:pt x="0" y="36"/>
                </a:cubicBezTo>
                <a:cubicBezTo>
                  <a:pt x="20" y="36"/>
                  <a:pt x="20" y="36"/>
                  <a:pt x="20" y="36"/>
                </a:cubicBezTo>
                <a:cubicBezTo>
                  <a:pt x="20" y="33"/>
                  <a:pt x="20" y="33"/>
                  <a:pt x="20" y="33"/>
                </a:cubicBezTo>
                <a:lnTo>
                  <a:pt x="0" y="33"/>
                </a:lnTo>
                <a:close/>
                <a:moveTo>
                  <a:pt x="23" y="33"/>
                </a:moveTo>
                <a:cubicBezTo>
                  <a:pt x="23" y="36"/>
                  <a:pt x="23" y="36"/>
                  <a:pt x="23" y="36"/>
                </a:cubicBezTo>
                <a:cubicBezTo>
                  <a:pt x="54" y="36"/>
                  <a:pt x="54" y="36"/>
                  <a:pt x="54" y="36"/>
                </a:cubicBezTo>
                <a:cubicBezTo>
                  <a:pt x="55" y="36"/>
                  <a:pt x="55" y="33"/>
                  <a:pt x="55" y="33"/>
                </a:cubicBezTo>
                <a:lnTo>
                  <a:pt x="23" y="33"/>
                </a:lnTo>
                <a:close/>
                <a:moveTo>
                  <a:pt x="57" y="33"/>
                </a:moveTo>
                <a:cubicBezTo>
                  <a:pt x="57" y="36"/>
                  <a:pt x="57" y="36"/>
                  <a:pt x="57" y="36"/>
                </a:cubicBezTo>
                <a:cubicBezTo>
                  <a:pt x="72" y="36"/>
                  <a:pt x="72" y="36"/>
                  <a:pt x="72" y="36"/>
                </a:cubicBezTo>
                <a:cubicBezTo>
                  <a:pt x="72" y="33"/>
                  <a:pt x="72" y="33"/>
                  <a:pt x="72" y="33"/>
                </a:cubicBezTo>
                <a:lnTo>
                  <a:pt x="57" y="33"/>
                </a:lnTo>
                <a:close/>
                <a:moveTo>
                  <a:pt x="77" y="33"/>
                </a:moveTo>
                <a:cubicBezTo>
                  <a:pt x="78" y="36"/>
                  <a:pt x="78" y="36"/>
                  <a:pt x="78" y="36"/>
                </a:cubicBezTo>
                <a:cubicBezTo>
                  <a:pt x="82" y="36"/>
                  <a:pt x="82" y="36"/>
                  <a:pt x="82" y="36"/>
                </a:cubicBezTo>
                <a:cubicBezTo>
                  <a:pt x="83" y="33"/>
                  <a:pt x="83" y="33"/>
                  <a:pt x="83" y="33"/>
                </a:cubicBezTo>
                <a:lnTo>
                  <a:pt x="77" y="33"/>
                </a:lnTo>
                <a:close/>
                <a:moveTo>
                  <a:pt x="89" y="33"/>
                </a:moveTo>
                <a:cubicBezTo>
                  <a:pt x="89" y="36"/>
                  <a:pt x="89" y="36"/>
                  <a:pt x="89" y="36"/>
                </a:cubicBezTo>
                <a:cubicBezTo>
                  <a:pt x="103" y="36"/>
                  <a:pt x="103" y="36"/>
                  <a:pt x="103" y="36"/>
                </a:cubicBezTo>
                <a:cubicBezTo>
                  <a:pt x="103" y="33"/>
                  <a:pt x="103" y="33"/>
                  <a:pt x="103" y="33"/>
                </a:cubicBezTo>
                <a:lnTo>
                  <a:pt x="89" y="33"/>
                </a:lnTo>
                <a:close/>
                <a:moveTo>
                  <a:pt x="0" y="39"/>
                </a:moveTo>
                <a:cubicBezTo>
                  <a:pt x="0" y="42"/>
                  <a:pt x="0" y="42"/>
                  <a:pt x="0" y="42"/>
                </a:cubicBezTo>
                <a:cubicBezTo>
                  <a:pt x="20" y="42"/>
                  <a:pt x="20" y="42"/>
                  <a:pt x="20" y="42"/>
                </a:cubicBezTo>
                <a:cubicBezTo>
                  <a:pt x="20" y="39"/>
                  <a:pt x="20" y="39"/>
                  <a:pt x="20" y="39"/>
                </a:cubicBezTo>
                <a:lnTo>
                  <a:pt x="0" y="39"/>
                </a:lnTo>
                <a:close/>
                <a:moveTo>
                  <a:pt x="23" y="39"/>
                </a:moveTo>
                <a:cubicBezTo>
                  <a:pt x="23" y="42"/>
                  <a:pt x="23" y="42"/>
                  <a:pt x="23" y="42"/>
                </a:cubicBezTo>
                <a:cubicBezTo>
                  <a:pt x="45" y="42"/>
                  <a:pt x="45" y="42"/>
                  <a:pt x="45" y="42"/>
                </a:cubicBezTo>
                <a:cubicBezTo>
                  <a:pt x="49" y="42"/>
                  <a:pt x="52" y="39"/>
                  <a:pt x="52" y="39"/>
                </a:cubicBezTo>
                <a:lnTo>
                  <a:pt x="23" y="39"/>
                </a:lnTo>
                <a:close/>
                <a:moveTo>
                  <a:pt x="57" y="39"/>
                </a:moveTo>
                <a:cubicBezTo>
                  <a:pt x="57" y="42"/>
                  <a:pt x="57" y="42"/>
                  <a:pt x="57" y="42"/>
                </a:cubicBezTo>
                <a:cubicBezTo>
                  <a:pt x="72" y="42"/>
                  <a:pt x="72" y="42"/>
                  <a:pt x="72" y="42"/>
                </a:cubicBezTo>
                <a:cubicBezTo>
                  <a:pt x="72" y="39"/>
                  <a:pt x="72" y="39"/>
                  <a:pt x="72" y="39"/>
                </a:cubicBezTo>
                <a:lnTo>
                  <a:pt x="57" y="39"/>
                </a:lnTo>
                <a:close/>
                <a:moveTo>
                  <a:pt x="79" y="39"/>
                </a:moveTo>
                <a:cubicBezTo>
                  <a:pt x="80" y="42"/>
                  <a:pt x="80" y="42"/>
                  <a:pt x="80" y="42"/>
                </a:cubicBezTo>
                <a:cubicBezTo>
                  <a:pt x="80" y="42"/>
                  <a:pt x="80" y="42"/>
                  <a:pt x="80" y="42"/>
                </a:cubicBezTo>
                <a:cubicBezTo>
                  <a:pt x="81" y="39"/>
                  <a:pt x="81" y="39"/>
                  <a:pt x="81" y="39"/>
                </a:cubicBezTo>
                <a:lnTo>
                  <a:pt x="79" y="39"/>
                </a:lnTo>
                <a:close/>
                <a:moveTo>
                  <a:pt x="89" y="39"/>
                </a:moveTo>
                <a:cubicBezTo>
                  <a:pt x="89" y="42"/>
                  <a:pt x="89" y="42"/>
                  <a:pt x="89" y="42"/>
                </a:cubicBezTo>
                <a:cubicBezTo>
                  <a:pt x="103" y="42"/>
                  <a:pt x="103" y="42"/>
                  <a:pt x="103" y="42"/>
                </a:cubicBezTo>
                <a:cubicBezTo>
                  <a:pt x="103" y="39"/>
                  <a:pt x="103" y="39"/>
                  <a:pt x="103" y="39"/>
                </a:cubicBezTo>
                <a:lnTo>
                  <a:pt x="89" y="39"/>
                </a:lnTo>
                <a:close/>
              </a:path>
            </a:pathLst>
          </a:custGeom>
          <a:solidFill>
            <a:srgbClr val="2A70B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87" name="Picture 31" descr="HP-Logo"/>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966400" y="3991079"/>
            <a:ext cx="406510" cy="345569"/>
          </a:xfrm>
          <a:prstGeom prst="rect">
            <a:avLst/>
          </a:prstGeom>
          <a:noFill/>
          <a:ln w="9525">
            <a:noFill/>
            <a:miter lim="800000"/>
            <a:headEnd/>
            <a:tailEnd/>
          </a:ln>
        </p:spPr>
      </p:pic>
      <p:pic>
        <p:nvPicPr>
          <p:cNvPr id="20" name="Picture 1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35516" y="2541971"/>
            <a:ext cx="668323" cy="501243"/>
          </a:xfrm>
          <a:prstGeom prst="rect">
            <a:avLst/>
          </a:prstGeom>
        </p:spPr>
      </p:pic>
      <p:pic>
        <p:nvPicPr>
          <p:cNvPr id="55" name="Imagem 11"/>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171275" y="1498265"/>
            <a:ext cx="1182337" cy="1418804"/>
          </a:xfrm>
          <a:prstGeom prst="rect">
            <a:avLst/>
          </a:prstGeom>
        </p:spPr>
      </p:pic>
      <p:pic>
        <p:nvPicPr>
          <p:cNvPr id="16" name="Picture 15" descr="computer-tablet-phone_0.gif"/>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97773" y="1874096"/>
            <a:ext cx="1021697" cy="667875"/>
          </a:xfrm>
          <a:prstGeom prst="rect">
            <a:avLst/>
          </a:prstGeom>
        </p:spPr>
      </p:pic>
      <p:sp>
        <p:nvSpPr>
          <p:cNvPr id="62" name="Retângulo 7"/>
          <p:cNvSpPr/>
          <p:nvPr/>
        </p:nvSpPr>
        <p:spPr>
          <a:xfrm>
            <a:off x="4426034" y="1621789"/>
            <a:ext cx="2787751" cy="338554"/>
          </a:xfrm>
          <a:prstGeom prst="rect">
            <a:avLst/>
          </a:prstGeom>
        </p:spPr>
        <p:txBody>
          <a:bodyPr wrap="none">
            <a:spAutoFit/>
          </a:bodyPr>
          <a:lstStyle/>
          <a:p>
            <a:r>
              <a:rPr lang="ru-RU" sz="1600" b="1" dirty="0" smtClean="0">
                <a:solidFill>
                  <a:srgbClr val="17A5C3"/>
                </a:solidFill>
                <a:cs typeface="Arial Black"/>
              </a:rPr>
              <a:t>Компании доверяют</a:t>
            </a:r>
            <a:r>
              <a:rPr lang="en-US" sz="1600" b="1" dirty="0" smtClean="0">
                <a:solidFill>
                  <a:srgbClr val="17A5C3"/>
                </a:solidFill>
                <a:cs typeface="Arial Black"/>
              </a:rPr>
              <a:t> IXIA:</a:t>
            </a:r>
            <a:endParaRPr lang="pt-BR" sz="1600" b="1" dirty="0">
              <a:solidFill>
                <a:srgbClr val="17A5C3"/>
              </a:solidFill>
            </a:endParaRPr>
          </a:p>
        </p:txBody>
      </p:sp>
      <p:sp>
        <p:nvSpPr>
          <p:cNvPr id="63" name="Retângulo 9"/>
          <p:cNvSpPr/>
          <p:nvPr/>
        </p:nvSpPr>
        <p:spPr>
          <a:xfrm>
            <a:off x="4426021" y="1879879"/>
            <a:ext cx="3413977" cy="1292662"/>
          </a:xfrm>
          <a:prstGeom prst="rect">
            <a:avLst/>
          </a:prstGeom>
        </p:spPr>
        <p:txBody>
          <a:bodyPr wrap="square">
            <a:spAutoFit/>
          </a:bodyPr>
          <a:lstStyle/>
          <a:p>
            <a:pPr marL="227013" lvl="1" indent="-227013">
              <a:buFont typeface="Wingdings" pitchFamily="2" charset="2"/>
              <a:buChar char="ü"/>
            </a:pPr>
            <a:r>
              <a:rPr lang="en-US" sz="1300" b="1" dirty="0">
                <a:solidFill>
                  <a:srgbClr val="54524D"/>
                </a:solidFill>
              </a:rPr>
              <a:t>Improve network and application visibility </a:t>
            </a:r>
            <a:r>
              <a:rPr lang="en-US" sz="1300" dirty="0">
                <a:solidFill>
                  <a:srgbClr val="54524D"/>
                </a:solidFill>
              </a:rPr>
              <a:t>and performance</a:t>
            </a:r>
          </a:p>
          <a:p>
            <a:pPr marL="227013" lvl="1" indent="-227013">
              <a:buFont typeface="Wingdings" pitchFamily="2" charset="2"/>
              <a:buChar char="ü"/>
            </a:pPr>
            <a:r>
              <a:rPr lang="en-US" sz="1300" dirty="0">
                <a:solidFill>
                  <a:srgbClr val="54524D"/>
                </a:solidFill>
              </a:rPr>
              <a:t>Find and eliminate network security vulnerabilities </a:t>
            </a:r>
          </a:p>
          <a:p>
            <a:pPr marL="227013" lvl="1" indent="-227013">
              <a:buFont typeface="Wingdings" pitchFamily="2" charset="2"/>
              <a:buChar char="ü"/>
            </a:pPr>
            <a:r>
              <a:rPr lang="en-US" sz="1300" dirty="0">
                <a:solidFill>
                  <a:srgbClr val="54524D"/>
                </a:solidFill>
              </a:rPr>
              <a:t>Assess vendor equipment and applications</a:t>
            </a:r>
          </a:p>
        </p:txBody>
      </p:sp>
      <p:pic>
        <p:nvPicPr>
          <p:cNvPr id="85" name="Picture 3" descr="C:\Users\douglas\Documents\Bitmaps\Misc\microsoft.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612335" y="1947046"/>
            <a:ext cx="945730" cy="200968"/>
          </a:xfrm>
          <a:prstGeom prst="rect">
            <a:avLst/>
          </a:prstGeom>
          <a:noFill/>
          <a:extLst>
            <a:ext uri="{909E8E84-426E-40dd-AFC4-6F175D3DCCD1}">
              <a14:hiddenFill xmlns:a14="http://schemas.microsoft.com/office/drawing/2010/main" xmlns="">
                <a:solidFill>
                  <a:srgbClr val="FFFFFF"/>
                </a:solidFill>
              </a14:hiddenFill>
            </a:ext>
          </a:extLst>
        </p:spPr>
      </p:pic>
      <p:pic>
        <p:nvPicPr>
          <p:cNvPr id="86" name="Picture 10"/>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004938" y="1533177"/>
            <a:ext cx="329479" cy="406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 name="Picture 12"/>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8774722" y="1625261"/>
            <a:ext cx="620956" cy="2224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9" name="Picture 32" descr="http://www.logodesignlove.com/images/evolution/ebay-logo-01.jpg"/>
          <p:cNvPicPr>
            <a:picLocks noChangeAspect="1" noChangeArrowheads="1"/>
          </p:cNvPicPr>
          <p:nvPr/>
        </p:nvPicPr>
        <p:blipFill rotWithShape="1">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891743" y="1996051"/>
            <a:ext cx="555869" cy="229687"/>
          </a:xfrm>
          <a:prstGeom prst="rect">
            <a:avLst/>
          </a:prstGeom>
          <a:noFill/>
          <a:extLst>
            <a:ext uri="{909E8E84-426E-40dd-AFC4-6F175D3DCCD1}">
              <a14:hiddenFill xmlns:a14="http://schemas.microsoft.com/office/drawing/2010/main" xmlns="">
                <a:solidFill>
                  <a:srgbClr val="FFFFFF"/>
                </a:solidFill>
              </a14:hiddenFill>
            </a:ext>
          </a:extLst>
        </p:spPr>
      </p:pic>
      <p:pic>
        <p:nvPicPr>
          <p:cNvPr id="90" name="Picture 6" descr="http://xdev.preazo.com/logos/008/008569.jpe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612998" y="2247362"/>
            <a:ext cx="944404" cy="209575"/>
          </a:xfrm>
          <a:prstGeom prst="rect">
            <a:avLst/>
          </a:prstGeom>
          <a:noFill/>
          <a:extLst>
            <a:ext uri="{909E8E84-426E-40dd-AFC4-6F175D3DCCD1}">
              <a14:hiddenFill xmlns:a14="http://schemas.microsoft.com/office/drawing/2010/main" xmlns="">
                <a:solidFill>
                  <a:srgbClr val="FFFFFF"/>
                </a:solidFill>
              </a14:hiddenFill>
            </a:ext>
          </a:extLst>
        </p:spPr>
      </p:pic>
      <p:pic>
        <p:nvPicPr>
          <p:cNvPr id="91" name="Picture 4"/>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9825907" y="2282003"/>
            <a:ext cx="687496" cy="2037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 name="Picture 14"/>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8796641" y="2556284"/>
            <a:ext cx="577149" cy="2203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 name="Picture 20"/>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569337" y="4690554"/>
            <a:ext cx="995471" cy="498035"/>
          </a:xfrm>
          <a:prstGeom prst="rect">
            <a:avLst/>
          </a:prstGeom>
        </p:spPr>
      </p:pic>
      <p:pic>
        <p:nvPicPr>
          <p:cNvPr id="22" name="Picture 21"/>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779889" y="4699961"/>
            <a:ext cx="779577" cy="421739"/>
          </a:xfrm>
          <a:prstGeom prst="rect">
            <a:avLst/>
          </a:prstGeom>
        </p:spPr>
      </p:pic>
      <p:pic>
        <p:nvPicPr>
          <p:cNvPr id="23" name="Picture 22"/>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8784842" y="5287935"/>
            <a:ext cx="564461" cy="372704"/>
          </a:xfrm>
          <a:prstGeom prst="rect">
            <a:avLst/>
          </a:prstGeom>
        </p:spPr>
      </p:pic>
      <p:pic>
        <p:nvPicPr>
          <p:cNvPr id="24" name="Picture 23"/>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794735" y="5177967"/>
            <a:ext cx="749840" cy="374920"/>
          </a:xfrm>
          <a:prstGeom prst="rect">
            <a:avLst/>
          </a:prstGeom>
        </p:spPr>
      </p:pic>
      <p:sp>
        <p:nvSpPr>
          <p:cNvPr id="96" name="Rectangle 95"/>
          <p:cNvSpPr/>
          <p:nvPr/>
        </p:nvSpPr>
        <p:spPr>
          <a:xfrm>
            <a:off x="6076145" y="960976"/>
            <a:ext cx="2950551" cy="576248"/>
          </a:xfrm>
          <a:prstGeom prst="rect">
            <a:avLst/>
          </a:prstGeom>
        </p:spPr>
        <p:txBody>
          <a:bodyPr wrap="none">
            <a:spAutoFit/>
          </a:bodyPr>
          <a:lstStyle/>
          <a:p>
            <a:pPr marL="174625" indent="-174625">
              <a:lnSpc>
                <a:spcPct val="70000"/>
              </a:lnSpc>
              <a:spcAft>
                <a:spcPts val="600"/>
              </a:spcAft>
            </a:pPr>
            <a:r>
              <a:rPr lang="ru-RU" sz="4400" b="1" smtClean="0">
                <a:solidFill>
                  <a:srgbClr val="54524D"/>
                </a:solidFill>
                <a:latin typeface="Arial" pitchFamily="34" charset="0"/>
                <a:ea typeface="MS Gothic" pitchFamily="49" charset="-128"/>
                <a:cs typeface="Arial" pitchFamily="34" charset="0"/>
              </a:rPr>
              <a:t>доверяют</a:t>
            </a:r>
            <a:endParaRPr lang="pt-BR" sz="4400" b="1" dirty="0">
              <a:solidFill>
                <a:srgbClr val="54524D"/>
              </a:solidFill>
              <a:latin typeface="Arial" pitchFamily="34" charset="0"/>
              <a:ea typeface="MS Gothic" pitchFamily="49" charset="-128"/>
              <a:cs typeface="Arial" pitchFamily="34" charset="0"/>
            </a:endParaRPr>
          </a:p>
        </p:txBody>
      </p:sp>
      <p:grpSp>
        <p:nvGrpSpPr>
          <p:cNvPr id="53" name="Group 52"/>
          <p:cNvGrpSpPr/>
          <p:nvPr/>
        </p:nvGrpSpPr>
        <p:grpSpPr>
          <a:xfrm>
            <a:off x="1139542" y="4599352"/>
            <a:ext cx="1791078" cy="531371"/>
            <a:chOff x="184536" y="3072675"/>
            <a:chExt cx="2149294" cy="737628"/>
          </a:xfrm>
        </p:grpSpPr>
        <p:pic>
          <p:nvPicPr>
            <p:cNvPr id="54" name="Picture 53" descr="Screen-Shot-2013-10-24-at-9.51.20-AM.gif"/>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341686" y="3072675"/>
              <a:ext cx="1067976" cy="314261"/>
            </a:xfrm>
            <a:prstGeom prst="rect">
              <a:avLst/>
            </a:prstGeom>
          </p:spPr>
        </p:pic>
        <p:pic>
          <p:nvPicPr>
            <p:cNvPr id="64" name="Picture 63" descr="appliance1.gif"/>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346023" y="3138568"/>
              <a:ext cx="987807" cy="589660"/>
            </a:xfrm>
            <a:prstGeom prst="rect">
              <a:avLst/>
            </a:prstGeom>
          </p:spPr>
        </p:pic>
        <p:pic>
          <p:nvPicPr>
            <p:cNvPr id="79" name="Picture 78" descr="appliance4.gif"/>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84536" y="3329703"/>
              <a:ext cx="1181476" cy="480600"/>
            </a:xfrm>
            <a:prstGeom prst="rect">
              <a:avLst/>
            </a:prstGeom>
          </p:spPr>
        </p:pic>
      </p:grpSp>
      <p:sp>
        <p:nvSpPr>
          <p:cNvPr id="7" name="TextBox 6"/>
          <p:cNvSpPr txBox="1"/>
          <p:nvPr/>
        </p:nvSpPr>
        <p:spPr>
          <a:xfrm>
            <a:off x="-522111" y="3485444"/>
            <a:ext cx="184666" cy="369332"/>
          </a:xfrm>
          <a:prstGeom prst="rect">
            <a:avLst/>
          </a:prstGeom>
          <a:noFill/>
        </p:spPr>
        <p:txBody>
          <a:bodyPr wrap="none" rtlCol="0">
            <a:spAutoFit/>
          </a:bodyPr>
          <a:lstStyle/>
          <a:p>
            <a:endParaRPr lang="en-US"/>
          </a:p>
        </p:txBody>
      </p:sp>
      <p:pic>
        <p:nvPicPr>
          <p:cNvPr id="14" name="Picture 13"/>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9841178" y="3099478"/>
            <a:ext cx="472574" cy="472574"/>
          </a:xfrm>
          <a:prstGeom prst="rect">
            <a:avLst/>
          </a:prstGeom>
        </p:spPr>
      </p:pic>
    </p:spTree>
    <p:extLst>
      <p:ext uri="{BB962C8B-B14F-4D97-AF65-F5344CB8AC3E}">
        <p14:creationId xmlns:p14="http://schemas.microsoft.com/office/powerpoint/2010/main" val="66387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3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1" fill="hold" grpId="0" nodeType="withEffect">
                                  <p:stCondLst>
                                    <p:cond delay="0"/>
                                  </p:stCondLst>
                                  <p:childTnLst>
                                    <p:set>
                                      <p:cBhvr>
                                        <p:cTn id="11" dur="1" fill="hold">
                                          <p:stCondLst>
                                            <p:cond delay="0"/>
                                          </p:stCondLst>
                                        </p:cTn>
                                        <p:tgtEl>
                                          <p:spTgt spid="96"/>
                                        </p:tgtEl>
                                        <p:attrNameLst>
                                          <p:attrName>style.visibility</p:attrName>
                                        </p:attrNameLst>
                                      </p:cBhvr>
                                      <p:to>
                                        <p:strVal val="visible"/>
                                      </p:to>
                                    </p:set>
                                    <p:anim calcmode="lin" valueType="num">
                                      <p:cBhvr additive="base">
                                        <p:cTn id="12" dur="1000" fill="hold"/>
                                        <p:tgtEl>
                                          <p:spTgt spid="96"/>
                                        </p:tgtEl>
                                        <p:attrNameLst>
                                          <p:attrName>ppt_x</p:attrName>
                                        </p:attrNameLst>
                                      </p:cBhvr>
                                      <p:tavLst>
                                        <p:tav tm="0">
                                          <p:val>
                                            <p:strVal val="#ppt_x"/>
                                          </p:val>
                                        </p:tav>
                                        <p:tav tm="100000">
                                          <p:val>
                                            <p:strVal val="#ppt_x"/>
                                          </p:val>
                                        </p:tav>
                                      </p:tavLst>
                                    </p:anim>
                                    <p:anim calcmode="lin" valueType="num">
                                      <p:cBhvr additive="base">
                                        <p:cTn id="13" dur="1000" fill="hold"/>
                                        <p:tgtEl>
                                          <p:spTgt spid="96"/>
                                        </p:tgtEl>
                                        <p:attrNameLst>
                                          <p:attrName>ppt_y</p:attrName>
                                        </p:attrNameLst>
                                      </p:cBhvr>
                                      <p:tavLst>
                                        <p:tav tm="0">
                                          <p:val>
                                            <p:strVal val="0-#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500"/>
                                        <p:tgtEl>
                                          <p:spTgt spid="59"/>
                                        </p:tgtEl>
                                      </p:cBhvr>
                                    </p:animEffect>
                                  </p:childTnLst>
                                </p:cTn>
                              </p:par>
                              <p:par>
                                <p:cTn id="34" presetID="10" presetClass="entr" presetSubtype="0" fill="hold" nodeType="withEffect">
                                  <p:stCondLst>
                                    <p:cond delay="0"/>
                                  </p:stCondLst>
                                  <p:childTnLst>
                                    <p:set>
                                      <p:cBhvr>
                                        <p:cTn id="35" dur="1" fill="hold">
                                          <p:stCondLst>
                                            <p:cond delay="0"/>
                                          </p:stCondLst>
                                        </p:cTn>
                                        <p:tgtEl>
                                          <p:spTgt spid="87"/>
                                        </p:tgtEl>
                                        <p:attrNameLst>
                                          <p:attrName>style.visibility</p:attrName>
                                        </p:attrNameLst>
                                      </p:cBhvr>
                                      <p:to>
                                        <p:strVal val="visible"/>
                                      </p:to>
                                    </p:set>
                                    <p:animEffect transition="in" filter="fade">
                                      <p:cBhvr>
                                        <p:cTn id="36" dur="500"/>
                                        <p:tgtEl>
                                          <p:spTgt spid="87"/>
                                        </p:tgtEl>
                                      </p:cBhvr>
                                    </p:animEffect>
                                  </p:childTnLst>
                                </p:cTn>
                              </p:par>
                              <p:par>
                                <p:cTn id="37" presetID="10" presetClass="entr" presetSubtype="0"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fade">
                                      <p:cBhvr>
                                        <p:cTn id="39" dur="500"/>
                                        <p:tgtEl>
                                          <p:spTgt spid="7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fade">
                                      <p:cBhvr>
                                        <p:cTn id="42" dur="500"/>
                                        <p:tgtEl>
                                          <p:spTgt spid="78"/>
                                        </p:tgtEl>
                                      </p:cBhvr>
                                    </p:animEffect>
                                  </p:childTnLst>
                                </p:cTn>
                              </p:par>
                              <p:par>
                                <p:cTn id="43" presetID="10"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fade">
                                      <p:cBhvr>
                                        <p:cTn id="50" dur="500"/>
                                        <p:tgtEl>
                                          <p:spTgt spid="6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fade">
                                      <p:cBhvr>
                                        <p:cTn id="53" dur="500"/>
                                        <p:tgtEl>
                                          <p:spTgt spid="61"/>
                                        </p:tgtEl>
                                      </p:cBhvr>
                                    </p:animEffect>
                                  </p:childTnLst>
                                </p:cTn>
                              </p:par>
                              <p:par>
                                <p:cTn id="54" presetID="10" presetClass="entr" presetSubtype="0"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500"/>
                                        <p:tgtEl>
                                          <p:spTgt spid="65"/>
                                        </p:tgtEl>
                                      </p:cBhvr>
                                    </p:animEffect>
                                  </p:childTnLst>
                                </p:cTn>
                              </p:par>
                              <p:par>
                                <p:cTn id="57" presetID="10" presetClass="entr" presetSubtype="0" fill="hold" nodeType="with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fade">
                                      <p:cBhvr>
                                        <p:cTn id="59" dur="500"/>
                                        <p:tgtEl>
                                          <p:spTgt spid="66"/>
                                        </p:tgtEl>
                                      </p:cBhvr>
                                    </p:animEffect>
                                  </p:childTnLst>
                                </p:cTn>
                              </p:par>
                              <p:par>
                                <p:cTn id="60" presetID="10" presetClass="entr" presetSubtype="0" fill="hold" nodeType="with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500"/>
                                        <p:tgtEl>
                                          <p:spTgt spid="69"/>
                                        </p:tgtEl>
                                      </p:cBhvr>
                                    </p:animEffect>
                                  </p:childTnLst>
                                </p:cTn>
                              </p:par>
                              <p:par>
                                <p:cTn id="63" presetID="9" presetClass="entr" presetSubtype="0"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dissolve">
                                      <p:cBhvr>
                                        <p:cTn id="65" dur="500"/>
                                        <p:tgtEl>
                                          <p:spTgt spid="9"/>
                                        </p:tgtEl>
                                      </p:cBhvr>
                                    </p:animEffect>
                                  </p:childTnLst>
                                </p:cTn>
                              </p:par>
                              <p:par>
                                <p:cTn id="66" presetID="1"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dissolve">
                                      <p:cBhvr>
                                        <p:cTn id="75" dur="500"/>
                                        <p:tgtEl>
                                          <p:spTgt spid="55"/>
                                        </p:tgtEl>
                                      </p:cBhvr>
                                    </p:animEffect>
                                  </p:childTnLst>
                                </p:cTn>
                              </p:par>
                              <p:par>
                                <p:cTn id="76" presetID="0" presetClass="path" presetSubtype="0" accel="50000" decel="50000" fill="hold" nodeType="withEffect">
                                  <p:stCondLst>
                                    <p:cond delay="0"/>
                                  </p:stCondLst>
                                  <p:childTnLst>
                                    <p:animMotion origin="layout" path="M 0.0165 0.20685 L -0.00035 -0.00556 " pathEditMode="relative" rAng="0" ptsTypes="AA">
                                      <p:cBhvr>
                                        <p:cTn id="77" dur="2000" fill="hold"/>
                                        <p:tgtEl>
                                          <p:spTgt spid="55"/>
                                        </p:tgtEl>
                                        <p:attrNameLst>
                                          <p:attrName>ppt_x</p:attrName>
                                          <p:attrName>ppt_y</p:attrName>
                                        </p:attrNameLst>
                                      </p:cBhvr>
                                      <p:rCtr x="-851" y="-10632"/>
                                    </p:animMotion>
                                  </p:childTnLst>
                                </p:cTn>
                              </p:par>
                              <p:par>
                                <p:cTn id="78" presetID="9" presetClass="entr" presetSubtype="0" fill="hold" grpId="0" nodeType="with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dissolve">
                                      <p:cBhvr>
                                        <p:cTn id="80" dur="500"/>
                                        <p:tgtEl>
                                          <p:spTgt spid="62"/>
                                        </p:tgtEl>
                                      </p:cBhvr>
                                    </p:animEffect>
                                  </p:childTnLst>
                                </p:cTn>
                              </p:par>
                              <p:par>
                                <p:cTn id="81" presetID="9" presetClass="entr" presetSubtype="0"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dissolve">
                                      <p:cBhvr>
                                        <p:cTn id="83" dur="500"/>
                                        <p:tgtEl>
                                          <p:spTgt spid="16"/>
                                        </p:tgtEl>
                                      </p:cBhvr>
                                    </p:animEffect>
                                  </p:childTnLst>
                                </p:cTn>
                              </p:par>
                              <p:par>
                                <p:cTn id="84" presetID="0" presetClass="path" presetSubtype="0" accel="50000" decel="50000" fill="hold" nodeType="withEffect">
                                  <p:stCondLst>
                                    <p:cond delay="0"/>
                                  </p:stCondLst>
                                  <p:childTnLst>
                                    <p:animMotion origin="layout" path="M -0.09239 0.19458 L -0.01684 0.00139 " pathEditMode="relative" ptsTypes="AA">
                                      <p:cBhvr>
                                        <p:cTn id="85" dur="2000" fill="hold"/>
                                        <p:tgtEl>
                                          <p:spTgt spid="16"/>
                                        </p:tgtEl>
                                        <p:attrNameLst>
                                          <p:attrName>ppt_x</p:attrName>
                                          <p:attrName>ppt_y</p:attrName>
                                        </p:attrNameLst>
                                      </p:cBhvr>
                                    </p:animMotion>
                                  </p:childTnLst>
                                </p:cTn>
                              </p:par>
                              <p:par>
                                <p:cTn id="86" presetID="10" presetClass="entr" presetSubtype="0" fill="hold" grpId="0" nodeType="with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500"/>
                                        <p:tgtEl>
                                          <p:spTgt spid="63"/>
                                        </p:tgtEl>
                                      </p:cBhvr>
                                    </p:animEffect>
                                  </p:childTnLst>
                                </p:cTn>
                              </p:par>
                              <p:par>
                                <p:cTn id="89" presetID="10" presetClass="entr" presetSubtype="0" fill="hold" nodeType="withEffect">
                                  <p:stCondLst>
                                    <p:cond delay="0"/>
                                  </p:stCondLst>
                                  <p:childTnLst>
                                    <p:set>
                                      <p:cBhvr>
                                        <p:cTn id="90" dur="1" fill="hold">
                                          <p:stCondLst>
                                            <p:cond delay="0"/>
                                          </p:stCondLst>
                                        </p:cTn>
                                        <p:tgtEl>
                                          <p:spTgt spid="85"/>
                                        </p:tgtEl>
                                        <p:attrNameLst>
                                          <p:attrName>style.visibility</p:attrName>
                                        </p:attrNameLst>
                                      </p:cBhvr>
                                      <p:to>
                                        <p:strVal val="visible"/>
                                      </p:to>
                                    </p:set>
                                    <p:animEffect transition="in" filter="fade">
                                      <p:cBhvr>
                                        <p:cTn id="91" dur="500"/>
                                        <p:tgtEl>
                                          <p:spTgt spid="85"/>
                                        </p:tgtEl>
                                      </p:cBhvr>
                                    </p:animEffect>
                                  </p:childTnLst>
                                </p:cTn>
                              </p:par>
                              <p:par>
                                <p:cTn id="92" presetID="10" presetClass="entr" presetSubtype="0" fill="hold" nodeType="withEffect">
                                  <p:stCondLst>
                                    <p:cond delay="0"/>
                                  </p:stCondLst>
                                  <p:childTnLst>
                                    <p:set>
                                      <p:cBhvr>
                                        <p:cTn id="93" dur="1" fill="hold">
                                          <p:stCondLst>
                                            <p:cond delay="0"/>
                                          </p:stCondLst>
                                        </p:cTn>
                                        <p:tgtEl>
                                          <p:spTgt spid="86"/>
                                        </p:tgtEl>
                                        <p:attrNameLst>
                                          <p:attrName>style.visibility</p:attrName>
                                        </p:attrNameLst>
                                      </p:cBhvr>
                                      <p:to>
                                        <p:strVal val="visible"/>
                                      </p:to>
                                    </p:set>
                                    <p:animEffect transition="in" filter="fade">
                                      <p:cBhvr>
                                        <p:cTn id="94" dur="500"/>
                                        <p:tgtEl>
                                          <p:spTgt spid="86"/>
                                        </p:tgtEl>
                                      </p:cBhvr>
                                    </p:animEffect>
                                  </p:childTnLst>
                                </p:cTn>
                              </p:par>
                              <p:par>
                                <p:cTn id="95" presetID="10" presetClass="entr" presetSubtype="0" fill="hold" nodeType="withEffect">
                                  <p:stCondLst>
                                    <p:cond delay="0"/>
                                  </p:stCondLst>
                                  <p:childTnLst>
                                    <p:set>
                                      <p:cBhvr>
                                        <p:cTn id="96" dur="1" fill="hold">
                                          <p:stCondLst>
                                            <p:cond delay="0"/>
                                          </p:stCondLst>
                                        </p:cTn>
                                        <p:tgtEl>
                                          <p:spTgt spid="88"/>
                                        </p:tgtEl>
                                        <p:attrNameLst>
                                          <p:attrName>style.visibility</p:attrName>
                                        </p:attrNameLst>
                                      </p:cBhvr>
                                      <p:to>
                                        <p:strVal val="visible"/>
                                      </p:to>
                                    </p:set>
                                    <p:animEffect transition="in" filter="fade">
                                      <p:cBhvr>
                                        <p:cTn id="97" dur="500"/>
                                        <p:tgtEl>
                                          <p:spTgt spid="88"/>
                                        </p:tgtEl>
                                      </p:cBhvr>
                                    </p:animEffect>
                                  </p:childTnLst>
                                </p:cTn>
                              </p:par>
                              <p:par>
                                <p:cTn id="98" presetID="10" presetClass="entr" presetSubtype="0" fill="hold" nodeType="withEffect">
                                  <p:stCondLst>
                                    <p:cond delay="0"/>
                                  </p:stCondLst>
                                  <p:childTnLst>
                                    <p:set>
                                      <p:cBhvr>
                                        <p:cTn id="99" dur="1" fill="hold">
                                          <p:stCondLst>
                                            <p:cond delay="0"/>
                                          </p:stCondLst>
                                        </p:cTn>
                                        <p:tgtEl>
                                          <p:spTgt spid="89"/>
                                        </p:tgtEl>
                                        <p:attrNameLst>
                                          <p:attrName>style.visibility</p:attrName>
                                        </p:attrNameLst>
                                      </p:cBhvr>
                                      <p:to>
                                        <p:strVal val="visible"/>
                                      </p:to>
                                    </p:set>
                                    <p:animEffect transition="in" filter="fade">
                                      <p:cBhvr>
                                        <p:cTn id="100" dur="500"/>
                                        <p:tgtEl>
                                          <p:spTgt spid="89"/>
                                        </p:tgtEl>
                                      </p:cBhvr>
                                    </p:animEffect>
                                  </p:childTnLst>
                                </p:cTn>
                              </p:par>
                              <p:par>
                                <p:cTn id="101" presetID="10" presetClass="entr" presetSubtype="0" fill="hold" nodeType="withEffect">
                                  <p:stCondLst>
                                    <p:cond delay="0"/>
                                  </p:stCondLst>
                                  <p:childTnLst>
                                    <p:set>
                                      <p:cBhvr>
                                        <p:cTn id="102" dur="1" fill="hold">
                                          <p:stCondLst>
                                            <p:cond delay="0"/>
                                          </p:stCondLst>
                                        </p:cTn>
                                        <p:tgtEl>
                                          <p:spTgt spid="90"/>
                                        </p:tgtEl>
                                        <p:attrNameLst>
                                          <p:attrName>style.visibility</p:attrName>
                                        </p:attrNameLst>
                                      </p:cBhvr>
                                      <p:to>
                                        <p:strVal val="visible"/>
                                      </p:to>
                                    </p:set>
                                    <p:animEffect transition="in" filter="fade">
                                      <p:cBhvr>
                                        <p:cTn id="103" dur="500"/>
                                        <p:tgtEl>
                                          <p:spTgt spid="90"/>
                                        </p:tgtEl>
                                      </p:cBhvr>
                                    </p:animEffect>
                                  </p:childTnLst>
                                </p:cTn>
                              </p:par>
                              <p:par>
                                <p:cTn id="104" presetID="10" presetClass="entr" presetSubtype="0" fill="hold" nodeType="withEffect">
                                  <p:stCondLst>
                                    <p:cond delay="0"/>
                                  </p:stCondLst>
                                  <p:childTnLst>
                                    <p:set>
                                      <p:cBhvr>
                                        <p:cTn id="105" dur="1" fill="hold">
                                          <p:stCondLst>
                                            <p:cond delay="0"/>
                                          </p:stCondLst>
                                        </p:cTn>
                                        <p:tgtEl>
                                          <p:spTgt spid="91"/>
                                        </p:tgtEl>
                                        <p:attrNameLst>
                                          <p:attrName>style.visibility</p:attrName>
                                        </p:attrNameLst>
                                      </p:cBhvr>
                                      <p:to>
                                        <p:strVal val="visible"/>
                                      </p:to>
                                    </p:set>
                                    <p:animEffect transition="in" filter="fade">
                                      <p:cBhvr>
                                        <p:cTn id="106" dur="500"/>
                                        <p:tgtEl>
                                          <p:spTgt spid="91"/>
                                        </p:tgtEl>
                                      </p:cBhvr>
                                    </p:animEffect>
                                  </p:childTnLst>
                                </p:cTn>
                              </p:par>
                              <p:par>
                                <p:cTn id="107" presetID="10" presetClass="entr" presetSubtype="0" fill="hold" nodeType="withEffect">
                                  <p:stCondLst>
                                    <p:cond delay="0"/>
                                  </p:stCondLst>
                                  <p:childTnLst>
                                    <p:set>
                                      <p:cBhvr>
                                        <p:cTn id="108" dur="1" fill="hold">
                                          <p:stCondLst>
                                            <p:cond delay="0"/>
                                          </p:stCondLst>
                                        </p:cTn>
                                        <p:tgtEl>
                                          <p:spTgt spid="92"/>
                                        </p:tgtEl>
                                        <p:attrNameLst>
                                          <p:attrName>style.visibility</p:attrName>
                                        </p:attrNameLst>
                                      </p:cBhvr>
                                      <p:to>
                                        <p:strVal val="visible"/>
                                      </p:to>
                                    </p:set>
                                    <p:animEffect transition="in" filter="fade">
                                      <p:cBhvr>
                                        <p:cTn id="109" dur="500"/>
                                        <p:tgtEl>
                                          <p:spTgt spid="92"/>
                                        </p:tgtEl>
                                      </p:cBhvr>
                                    </p:animEffect>
                                  </p:childTnLst>
                                </p:cTn>
                              </p:par>
                              <p:par>
                                <p:cTn id="110" presetID="10" presetClass="entr" presetSubtype="0" fill="hold" nodeType="with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fade">
                                      <p:cBhvr>
                                        <p:cTn id="112" dur="500"/>
                                        <p:tgtEl>
                                          <p:spTgt spid="20"/>
                                        </p:tgtEl>
                                      </p:cBhvr>
                                    </p:animEffect>
                                  </p:childTnLst>
                                </p:cTn>
                              </p:par>
                              <p:par>
                                <p:cTn id="113" presetID="22" presetClass="entr" presetSubtype="4" fill="hold" nodeType="withEffect">
                                  <p:stCondLst>
                                    <p:cond delay="0"/>
                                  </p:stCondLst>
                                  <p:childTnLst>
                                    <p:set>
                                      <p:cBhvr>
                                        <p:cTn id="114" dur="1" fill="hold">
                                          <p:stCondLst>
                                            <p:cond delay="0"/>
                                          </p:stCondLst>
                                        </p:cTn>
                                        <p:tgtEl>
                                          <p:spTgt spid="19"/>
                                        </p:tgtEl>
                                        <p:attrNameLst>
                                          <p:attrName>style.visibility</p:attrName>
                                        </p:attrNameLst>
                                      </p:cBhvr>
                                      <p:to>
                                        <p:strVal val="visible"/>
                                      </p:to>
                                    </p:set>
                                    <p:animEffect transition="in" filter="wipe(down)">
                                      <p:cBhvr>
                                        <p:cTn id="1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58" grpId="0"/>
      <p:bldP spid="59" grpId="0"/>
      <p:bldP spid="78" grpId="0" animBg="1"/>
      <p:bldP spid="62" grpId="0"/>
      <p:bldP spid="63" grpId="0"/>
      <p:bldP spid="9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290" y="264161"/>
            <a:ext cx="11666220" cy="508619"/>
          </a:xfrm>
        </p:spPr>
        <p:txBody>
          <a:bodyPr>
            <a:normAutofit fontScale="90000"/>
          </a:bodyPr>
          <a:lstStyle/>
          <a:p>
            <a:r>
              <a:rPr lang="ru-RU" smtClean="0"/>
              <a:t>ПАРТНЕРЫ КОМПАНИИ: </a:t>
            </a:r>
            <a:r>
              <a:rPr lang="en-US" dirty="0" smtClean="0"/>
              <a:t>Applications </a:t>
            </a:r>
            <a:r>
              <a:rPr lang="en-US" dirty="0"/>
              <a:t>and network performance tools</a:t>
            </a:r>
          </a:p>
        </p:txBody>
      </p:sp>
      <p:pic>
        <p:nvPicPr>
          <p:cNvPr id="3" name="Picture 2"/>
          <p:cNvPicPr>
            <a:picLocks noChangeAspect="1"/>
          </p:cNvPicPr>
          <p:nvPr/>
        </p:nvPicPr>
        <p:blipFill>
          <a:blip r:embed="rId2"/>
          <a:stretch>
            <a:fillRect/>
          </a:stretch>
        </p:blipFill>
        <p:spPr>
          <a:xfrm>
            <a:off x="536331" y="635620"/>
            <a:ext cx="8590084" cy="5749269"/>
          </a:xfrm>
          <a:prstGeom prst="rect">
            <a:avLst/>
          </a:prstGeom>
        </p:spPr>
      </p:pic>
    </p:spTree>
    <p:extLst>
      <p:ext uri="{BB962C8B-B14F-4D97-AF65-F5344CB8AC3E}">
        <p14:creationId xmlns:p14="http://schemas.microsoft.com/office/powerpoint/2010/main" val="471875471"/>
      </p:ext>
    </p:extLst>
  </p:cSld>
  <p:clrMapOvr>
    <a:masterClrMapping/>
  </p:clrMapOvr>
  <p:transition spd="slow">
    <p:strips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94205"/>
            <a:ext cx="11338560" cy="1037254"/>
          </a:xfrm>
        </p:spPr>
        <p:txBody>
          <a:bodyPr/>
          <a:lstStyle/>
          <a:p>
            <a:r>
              <a:rPr lang="ru-RU" dirty="0" smtClean="0"/>
              <a:t>КООПЕРАЦИЯ </a:t>
            </a:r>
            <a:r>
              <a:rPr lang="en-US" dirty="0" smtClean="0"/>
              <a:t>RIVERBED </a:t>
            </a:r>
            <a:r>
              <a:rPr lang="ru-RU" dirty="0" smtClean="0"/>
              <a:t>и </a:t>
            </a:r>
            <a:r>
              <a:rPr lang="en-US" dirty="0" smtClean="0"/>
              <a:t>IXIA</a:t>
            </a:r>
            <a:endParaRPr lang="en-US" dirty="0"/>
          </a:p>
        </p:txBody>
      </p:sp>
      <p:sp>
        <p:nvSpPr>
          <p:cNvPr id="7" name="Content Placeholder 6"/>
          <p:cNvSpPr>
            <a:spLocks noGrp="1"/>
          </p:cNvSpPr>
          <p:nvPr>
            <p:ph idx="1"/>
          </p:nvPr>
        </p:nvSpPr>
        <p:spPr>
          <a:xfrm>
            <a:off x="92764" y="943049"/>
            <a:ext cx="11284845" cy="4887908"/>
          </a:xfrm>
        </p:spPr>
        <p:txBody>
          <a:bodyPr>
            <a:noAutofit/>
          </a:bodyPr>
          <a:lstStyle/>
          <a:p>
            <a:pPr>
              <a:spcAft>
                <a:spcPts val="600"/>
              </a:spcAft>
            </a:pPr>
            <a:r>
              <a:rPr lang="ru-RU" sz="2400" dirty="0" err="1"/>
              <a:t>Ixia</a:t>
            </a:r>
            <a:r>
              <a:rPr lang="ru-RU" sz="2400" dirty="0"/>
              <a:t> </a:t>
            </a:r>
            <a:r>
              <a:rPr lang="ru-RU" sz="2400" dirty="0" err="1"/>
              <a:t>Network</a:t>
            </a:r>
            <a:r>
              <a:rPr lang="ru-RU" sz="2400" dirty="0"/>
              <a:t> </a:t>
            </a:r>
            <a:r>
              <a:rPr lang="ru-RU" sz="2400" dirty="0" err="1"/>
              <a:t>Packet</a:t>
            </a:r>
            <a:r>
              <a:rPr lang="ru-RU" sz="2400" dirty="0"/>
              <a:t> </a:t>
            </a:r>
            <a:r>
              <a:rPr lang="ru-RU" sz="2400" dirty="0" err="1"/>
              <a:t>Brokers</a:t>
            </a:r>
            <a:r>
              <a:rPr lang="ru-RU" sz="2400" dirty="0"/>
              <a:t> (NPB) работают </a:t>
            </a:r>
            <a:r>
              <a:rPr lang="ru-RU" sz="2400" dirty="0" smtClean="0"/>
              <a:t>вкупе с </a:t>
            </a:r>
            <a:r>
              <a:rPr lang="ru-RU" sz="2400" dirty="0" err="1"/>
              <a:t>Riverbed</a:t>
            </a:r>
            <a:r>
              <a:rPr lang="ru-RU" sz="2400" dirty="0"/>
              <a:t> </a:t>
            </a:r>
            <a:r>
              <a:rPr lang="ru-RU" sz="2400" dirty="0" err="1"/>
              <a:t>SteelCentral</a:t>
            </a:r>
            <a:r>
              <a:rPr lang="ru-RU" sz="2400" dirty="0"/>
              <a:t> для </a:t>
            </a:r>
            <a:r>
              <a:rPr lang="ru-RU" sz="2400" dirty="0" smtClean="0"/>
              <a:t>захвата и анализа трафика </a:t>
            </a:r>
            <a:r>
              <a:rPr lang="ru-RU" sz="2400" dirty="0"/>
              <a:t>в масштабируемом решении, </a:t>
            </a:r>
            <a:r>
              <a:rPr lang="ru-RU" sz="2400" dirty="0" smtClean="0"/>
              <a:t>которое эффективно </a:t>
            </a:r>
            <a:r>
              <a:rPr lang="ru-RU" sz="2400" dirty="0"/>
              <a:t>контролирует развертывание любого </a:t>
            </a:r>
            <a:r>
              <a:rPr lang="ru-RU" sz="2400" dirty="0" smtClean="0"/>
              <a:t>масштаба. Решения по мониторингу </a:t>
            </a:r>
            <a:r>
              <a:rPr lang="ru-RU" sz="2400" dirty="0" err="1" smtClean="0"/>
              <a:t>Ixia</a:t>
            </a:r>
            <a:r>
              <a:rPr lang="ru-RU" sz="2400" dirty="0" smtClean="0"/>
              <a:t> дополняют </a:t>
            </a:r>
            <a:r>
              <a:rPr lang="ru-RU" sz="2400" dirty="0" err="1" smtClean="0"/>
              <a:t>SteelCentral</a:t>
            </a:r>
            <a:r>
              <a:rPr lang="ru-RU" sz="2400" dirty="0" smtClean="0"/>
              <a:t> путем </a:t>
            </a:r>
            <a:r>
              <a:rPr lang="ru-RU" sz="2400" dirty="0"/>
              <a:t>расширения доступа ко всем физическим </a:t>
            </a:r>
            <a:r>
              <a:rPr lang="ru-RU" sz="2400" dirty="0" smtClean="0"/>
              <a:t>и виртуальным </a:t>
            </a:r>
            <a:r>
              <a:rPr lang="ru-RU" sz="2400" dirty="0"/>
              <a:t>сетевых </a:t>
            </a:r>
            <a:r>
              <a:rPr lang="ru-RU" sz="2400" dirty="0" smtClean="0"/>
              <a:t>пакетам </a:t>
            </a:r>
            <a:r>
              <a:rPr lang="ru-RU" sz="2400" dirty="0"/>
              <a:t>и </a:t>
            </a:r>
            <a:r>
              <a:rPr lang="ru-RU" sz="2400" dirty="0" smtClean="0"/>
              <a:t>потокам, необходимым для анализа.</a:t>
            </a:r>
          </a:p>
          <a:p>
            <a:pPr>
              <a:spcAft>
                <a:spcPts val="600"/>
              </a:spcAft>
            </a:pPr>
            <a:r>
              <a:rPr lang="ru-RU" sz="2400" dirty="0"/>
              <a:t>NPB </a:t>
            </a:r>
            <a:r>
              <a:rPr lang="ru-RU" sz="2400" dirty="0" smtClean="0"/>
              <a:t>объединяет </a:t>
            </a:r>
            <a:r>
              <a:rPr lang="ru-RU" sz="2400" dirty="0"/>
              <a:t>и направляет пакеты </a:t>
            </a:r>
            <a:r>
              <a:rPr lang="ru-RU" sz="2400" dirty="0" smtClean="0"/>
              <a:t>из множественных точек </a:t>
            </a:r>
            <a:r>
              <a:rPr lang="ru-RU" sz="2400" dirty="0"/>
              <a:t>доступа, </a:t>
            </a:r>
            <a:r>
              <a:rPr lang="ru-RU" sz="2400" dirty="0" smtClean="0"/>
              <a:t>таких </a:t>
            </a:r>
            <a:r>
              <a:rPr lang="ru-RU" sz="2400" dirty="0"/>
              <a:t>как </a:t>
            </a:r>
            <a:r>
              <a:rPr lang="ru-RU" sz="2400" dirty="0" err="1" smtClean="0"/>
              <a:t>ответвлители</a:t>
            </a:r>
            <a:r>
              <a:rPr lang="ru-RU" sz="2400" dirty="0" smtClean="0"/>
              <a:t> </a:t>
            </a:r>
            <a:r>
              <a:rPr lang="en-US" sz="2400" dirty="0" smtClean="0"/>
              <a:t>Tap </a:t>
            </a:r>
            <a:r>
              <a:rPr lang="ru-RU" sz="2400" dirty="0" smtClean="0"/>
              <a:t> и</a:t>
            </a:r>
            <a:r>
              <a:rPr lang="en-US" sz="2400" dirty="0" smtClean="0"/>
              <a:t> </a:t>
            </a:r>
            <a:r>
              <a:rPr lang="ru-RU" sz="2400" dirty="0" smtClean="0"/>
              <a:t>порты </a:t>
            </a:r>
            <a:r>
              <a:rPr lang="ru-RU" sz="2400" dirty="0"/>
              <a:t>SPAN для </a:t>
            </a:r>
            <a:r>
              <a:rPr lang="ru-RU" sz="2400" dirty="0" err="1"/>
              <a:t>SteelCentral</a:t>
            </a:r>
            <a:r>
              <a:rPr lang="ru-RU" sz="2400" dirty="0"/>
              <a:t> </a:t>
            </a:r>
            <a:r>
              <a:rPr lang="ru-RU" sz="2400" dirty="0" err="1"/>
              <a:t>NetShark</a:t>
            </a:r>
            <a:r>
              <a:rPr lang="ru-RU" sz="2400" dirty="0"/>
              <a:t> </a:t>
            </a:r>
            <a:r>
              <a:rPr lang="ru-RU" sz="2400" dirty="0" smtClean="0"/>
              <a:t>и </a:t>
            </a:r>
            <a:r>
              <a:rPr lang="ru-RU" sz="2400" dirty="0" err="1" smtClean="0"/>
              <a:t>AppResponse</a:t>
            </a:r>
            <a:r>
              <a:rPr lang="ru-RU" sz="2400" dirty="0" smtClean="0"/>
              <a:t> </a:t>
            </a:r>
            <a:r>
              <a:rPr lang="ru-RU" sz="2400" dirty="0"/>
              <a:t>для анализа. Решения </a:t>
            </a:r>
            <a:r>
              <a:rPr lang="ru-RU" sz="2400" dirty="0" err="1" smtClean="0"/>
              <a:t>Ixia</a:t>
            </a:r>
            <a:r>
              <a:rPr lang="ru-RU" sz="2400" dirty="0" smtClean="0"/>
              <a:t> также генерируют и отправляют </a:t>
            </a:r>
            <a:r>
              <a:rPr lang="ru-RU" sz="2400" dirty="0"/>
              <a:t>приложения </a:t>
            </a:r>
            <a:r>
              <a:rPr lang="ru-RU" sz="2400" dirty="0" err="1" smtClean="0"/>
              <a:t>NetFlow</a:t>
            </a:r>
            <a:r>
              <a:rPr lang="ru-RU" sz="2400" dirty="0" smtClean="0"/>
              <a:t> информацию </a:t>
            </a:r>
            <a:r>
              <a:rPr lang="ru-RU" sz="2400" dirty="0"/>
              <a:t>в </a:t>
            </a:r>
            <a:r>
              <a:rPr lang="ru-RU" sz="2400" dirty="0" err="1"/>
              <a:t>SteelCentral</a:t>
            </a:r>
            <a:r>
              <a:rPr lang="ru-RU" sz="2400" dirty="0"/>
              <a:t> </a:t>
            </a:r>
            <a:r>
              <a:rPr lang="ru-RU" sz="2400" dirty="0" err="1"/>
              <a:t>NetProfiler</a:t>
            </a:r>
            <a:r>
              <a:rPr lang="ru-RU" sz="2400" dirty="0" smtClean="0"/>
              <a:t>. Таким образом, комбинация </a:t>
            </a:r>
            <a:r>
              <a:rPr lang="ru-RU" sz="2400" dirty="0"/>
              <a:t>с </a:t>
            </a:r>
            <a:r>
              <a:rPr lang="ru-RU" sz="2400" dirty="0" err="1"/>
              <a:t>SteelCentral</a:t>
            </a:r>
            <a:r>
              <a:rPr lang="ru-RU" sz="2400" dirty="0"/>
              <a:t> </a:t>
            </a:r>
            <a:r>
              <a:rPr lang="ru-RU" sz="2400" dirty="0" smtClean="0"/>
              <a:t>позволяет оптимизировать развертывание </a:t>
            </a:r>
            <a:r>
              <a:rPr lang="ru-RU" sz="2400" dirty="0"/>
              <a:t>сетей и приложений </a:t>
            </a:r>
            <a:r>
              <a:rPr lang="ru-RU" sz="2400" dirty="0" smtClean="0"/>
              <a:t>любого размера.</a:t>
            </a:r>
            <a:endParaRPr lang="en-US" sz="2400" dirty="0"/>
          </a:p>
        </p:txBody>
      </p:sp>
      <p:sp>
        <p:nvSpPr>
          <p:cNvPr id="6" name="Объект 2"/>
          <p:cNvSpPr txBox="1">
            <a:spLocks/>
          </p:cNvSpPr>
          <p:nvPr/>
        </p:nvSpPr>
        <p:spPr>
          <a:xfrm>
            <a:off x="5510491" y="3186414"/>
            <a:ext cx="6105461" cy="145748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accent5">
                    <a:lumMod val="75000"/>
                  </a:schemeClr>
                </a:solidFill>
                <a:latin typeface="+mn-lt"/>
                <a:ea typeface="+mn-ea"/>
                <a:cs typeface="+mn-cs"/>
              </a:defRPr>
            </a:lvl1pPr>
            <a:lvl2pPr marL="690563" indent="-4763" algn="l" defTabSz="914400" rtl="0" eaLnBrk="1" latinLnBrk="0" hangingPunct="1">
              <a:lnSpc>
                <a:spcPct val="100000"/>
              </a:lnSpc>
              <a:spcBef>
                <a:spcPts val="500"/>
              </a:spcBef>
              <a:buFont typeface="Arial" panose="020B0604020202020204" pitchFamily="34" charset="0"/>
              <a:buChar char=" "/>
              <a:defRPr sz="1800" kern="1200">
                <a:solidFill>
                  <a:schemeClr val="accent5">
                    <a:lumMod val="75000"/>
                  </a:schemeClr>
                </a:solidFill>
                <a:latin typeface="+mn-lt"/>
                <a:ea typeface="+mn-ea"/>
                <a:cs typeface="+mn-cs"/>
              </a:defRPr>
            </a:lvl2pPr>
            <a:lvl3pPr marL="1138238" indent="4763" algn="l" defTabSz="914400" rtl="0" eaLnBrk="1" latinLnBrk="0" hangingPunct="1">
              <a:lnSpc>
                <a:spcPct val="100000"/>
              </a:lnSpc>
              <a:spcBef>
                <a:spcPts val="500"/>
              </a:spcBef>
              <a:buFont typeface="Arial" panose="020B0604020202020204" pitchFamily="34" charset="0"/>
              <a:buChar char=" "/>
              <a:defRPr sz="1800" kern="1200">
                <a:solidFill>
                  <a:schemeClr val="accent5">
                    <a:lumMod val="75000"/>
                  </a:schemeClr>
                </a:solidFill>
                <a:latin typeface="+mn-lt"/>
                <a:ea typeface="+mn-ea"/>
                <a:cs typeface="+mn-cs"/>
              </a:defRPr>
            </a:lvl3pPr>
            <a:lvl4pPr marL="1604963" indent="-4763" algn="l" defTabSz="914400" rtl="0" eaLnBrk="1" latinLnBrk="0" hangingPunct="1">
              <a:lnSpc>
                <a:spcPct val="100000"/>
              </a:lnSpc>
              <a:spcBef>
                <a:spcPts val="500"/>
              </a:spcBef>
              <a:buFont typeface="Arial" panose="020B0604020202020204" pitchFamily="34" charset="0"/>
              <a:buChar char=" "/>
              <a:defRPr sz="1800" kern="1200">
                <a:solidFill>
                  <a:schemeClr val="accent5">
                    <a:lumMod val="75000"/>
                  </a:schemeClr>
                </a:solidFill>
                <a:latin typeface="+mn-lt"/>
                <a:ea typeface="+mn-ea"/>
                <a:cs typeface="+mn-cs"/>
              </a:defRPr>
            </a:lvl4pPr>
            <a:lvl5pPr marL="2052638" indent="4763" algn="l" defTabSz="914400" rtl="0" eaLnBrk="1" latinLnBrk="0" hangingPunct="1">
              <a:lnSpc>
                <a:spcPct val="100000"/>
              </a:lnSpc>
              <a:spcBef>
                <a:spcPts val="500"/>
              </a:spcBef>
              <a:buFont typeface="Arial" panose="020B0604020202020204" pitchFamily="34" charset="0"/>
              <a:buChar char=" "/>
              <a:defRPr sz="18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endParaRPr lang="en-US" sz="1800" dirty="0"/>
          </a:p>
        </p:txBody>
      </p:sp>
    </p:spTree>
    <p:extLst>
      <p:ext uri="{BB962C8B-B14F-4D97-AF65-F5344CB8AC3E}">
        <p14:creationId xmlns:p14="http://schemas.microsoft.com/office/powerpoint/2010/main" val="1855525593"/>
      </p:ext>
    </p:extLst>
  </p:cSld>
  <p:clrMapOvr>
    <a:masterClrMapping/>
  </p:clrMapOvr>
  <p:transition spd="slow" advClick="0">
    <p:strips dir="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3396" y="1588337"/>
            <a:ext cx="7333849" cy="2831554"/>
          </a:xfrm>
        </p:spPr>
        <p:txBody>
          <a:bodyPr/>
          <a:lstStyle/>
          <a:p>
            <a:r>
              <a:rPr lang="ru-RU" dirty="0" smtClean="0"/>
              <a:t>ПРОГРАММА РАЗВИТИЯ КАНАЛОВ ПРОДАЖ:</a:t>
            </a:r>
            <a:r>
              <a:rPr lang="en-US" dirty="0" smtClean="0"/>
              <a:t> </a:t>
            </a:r>
            <a:r>
              <a:rPr lang="en-US" dirty="0" err="1" smtClean="0"/>
              <a:t>xcelerate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2168" y="5837316"/>
            <a:ext cx="1579832" cy="914793"/>
          </a:xfrm>
          <a:prstGeom prst="rect">
            <a:avLst/>
          </a:prstGeom>
        </p:spPr>
      </p:pic>
    </p:spTree>
    <p:extLst>
      <p:ext uri="{BB962C8B-B14F-4D97-AF65-F5344CB8AC3E}">
        <p14:creationId xmlns:p14="http://schemas.microsoft.com/office/powerpoint/2010/main" val="1782166613"/>
      </p:ext>
    </p:extLst>
  </p:cSld>
  <p:clrMapOvr>
    <a:masterClrMapping/>
  </p:clrMapOvr>
  <p:transition spd="slow">
    <p:strips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098" y="-90687"/>
            <a:ext cx="11338560" cy="1037254"/>
          </a:xfrm>
        </p:spPr>
        <p:txBody>
          <a:bodyPr/>
          <a:lstStyle/>
          <a:p>
            <a:r>
              <a:rPr lang="ru-RU" dirty="0" smtClean="0"/>
              <a:t>ОПИСАНИЕ ВЫГОД</a:t>
            </a:r>
            <a:endParaRPr lang="en-US" dirty="0"/>
          </a:p>
        </p:txBody>
      </p:sp>
      <p:sp>
        <p:nvSpPr>
          <p:cNvPr id="10" name="Content Placeholder 9"/>
          <p:cNvSpPr>
            <a:spLocks noGrp="1"/>
          </p:cNvSpPr>
          <p:nvPr>
            <p:ph idx="1"/>
          </p:nvPr>
        </p:nvSpPr>
        <p:spPr>
          <a:xfrm>
            <a:off x="-192308" y="3263971"/>
            <a:ext cx="4515710" cy="4542970"/>
          </a:xfrm>
        </p:spPr>
        <p:txBody>
          <a:bodyPr>
            <a:normAutofit/>
          </a:bodyPr>
          <a:lstStyle/>
          <a:p>
            <a:pPr marL="685800" lvl="1" indent="0">
              <a:buNone/>
            </a:pPr>
            <a:endParaRPr lang="en-US" sz="1600" b="1" dirty="0">
              <a:solidFill>
                <a:schemeClr val="accent4"/>
              </a:solidFill>
            </a:endParaRPr>
          </a:p>
          <a:p>
            <a:pPr lvl="1">
              <a:buFont typeface="Wingdings" panose="05000000000000000000" pitchFamily="2" charset="2"/>
              <a:buChar char="§"/>
            </a:pPr>
            <a:r>
              <a:rPr lang="en-US" sz="1600" b="1" dirty="0" smtClean="0">
                <a:solidFill>
                  <a:schemeClr val="accent4"/>
                </a:solidFill>
              </a:rPr>
              <a:t> Generous baseline discounts</a:t>
            </a:r>
          </a:p>
          <a:p>
            <a:pPr lvl="1">
              <a:buFont typeface="Wingdings" panose="05000000000000000000" pitchFamily="2" charset="2"/>
              <a:buChar char="§"/>
            </a:pPr>
            <a:r>
              <a:rPr lang="en-US" sz="1600" b="1" dirty="0">
                <a:solidFill>
                  <a:schemeClr val="accent4"/>
                </a:solidFill>
              </a:rPr>
              <a:t> </a:t>
            </a:r>
            <a:r>
              <a:rPr lang="en-US" sz="1600" b="1" dirty="0" smtClean="0">
                <a:solidFill>
                  <a:schemeClr val="accent4"/>
                </a:solidFill>
              </a:rPr>
              <a:t>Sales </a:t>
            </a:r>
            <a:r>
              <a:rPr lang="en-US" sz="1600" b="1" dirty="0">
                <a:solidFill>
                  <a:schemeClr val="accent4"/>
                </a:solidFill>
              </a:rPr>
              <a:t>and marketing support</a:t>
            </a:r>
          </a:p>
          <a:p>
            <a:pPr lvl="1">
              <a:buFont typeface="Wingdings" panose="05000000000000000000" pitchFamily="2" charset="2"/>
              <a:buChar char="§"/>
            </a:pPr>
            <a:r>
              <a:rPr lang="en-US" sz="1600" b="1" dirty="0" smtClean="0">
                <a:solidFill>
                  <a:schemeClr val="accent4"/>
                </a:solidFill>
              </a:rPr>
              <a:t> Sales </a:t>
            </a:r>
            <a:r>
              <a:rPr lang="en-US" sz="1600" b="1" dirty="0">
                <a:solidFill>
                  <a:schemeClr val="accent4"/>
                </a:solidFill>
              </a:rPr>
              <a:t>incentives</a:t>
            </a:r>
          </a:p>
          <a:p>
            <a:pPr lvl="1">
              <a:buFont typeface="Wingdings" panose="05000000000000000000" pitchFamily="2" charset="2"/>
              <a:buChar char="§"/>
            </a:pPr>
            <a:r>
              <a:rPr lang="en-US" sz="1600" b="1" dirty="0" smtClean="0">
                <a:solidFill>
                  <a:schemeClr val="accent4"/>
                </a:solidFill>
              </a:rPr>
              <a:t> Opportunity </a:t>
            </a:r>
            <a:r>
              <a:rPr lang="en-US" sz="1600" b="1" dirty="0">
                <a:solidFill>
                  <a:schemeClr val="accent4"/>
                </a:solidFill>
              </a:rPr>
              <a:t>registration</a:t>
            </a:r>
          </a:p>
          <a:p>
            <a:pPr lvl="1">
              <a:buFont typeface="Wingdings" panose="05000000000000000000" pitchFamily="2" charset="2"/>
              <a:buChar char="§"/>
            </a:pPr>
            <a:r>
              <a:rPr lang="en-US" sz="1600" b="1" dirty="0" smtClean="0">
                <a:solidFill>
                  <a:schemeClr val="accent4"/>
                </a:solidFill>
              </a:rPr>
              <a:t> Demo </a:t>
            </a:r>
            <a:r>
              <a:rPr lang="en-US" sz="1600" b="1" dirty="0">
                <a:solidFill>
                  <a:schemeClr val="accent4"/>
                </a:solidFill>
              </a:rPr>
              <a:t>equipment</a:t>
            </a:r>
          </a:p>
          <a:p>
            <a:pPr lvl="1">
              <a:buFont typeface="Wingdings" panose="05000000000000000000" pitchFamily="2" charset="2"/>
              <a:buChar char="§"/>
            </a:pPr>
            <a:r>
              <a:rPr lang="en-US" sz="1600" b="1" dirty="0" smtClean="0">
                <a:solidFill>
                  <a:schemeClr val="accent4"/>
                </a:solidFill>
              </a:rPr>
              <a:t> Profit </a:t>
            </a:r>
            <a:r>
              <a:rPr lang="en-US" sz="1600" b="1" dirty="0">
                <a:solidFill>
                  <a:schemeClr val="accent4"/>
                </a:solidFill>
              </a:rPr>
              <a:t>sharing</a:t>
            </a:r>
          </a:p>
          <a:p>
            <a:pPr lvl="1">
              <a:buFont typeface="Wingdings" panose="05000000000000000000" pitchFamily="2" charset="2"/>
              <a:buChar char="§"/>
            </a:pPr>
            <a:r>
              <a:rPr lang="en-US" sz="1600" b="1" dirty="0" smtClean="0">
                <a:solidFill>
                  <a:schemeClr val="accent4"/>
                </a:solidFill>
              </a:rPr>
              <a:t> Expanded </a:t>
            </a:r>
            <a:r>
              <a:rPr lang="en-US" sz="1600" b="1" dirty="0">
                <a:solidFill>
                  <a:schemeClr val="accent4"/>
                </a:solidFill>
              </a:rPr>
              <a:t>partner enablement</a:t>
            </a:r>
          </a:p>
          <a:p>
            <a:pPr lvl="1">
              <a:buFont typeface="Wingdings" panose="05000000000000000000" pitchFamily="2" charset="2"/>
              <a:buChar char="§"/>
            </a:pPr>
            <a:r>
              <a:rPr lang="en-US" sz="1600" b="1" dirty="0" smtClean="0">
                <a:solidFill>
                  <a:schemeClr val="accent4"/>
                </a:solidFill>
              </a:rPr>
              <a:t> Leverage </a:t>
            </a:r>
            <a:r>
              <a:rPr lang="en-US" sz="1600" b="1" dirty="0">
                <a:solidFill>
                  <a:schemeClr val="accent4"/>
                </a:solidFill>
              </a:rPr>
              <a:t>your specializations</a:t>
            </a:r>
          </a:p>
          <a:p>
            <a:endParaRPr lang="en-US" dirty="0"/>
          </a:p>
        </p:txBody>
      </p:sp>
      <p:pic>
        <p:nvPicPr>
          <p:cNvPr id="3" name="Picture 2"/>
          <p:cNvPicPr>
            <a:picLocks noChangeAspect="1"/>
          </p:cNvPicPr>
          <p:nvPr/>
        </p:nvPicPr>
        <p:blipFill>
          <a:blip r:embed="rId2"/>
          <a:stretch>
            <a:fillRect/>
          </a:stretch>
        </p:blipFill>
        <p:spPr>
          <a:xfrm>
            <a:off x="5434814" y="0"/>
            <a:ext cx="6757186" cy="6858000"/>
          </a:xfrm>
          <a:prstGeom prst="rect">
            <a:avLst/>
          </a:prstGeom>
        </p:spPr>
      </p:pic>
      <p:pic>
        <p:nvPicPr>
          <p:cNvPr id="4" name="Grafik 3"/>
          <p:cNvPicPr>
            <a:picLocks noChangeAspect="1"/>
          </p:cNvPicPr>
          <p:nvPr/>
        </p:nvPicPr>
        <p:blipFill>
          <a:blip r:embed="rId3"/>
          <a:stretch>
            <a:fillRect/>
          </a:stretch>
        </p:blipFill>
        <p:spPr>
          <a:xfrm>
            <a:off x="380098" y="1504321"/>
            <a:ext cx="4828195" cy="1924679"/>
          </a:xfrm>
          <a:prstGeom prst="rect">
            <a:avLst/>
          </a:prstGeom>
        </p:spPr>
      </p:pic>
    </p:spTree>
    <p:extLst>
      <p:ext uri="{BB962C8B-B14F-4D97-AF65-F5344CB8AC3E}">
        <p14:creationId xmlns:p14="http://schemas.microsoft.com/office/powerpoint/2010/main" val="1919839982"/>
      </p:ext>
    </p:extLst>
  </p:cSld>
  <p:clrMapOvr>
    <a:masterClrMapping/>
  </p:clrMapOvr>
  <p:transition spd="slow">
    <p:strips dir="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522" y="127001"/>
            <a:ext cx="11632758" cy="1037254"/>
          </a:xfrm>
        </p:spPr>
        <p:txBody>
          <a:bodyPr>
            <a:normAutofit/>
          </a:bodyPr>
          <a:lstStyle/>
          <a:p>
            <a:r>
              <a:rPr lang="ru-RU" smtClean="0"/>
              <a:t>ЧТО ВЫ МОЖЕТЕ ПРЕДЛОЖИТЬ ВАШИМ КЛИЕНТАМ</a:t>
            </a:r>
            <a:r>
              <a:rPr lang="en-US" sz="3000" dirty="0" smtClean="0">
                <a:solidFill>
                  <a:schemeClr val="bg2"/>
                </a:solidFill>
              </a:rPr>
              <a:t>?</a:t>
            </a:r>
            <a:endParaRPr lang="en-US" sz="3000" dirty="0">
              <a:solidFill>
                <a:schemeClr val="bg2"/>
              </a:solidFill>
            </a:endParaRPr>
          </a:p>
        </p:txBody>
      </p:sp>
      <p:sp>
        <p:nvSpPr>
          <p:cNvPr id="3" name="TextBox 2"/>
          <p:cNvSpPr txBox="1"/>
          <p:nvPr/>
        </p:nvSpPr>
        <p:spPr>
          <a:xfrm>
            <a:off x="497499" y="1584378"/>
            <a:ext cx="10971401" cy="5632311"/>
          </a:xfrm>
          <a:prstGeom prst="rect">
            <a:avLst/>
          </a:prstGeom>
          <a:noFill/>
        </p:spPr>
        <p:txBody>
          <a:bodyPr wrap="none" rtlCol="0">
            <a:spAutoFit/>
          </a:bodyPr>
          <a:lstStyle/>
          <a:p>
            <a:pPr marL="285750" indent="-285750">
              <a:buFont typeface="Arial"/>
              <a:buChar char="•"/>
            </a:pPr>
            <a:r>
              <a:rPr lang="ru-RU" dirty="0" smtClean="0"/>
              <a:t>Решения </a:t>
            </a:r>
            <a:r>
              <a:rPr lang="en-US" dirty="0" smtClean="0"/>
              <a:t>Ixia </a:t>
            </a:r>
            <a:r>
              <a:rPr lang="ru-RU" dirty="0" smtClean="0"/>
              <a:t>сделают их сеть более эффективной и организованной</a:t>
            </a:r>
            <a:endParaRPr lang="en-US" dirty="0"/>
          </a:p>
          <a:p>
            <a:pPr marL="285750" indent="-285750">
              <a:buFont typeface="Arial"/>
              <a:buChar char="•"/>
            </a:pPr>
            <a:endParaRPr lang="en-US" dirty="0" smtClean="0"/>
          </a:p>
          <a:p>
            <a:pPr marL="285750" indent="-285750">
              <a:buFont typeface="Arial"/>
              <a:buChar char="•"/>
            </a:pPr>
            <a:r>
              <a:rPr lang="ru-RU" dirty="0" smtClean="0"/>
              <a:t>Инструменты, применяемые Вашими клиентами, не нуждаются во всех данных</a:t>
            </a:r>
            <a:endParaRPr lang="en-US" dirty="0" smtClean="0"/>
          </a:p>
          <a:p>
            <a:pPr marL="285750" indent="-285750">
              <a:buFont typeface="Arial"/>
              <a:buChar char="•"/>
            </a:pPr>
            <a:endParaRPr lang="en-US" dirty="0" smtClean="0"/>
          </a:p>
          <a:p>
            <a:pPr marL="285750" indent="-285750">
              <a:buFont typeface="Arial"/>
              <a:buChar char="•"/>
            </a:pPr>
            <a:r>
              <a:rPr lang="ru-RU" dirty="0" smtClean="0"/>
              <a:t>Отфильтровать трафик по потребностям</a:t>
            </a:r>
            <a:r>
              <a:rPr lang="en-US" dirty="0" smtClean="0"/>
              <a:t> – </a:t>
            </a:r>
            <a:r>
              <a:rPr lang="ru-RU" dirty="0" smtClean="0"/>
              <a:t>каждое устройство получит только то, что ему нужно</a:t>
            </a:r>
            <a:endParaRPr lang="en-US" dirty="0" smtClean="0"/>
          </a:p>
          <a:p>
            <a:endParaRPr lang="en-US" dirty="0" smtClean="0"/>
          </a:p>
          <a:p>
            <a:pPr marL="285750" indent="-285750">
              <a:buFont typeface="Arial"/>
              <a:buChar char="•"/>
            </a:pPr>
            <a:r>
              <a:rPr lang="ru-RU" dirty="0" smtClean="0"/>
              <a:t>Наконец увидеть, что происходит в сети клиентов</a:t>
            </a:r>
            <a:r>
              <a:rPr lang="en-US" dirty="0" smtClean="0"/>
              <a:t> – </a:t>
            </a:r>
            <a:r>
              <a:rPr lang="ru-RU" dirty="0" smtClean="0"/>
              <a:t>сегодня они это не видят</a:t>
            </a:r>
            <a:r>
              <a:rPr lang="en-US" dirty="0" smtClean="0"/>
              <a:t>!</a:t>
            </a:r>
            <a:r>
              <a:rPr lang="ru-RU" dirty="0" smtClean="0"/>
              <a:t> </a:t>
            </a:r>
            <a:endParaRPr lang="en-US" dirty="0" smtClean="0"/>
          </a:p>
          <a:p>
            <a:pPr marL="285750" indent="-285750">
              <a:buFont typeface="Arial"/>
              <a:buChar char="•"/>
            </a:pPr>
            <a:endParaRPr lang="en-US" dirty="0" smtClean="0"/>
          </a:p>
          <a:p>
            <a:pPr marL="285750" indent="-285750">
              <a:buFont typeface="Arial"/>
              <a:buChar char="•"/>
            </a:pPr>
            <a:r>
              <a:rPr lang="ru-RU" dirty="0" smtClean="0"/>
              <a:t>Повысить эффективность инструментов безопасности</a:t>
            </a:r>
            <a:endParaRPr lang="en-US" dirty="0" smtClean="0"/>
          </a:p>
          <a:p>
            <a:pPr marL="285750" indent="-285750">
              <a:buFont typeface="Arial"/>
              <a:buChar char="•"/>
            </a:pPr>
            <a:endParaRPr lang="en-US" dirty="0"/>
          </a:p>
          <a:p>
            <a:pPr marL="285750" indent="-285750">
              <a:buFont typeface="Arial"/>
              <a:buChar char="•"/>
            </a:pPr>
            <a:r>
              <a:rPr lang="ru-RU" dirty="0" smtClean="0"/>
              <a:t>Увеличить возврат инвестиций</a:t>
            </a:r>
            <a:endParaRPr lang="en-US" dirty="0" smtClean="0"/>
          </a:p>
          <a:p>
            <a:pPr marL="285750" indent="-285750">
              <a:buFont typeface="Arial"/>
              <a:buChar char="•"/>
            </a:pPr>
            <a:endParaRPr lang="en-US" dirty="0" smtClean="0"/>
          </a:p>
          <a:p>
            <a:pPr marL="285750" indent="-285750">
              <a:buFont typeface="Arial"/>
              <a:buChar char="•"/>
            </a:pPr>
            <a:r>
              <a:rPr lang="ru-RU" dirty="0" smtClean="0"/>
              <a:t>Сэкономить деньги Ваших клиентов, особенно когда их бюджеты ограничены</a:t>
            </a:r>
            <a:endParaRPr lang="en-US" dirty="0" smtClean="0"/>
          </a:p>
          <a:p>
            <a:pPr marL="285750" indent="-285750">
              <a:buFont typeface="Arial"/>
              <a:buChar char="•"/>
            </a:pPr>
            <a:endParaRPr lang="en-US" dirty="0" smtClean="0"/>
          </a:p>
          <a:p>
            <a:pPr marL="285750" indent="-285750">
              <a:buFont typeface="Arial"/>
              <a:buChar char="•"/>
            </a:pPr>
            <a:r>
              <a:rPr lang="ru-RU" dirty="0" smtClean="0"/>
              <a:t>Ваши клиенты никогда не потеряют трафик и данные</a:t>
            </a:r>
            <a:endParaRPr lang="en-US" dirty="0" smtClean="0"/>
          </a:p>
          <a:p>
            <a:endParaRPr lang="en-US" dirty="0" smtClean="0"/>
          </a:p>
          <a:p>
            <a:endParaRPr lang="en-US" dirty="0" smtClean="0"/>
          </a:p>
          <a:p>
            <a:endParaRPr lang="en-US" dirty="0" smtClean="0"/>
          </a:p>
          <a:p>
            <a:endParaRPr lang="en-US" dirty="0" smtClean="0"/>
          </a:p>
          <a:p>
            <a:r>
              <a:rPr lang="en-US" dirty="0" smtClean="0"/>
              <a:t> </a:t>
            </a:r>
            <a:endParaRPr lang="en-US" dirty="0"/>
          </a:p>
        </p:txBody>
      </p:sp>
    </p:spTree>
    <p:extLst>
      <p:ext uri="{BB962C8B-B14F-4D97-AF65-F5344CB8AC3E}">
        <p14:creationId xmlns:p14="http://schemas.microsoft.com/office/powerpoint/2010/main" val="27106140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3000" dirty="0" smtClean="0">
                <a:solidFill>
                  <a:schemeClr val="bg2"/>
                </a:solidFill>
              </a:rPr>
              <a:t>ЧТО ПОЛУЧИТЕ ВЫ</a:t>
            </a:r>
            <a:r>
              <a:rPr lang="en-US" sz="3000" dirty="0" smtClean="0">
                <a:solidFill>
                  <a:schemeClr val="bg2"/>
                </a:solidFill>
              </a:rPr>
              <a:t>?</a:t>
            </a:r>
            <a:endParaRPr lang="en-US" sz="3000" dirty="0">
              <a:solidFill>
                <a:schemeClr val="bg2"/>
              </a:solidFill>
            </a:endParaRPr>
          </a:p>
        </p:txBody>
      </p:sp>
      <p:sp>
        <p:nvSpPr>
          <p:cNvPr id="3" name="TextBox 2"/>
          <p:cNvSpPr txBox="1"/>
          <p:nvPr/>
        </p:nvSpPr>
        <p:spPr>
          <a:xfrm>
            <a:off x="497499" y="1584378"/>
            <a:ext cx="11373691" cy="4247317"/>
          </a:xfrm>
          <a:prstGeom prst="rect">
            <a:avLst/>
          </a:prstGeom>
          <a:noFill/>
        </p:spPr>
        <p:txBody>
          <a:bodyPr wrap="none" rtlCol="0">
            <a:spAutoFit/>
          </a:bodyPr>
          <a:lstStyle/>
          <a:p>
            <a:pPr marL="285750" indent="-285750">
              <a:buFont typeface="Arial"/>
              <a:buChar char="•"/>
            </a:pPr>
            <a:r>
              <a:rPr lang="ru-RU" dirty="0" smtClean="0"/>
              <a:t>Увеличить Ваши </a:t>
            </a:r>
            <a:r>
              <a:rPr lang="ru-RU" dirty="0" smtClean="0"/>
              <a:t>продажи </a:t>
            </a:r>
            <a:r>
              <a:rPr lang="ru-RU" dirty="0" smtClean="0"/>
              <a:t>в пределах </a:t>
            </a:r>
            <a:r>
              <a:rPr lang="x-none" dirty="0" smtClean="0"/>
              <a:t>$1K - +$1M  – </a:t>
            </a:r>
            <a:r>
              <a:rPr lang="ru-RU" dirty="0" smtClean="0"/>
              <a:t>средняя сделка </a:t>
            </a:r>
            <a:r>
              <a:rPr lang="x-none" dirty="0" smtClean="0"/>
              <a:t>$50K -$100K</a:t>
            </a:r>
            <a:endParaRPr lang="en-US" dirty="0"/>
          </a:p>
          <a:p>
            <a:pPr marL="285750" indent="-285750">
              <a:buFont typeface="Arial"/>
              <a:buChar char="•"/>
            </a:pPr>
            <a:endParaRPr lang="en-US" dirty="0" smtClean="0"/>
          </a:p>
          <a:p>
            <a:pPr marL="285750" indent="-285750">
              <a:buFont typeface="Arial"/>
              <a:buChar char="•"/>
            </a:pPr>
            <a:r>
              <a:rPr lang="ru-RU" dirty="0" smtClean="0"/>
              <a:t>Совместная работа с каждым клиентом по увеличению эффективности и безопасности сети </a:t>
            </a:r>
            <a:endParaRPr lang="en-US" dirty="0" smtClean="0"/>
          </a:p>
          <a:p>
            <a:pPr marL="285750" indent="-285750">
              <a:buFont typeface="Arial"/>
              <a:buChar char="•"/>
            </a:pPr>
            <a:endParaRPr lang="en-US" dirty="0" smtClean="0"/>
          </a:p>
          <a:p>
            <a:pPr marL="285750" indent="-285750">
              <a:buFont typeface="Arial"/>
              <a:buChar char="•"/>
            </a:pPr>
            <a:r>
              <a:rPr lang="ru-RU" dirty="0" smtClean="0"/>
              <a:t>Больше портов</a:t>
            </a:r>
            <a:r>
              <a:rPr lang="en-US" dirty="0" smtClean="0"/>
              <a:t> – </a:t>
            </a:r>
            <a:r>
              <a:rPr lang="ru-RU" dirty="0" smtClean="0"/>
              <a:t>Больше инструментов</a:t>
            </a:r>
            <a:r>
              <a:rPr lang="en-US" dirty="0" smtClean="0"/>
              <a:t> – </a:t>
            </a:r>
            <a:r>
              <a:rPr lang="ru-RU" dirty="0" smtClean="0"/>
              <a:t>возможность продать больше оборудования в будущем</a:t>
            </a:r>
            <a:endParaRPr lang="en-US" dirty="0" smtClean="0"/>
          </a:p>
          <a:p>
            <a:pPr marL="285750" indent="-285750">
              <a:buFont typeface="Arial"/>
              <a:buChar char="•"/>
            </a:pPr>
            <a:endParaRPr lang="en-US" dirty="0"/>
          </a:p>
          <a:p>
            <a:pPr marL="285750" indent="-285750">
              <a:buFont typeface="Arial"/>
              <a:buChar char="•"/>
            </a:pPr>
            <a:r>
              <a:rPr lang="ru-RU" dirty="0" smtClean="0"/>
              <a:t>Продать больше инструментов безопасности Вашим клиентам</a:t>
            </a:r>
            <a:r>
              <a:rPr lang="en-US" dirty="0" smtClean="0"/>
              <a:t> </a:t>
            </a:r>
          </a:p>
          <a:p>
            <a:pPr marL="285750" indent="-285750">
              <a:buFont typeface="Arial"/>
              <a:buChar char="•"/>
            </a:pPr>
            <a:endParaRPr lang="en-US" dirty="0"/>
          </a:p>
          <a:p>
            <a:pPr marL="285750" indent="-285750">
              <a:buFont typeface="Arial"/>
              <a:buChar char="•"/>
            </a:pPr>
            <a:r>
              <a:rPr lang="ru-RU" dirty="0" smtClean="0"/>
              <a:t>Продать больше сервисов и поддержки</a:t>
            </a:r>
            <a:endParaRPr lang="en-US" dirty="0" smtClean="0"/>
          </a:p>
          <a:p>
            <a:pPr marL="285750" indent="-285750">
              <a:buFont typeface="Arial"/>
              <a:buChar char="•"/>
            </a:pPr>
            <a:endParaRPr lang="en-US" dirty="0"/>
          </a:p>
          <a:p>
            <a:pPr marL="285750" indent="-285750">
              <a:buFont typeface="Arial"/>
              <a:buChar char="•"/>
            </a:pPr>
            <a:endParaRPr lang="en-US" dirty="0" smtClean="0"/>
          </a:p>
          <a:p>
            <a:endParaRPr lang="en-US" dirty="0" smtClean="0"/>
          </a:p>
          <a:p>
            <a:endParaRPr lang="en-US" dirty="0" smtClean="0"/>
          </a:p>
          <a:p>
            <a:endParaRPr lang="en-US" dirty="0" smtClean="0"/>
          </a:p>
          <a:p>
            <a:r>
              <a:rPr lang="en-US" dirty="0" smtClean="0"/>
              <a:t> </a:t>
            </a:r>
            <a:endParaRPr lang="en-US" dirty="0"/>
          </a:p>
        </p:txBody>
      </p:sp>
    </p:spTree>
    <p:extLst>
      <p:ext uri="{BB962C8B-B14F-4D97-AF65-F5344CB8AC3E}">
        <p14:creationId xmlns:p14="http://schemas.microsoft.com/office/powerpoint/2010/main" val="6408864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Demo equipment program</a:t>
            </a: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50" y="1408450"/>
            <a:ext cx="10680700" cy="4178300"/>
          </a:xfrm>
          <a:prstGeom prst="rect">
            <a:avLst/>
          </a:prstGeom>
        </p:spPr>
      </p:pic>
      <p:sp>
        <p:nvSpPr>
          <p:cNvPr id="10" name="TextBox 9"/>
          <p:cNvSpPr txBox="1"/>
          <p:nvPr/>
        </p:nvSpPr>
        <p:spPr>
          <a:xfrm>
            <a:off x="569626" y="5830945"/>
            <a:ext cx="6327373" cy="369332"/>
          </a:xfrm>
          <a:prstGeom prst="rect">
            <a:avLst/>
          </a:prstGeom>
          <a:noFill/>
        </p:spPr>
        <p:txBody>
          <a:bodyPr wrap="none" rtlCol="0">
            <a:spAutoFit/>
          </a:bodyPr>
          <a:lstStyle/>
          <a:p>
            <a:r>
              <a:rPr lang="en-US" dirty="0" smtClean="0"/>
              <a:t>SW is for free –</a:t>
            </a:r>
            <a:r>
              <a:rPr lang="en-US" smtClean="0"/>
              <a:t>and the reseller </a:t>
            </a:r>
            <a:r>
              <a:rPr lang="en-US" dirty="0" smtClean="0"/>
              <a:t>can sell the unit after 1 year </a:t>
            </a:r>
            <a:endParaRPr lang="en-US" dirty="0"/>
          </a:p>
        </p:txBody>
      </p:sp>
    </p:spTree>
    <p:extLst>
      <p:ext uri="{BB962C8B-B14F-4D97-AF65-F5344CB8AC3E}">
        <p14:creationId xmlns:p14="http://schemas.microsoft.com/office/powerpoint/2010/main" val="1538897045"/>
      </p:ext>
    </p:extLst>
  </p:cSld>
  <p:clrMapOvr>
    <a:masterClrMapping/>
  </p:clrMapOvr>
  <p:transition spd="slow">
    <p:strips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9575" y="-34645"/>
            <a:ext cx="8571958" cy="607652"/>
          </a:xfrm>
        </p:spPr>
        <p:txBody>
          <a:bodyPr>
            <a:normAutofit fontScale="90000"/>
          </a:bodyPr>
          <a:lstStyle/>
          <a:p>
            <a:r>
              <a:rPr lang="en-US" sz="2400" dirty="0">
                <a:solidFill>
                  <a:schemeClr val="bg1"/>
                </a:solidFill>
              </a:rPr>
              <a:t>When you hear these, offer IXIA as a Visibility </a:t>
            </a:r>
            <a:r>
              <a:rPr lang="en-US" sz="2400" dirty="0" smtClean="0">
                <a:solidFill>
                  <a:schemeClr val="bg1"/>
                </a:solidFill>
              </a:rPr>
              <a:t>Solution</a:t>
            </a:r>
            <a:endParaRPr lang="en-US" sz="2400" dirty="0">
              <a:solidFill>
                <a:schemeClr val="bg1"/>
              </a:solidFill>
            </a:endParaRPr>
          </a:p>
        </p:txBody>
      </p:sp>
      <p:sp>
        <p:nvSpPr>
          <p:cNvPr id="9" name="TextBox 8"/>
          <p:cNvSpPr txBox="1"/>
          <p:nvPr/>
        </p:nvSpPr>
        <p:spPr>
          <a:xfrm>
            <a:off x="7975104" y="880881"/>
            <a:ext cx="2371116" cy="461665"/>
          </a:xfrm>
          <a:prstGeom prst="rect">
            <a:avLst/>
          </a:prstGeom>
          <a:noFill/>
        </p:spPr>
        <p:txBody>
          <a:bodyPr wrap="square" rtlCol="0">
            <a:spAutoFit/>
          </a:bodyPr>
          <a:lstStyle/>
          <a:p>
            <a:pPr defTabSz="457200"/>
            <a:r>
              <a:rPr lang="en-US" sz="2400" u="sng" dirty="0">
                <a:solidFill>
                  <a:srgbClr val="000000"/>
                </a:solidFill>
              </a:rPr>
              <a:t>Enterprise APM</a:t>
            </a:r>
          </a:p>
        </p:txBody>
      </p:sp>
      <p:sp>
        <p:nvSpPr>
          <p:cNvPr id="10" name="TextBox 9"/>
          <p:cNvSpPr txBox="1"/>
          <p:nvPr/>
        </p:nvSpPr>
        <p:spPr>
          <a:xfrm>
            <a:off x="1020481" y="815770"/>
            <a:ext cx="2149691" cy="461665"/>
          </a:xfrm>
          <a:prstGeom prst="rect">
            <a:avLst/>
          </a:prstGeom>
          <a:noFill/>
        </p:spPr>
        <p:txBody>
          <a:bodyPr wrap="none" rtlCol="0">
            <a:spAutoFit/>
          </a:bodyPr>
          <a:lstStyle/>
          <a:p>
            <a:pPr defTabSz="457200"/>
            <a:r>
              <a:rPr lang="ru-RU" sz="2400" u="sng" dirty="0" smtClean="0">
                <a:solidFill>
                  <a:srgbClr val="000000"/>
                </a:solidFill>
              </a:rPr>
              <a:t>Безопасность</a:t>
            </a:r>
            <a:endParaRPr lang="en-US" sz="2400" u="sng" dirty="0">
              <a:solidFill>
                <a:srgbClr val="000000"/>
              </a:solidFill>
            </a:endParaRPr>
          </a:p>
        </p:txBody>
      </p:sp>
      <p:pic>
        <p:nvPicPr>
          <p:cNvPr id="11"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1768" y="2194368"/>
            <a:ext cx="1563694" cy="4526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 name="Picture 2" descr="http://www.dynatrace.com/content/dam/dynatrace/misc/dynatrace_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897" y="1403081"/>
            <a:ext cx="2470583" cy="69259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4" descr="http://techday.com/wp-content/uploads/older/Sourcefire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7888" y="1511133"/>
            <a:ext cx="1519979" cy="539207"/>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6" descr="http://www.razlee.com/company/partners/imperva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574" y="5619451"/>
            <a:ext cx="2590922" cy="414548"/>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5" descr="http://www.lovemytool.com/photos/uncategorized/2007/07/27/fireeye_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4108" y="4020705"/>
            <a:ext cx="2027199" cy="793593"/>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AutoShape 2" descr="Image result for Viavi Solutions log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srgbClr val="000000"/>
              </a:solidFill>
            </a:endParaRPr>
          </a:p>
        </p:txBody>
      </p:sp>
      <p:pic>
        <p:nvPicPr>
          <p:cNvPr id="16" name="Picture 15"/>
          <p:cNvPicPr>
            <a:picLocks noChangeAspect="1"/>
          </p:cNvPicPr>
          <p:nvPr/>
        </p:nvPicPr>
        <p:blipFill>
          <a:blip r:embed="rId7"/>
          <a:stretch>
            <a:fillRect/>
          </a:stretch>
        </p:blipFill>
        <p:spPr>
          <a:xfrm>
            <a:off x="251720" y="1421875"/>
            <a:ext cx="1009664" cy="613129"/>
          </a:xfrm>
          <a:prstGeom prst="rect">
            <a:avLst/>
          </a:prstGeom>
        </p:spPr>
      </p:pic>
      <p:sp>
        <p:nvSpPr>
          <p:cNvPr id="29" name="TextBox 28"/>
          <p:cNvSpPr txBox="1"/>
          <p:nvPr/>
        </p:nvSpPr>
        <p:spPr>
          <a:xfrm>
            <a:off x="1336107" y="1410415"/>
            <a:ext cx="327334" cy="707886"/>
          </a:xfrm>
          <a:prstGeom prst="rect">
            <a:avLst/>
          </a:prstGeom>
          <a:noFill/>
        </p:spPr>
        <p:txBody>
          <a:bodyPr wrap="none" rtlCol="0">
            <a:spAutoFit/>
          </a:bodyPr>
          <a:lstStyle/>
          <a:p>
            <a:pPr defTabSz="457200"/>
            <a:r>
              <a:rPr lang="en-US" sz="4000" dirty="0">
                <a:solidFill>
                  <a:srgbClr val="000000"/>
                </a:solidFill>
              </a:rPr>
              <a:t>/</a:t>
            </a:r>
          </a:p>
        </p:txBody>
      </p:sp>
      <p:sp>
        <p:nvSpPr>
          <p:cNvPr id="13" name="AutoShape 2" descr="Image result for anova data log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srgbClr val="000000"/>
              </a:solidFill>
            </a:endParaRPr>
          </a:p>
        </p:txBody>
      </p:sp>
      <p:pic>
        <p:nvPicPr>
          <p:cNvPr id="5" name="Picture 4"/>
          <p:cNvPicPr>
            <a:picLocks noChangeAspect="1"/>
          </p:cNvPicPr>
          <p:nvPr/>
        </p:nvPicPr>
        <p:blipFill>
          <a:blip r:embed="rId8"/>
          <a:stretch>
            <a:fillRect/>
          </a:stretch>
        </p:blipFill>
        <p:spPr>
          <a:xfrm>
            <a:off x="258924" y="4293962"/>
            <a:ext cx="1983802" cy="454262"/>
          </a:xfrm>
          <a:prstGeom prst="rect">
            <a:avLst/>
          </a:prstGeom>
        </p:spPr>
      </p:pic>
      <p:pic>
        <p:nvPicPr>
          <p:cNvPr id="20" name="Picture 19"/>
          <p:cNvPicPr>
            <a:picLocks noChangeAspect="1"/>
          </p:cNvPicPr>
          <p:nvPr/>
        </p:nvPicPr>
        <p:blipFill>
          <a:blip r:embed="rId9"/>
          <a:stretch>
            <a:fillRect/>
          </a:stretch>
        </p:blipFill>
        <p:spPr>
          <a:xfrm>
            <a:off x="192609" y="2843169"/>
            <a:ext cx="3225567" cy="531751"/>
          </a:xfrm>
          <a:prstGeom prst="rect">
            <a:avLst/>
          </a:prstGeom>
        </p:spPr>
      </p:pic>
      <p:pic>
        <p:nvPicPr>
          <p:cNvPr id="32" name="Picture 31"/>
          <p:cNvPicPr>
            <a:picLocks noChangeAspect="1"/>
          </p:cNvPicPr>
          <p:nvPr/>
        </p:nvPicPr>
        <p:blipFill>
          <a:blip r:embed="rId10"/>
          <a:stretch>
            <a:fillRect/>
          </a:stretch>
        </p:blipFill>
        <p:spPr>
          <a:xfrm>
            <a:off x="229354" y="2133769"/>
            <a:ext cx="3783243" cy="611296"/>
          </a:xfrm>
          <a:prstGeom prst="rect">
            <a:avLst/>
          </a:prstGeom>
        </p:spPr>
      </p:pic>
      <p:pic>
        <p:nvPicPr>
          <p:cNvPr id="33" name="Picture 32"/>
          <p:cNvPicPr>
            <a:picLocks noChangeAspect="1"/>
          </p:cNvPicPr>
          <p:nvPr/>
        </p:nvPicPr>
        <p:blipFill>
          <a:blip r:embed="rId11"/>
          <a:stretch>
            <a:fillRect/>
          </a:stretch>
        </p:blipFill>
        <p:spPr>
          <a:xfrm>
            <a:off x="4182600" y="2206685"/>
            <a:ext cx="1499363" cy="1235475"/>
          </a:xfrm>
          <a:prstGeom prst="rect">
            <a:avLst/>
          </a:prstGeom>
        </p:spPr>
      </p:pic>
      <p:pic>
        <p:nvPicPr>
          <p:cNvPr id="34" name="Picture 33"/>
          <p:cNvPicPr>
            <a:picLocks noChangeAspect="1"/>
          </p:cNvPicPr>
          <p:nvPr/>
        </p:nvPicPr>
        <p:blipFill>
          <a:blip r:embed="rId12"/>
          <a:stretch>
            <a:fillRect/>
          </a:stretch>
        </p:blipFill>
        <p:spPr>
          <a:xfrm>
            <a:off x="8714840" y="5604210"/>
            <a:ext cx="3133493" cy="962115"/>
          </a:xfrm>
          <a:prstGeom prst="rect">
            <a:avLst/>
          </a:prstGeom>
        </p:spPr>
      </p:pic>
      <p:pic>
        <p:nvPicPr>
          <p:cNvPr id="36" name="Picture 35"/>
          <p:cNvPicPr>
            <a:picLocks noChangeAspect="1"/>
          </p:cNvPicPr>
          <p:nvPr/>
        </p:nvPicPr>
        <p:blipFill>
          <a:blip r:embed="rId13"/>
          <a:stretch>
            <a:fillRect/>
          </a:stretch>
        </p:blipFill>
        <p:spPr>
          <a:xfrm>
            <a:off x="8892662" y="2979907"/>
            <a:ext cx="3112775" cy="765762"/>
          </a:xfrm>
          <a:prstGeom prst="rect">
            <a:avLst/>
          </a:prstGeom>
        </p:spPr>
      </p:pic>
      <p:pic>
        <p:nvPicPr>
          <p:cNvPr id="37" name="Picture 36"/>
          <p:cNvPicPr>
            <a:picLocks noChangeAspect="1"/>
          </p:cNvPicPr>
          <p:nvPr/>
        </p:nvPicPr>
        <p:blipFill>
          <a:blip r:embed="rId14"/>
          <a:stretch>
            <a:fillRect/>
          </a:stretch>
        </p:blipFill>
        <p:spPr>
          <a:xfrm>
            <a:off x="201286" y="3591445"/>
            <a:ext cx="3359758" cy="554360"/>
          </a:xfrm>
          <a:prstGeom prst="rect">
            <a:avLst/>
          </a:prstGeom>
        </p:spPr>
      </p:pic>
      <p:pic>
        <p:nvPicPr>
          <p:cNvPr id="38" name="Picture 37"/>
          <p:cNvPicPr>
            <a:picLocks noChangeAspect="1"/>
          </p:cNvPicPr>
          <p:nvPr/>
        </p:nvPicPr>
        <p:blipFill>
          <a:blip r:embed="rId15"/>
          <a:stretch>
            <a:fillRect/>
          </a:stretch>
        </p:blipFill>
        <p:spPr>
          <a:xfrm>
            <a:off x="3169952" y="5529540"/>
            <a:ext cx="1333724" cy="765990"/>
          </a:xfrm>
          <a:prstGeom prst="rect">
            <a:avLst/>
          </a:prstGeom>
        </p:spPr>
      </p:pic>
      <p:pic>
        <p:nvPicPr>
          <p:cNvPr id="39" name="Picture 38"/>
          <p:cNvPicPr>
            <a:picLocks noChangeAspect="1"/>
          </p:cNvPicPr>
          <p:nvPr/>
        </p:nvPicPr>
        <p:blipFill>
          <a:blip r:embed="rId16"/>
          <a:stretch>
            <a:fillRect/>
          </a:stretch>
        </p:blipFill>
        <p:spPr>
          <a:xfrm>
            <a:off x="8751333" y="3837586"/>
            <a:ext cx="3218102" cy="826269"/>
          </a:xfrm>
          <a:prstGeom prst="rect">
            <a:avLst/>
          </a:prstGeom>
        </p:spPr>
      </p:pic>
      <p:pic>
        <p:nvPicPr>
          <p:cNvPr id="40" name="Picture 39"/>
          <p:cNvPicPr>
            <a:picLocks noChangeAspect="1"/>
          </p:cNvPicPr>
          <p:nvPr/>
        </p:nvPicPr>
        <p:blipFill>
          <a:blip r:embed="rId17"/>
          <a:stretch>
            <a:fillRect/>
          </a:stretch>
        </p:blipFill>
        <p:spPr>
          <a:xfrm>
            <a:off x="7449017" y="2440310"/>
            <a:ext cx="1087019" cy="723361"/>
          </a:xfrm>
          <a:prstGeom prst="rect">
            <a:avLst/>
          </a:prstGeom>
        </p:spPr>
      </p:pic>
      <p:sp>
        <p:nvSpPr>
          <p:cNvPr id="28" name="Title 3"/>
          <p:cNvSpPr txBox="1">
            <a:spLocks/>
          </p:cNvSpPr>
          <p:nvPr/>
        </p:nvSpPr>
        <p:spPr>
          <a:xfrm>
            <a:off x="426720" y="127001"/>
            <a:ext cx="11338560" cy="1037254"/>
          </a:xfrm>
          <a:prstGeom prst="rect">
            <a:avLst/>
          </a:prstGeom>
        </p:spPr>
        <p:txBody>
          <a:bodyPr vert="horz" lIns="91440" tIns="45720" rIns="91440" bIns="45720" rtlCol="0" anchor="t" anchorCtr="0">
            <a:normAutofit/>
          </a:bodyPr>
          <a:lstStyle>
            <a:lvl1pPr marL="0" algn="l" defTabSz="914400" rtl="0" eaLnBrk="1" latinLnBrk="0" hangingPunct="1">
              <a:lnSpc>
                <a:spcPct val="90000"/>
              </a:lnSpc>
              <a:spcBef>
                <a:spcPts val="0"/>
              </a:spcBef>
              <a:spcAft>
                <a:spcPts val="600"/>
              </a:spcAft>
              <a:buNone/>
              <a:defRPr lang="en-US" sz="3000" b="1" kern="1200" cap="all" spc="200" baseline="0">
                <a:solidFill>
                  <a:schemeClr val="bg2"/>
                </a:solidFill>
                <a:latin typeface="+mn-lt"/>
                <a:ea typeface="+mn-ea"/>
                <a:cs typeface="+mn-cs"/>
              </a:defRPr>
            </a:lvl1pPr>
          </a:lstStyle>
          <a:p>
            <a:r>
              <a:rPr lang="ru-RU" dirty="0" smtClean="0"/>
              <a:t>ТЕХНОЛОГИЧЕСКИЕ ПАРТНЕРЫ</a:t>
            </a:r>
            <a:endParaRPr lang="en-US" dirty="0"/>
          </a:p>
        </p:txBody>
      </p:sp>
      <p:pic>
        <p:nvPicPr>
          <p:cNvPr id="4" name="Picture 3"/>
          <p:cNvPicPr>
            <a:picLocks noChangeAspect="1"/>
          </p:cNvPicPr>
          <p:nvPr/>
        </p:nvPicPr>
        <p:blipFill>
          <a:blip r:embed="rId18"/>
          <a:stretch>
            <a:fillRect/>
          </a:stretch>
        </p:blipFill>
        <p:spPr>
          <a:xfrm>
            <a:off x="9857382" y="1439107"/>
            <a:ext cx="1899306" cy="659788"/>
          </a:xfrm>
          <a:prstGeom prst="rect">
            <a:avLst/>
          </a:prstGeom>
        </p:spPr>
      </p:pic>
      <p:pic>
        <p:nvPicPr>
          <p:cNvPr id="7" name="Picture 6"/>
          <p:cNvPicPr>
            <a:picLocks noChangeAspect="1"/>
          </p:cNvPicPr>
          <p:nvPr/>
        </p:nvPicPr>
        <p:blipFill>
          <a:blip r:embed="rId19"/>
          <a:stretch>
            <a:fillRect/>
          </a:stretch>
        </p:blipFill>
        <p:spPr>
          <a:xfrm>
            <a:off x="388116" y="4936451"/>
            <a:ext cx="3438043" cy="398240"/>
          </a:xfrm>
          <a:prstGeom prst="rect">
            <a:avLst/>
          </a:prstGeom>
        </p:spPr>
      </p:pic>
      <p:pic>
        <p:nvPicPr>
          <p:cNvPr id="12" name="Picture 11"/>
          <p:cNvPicPr>
            <a:picLocks noChangeAspect="1"/>
          </p:cNvPicPr>
          <p:nvPr/>
        </p:nvPicPr>
        <p:blipFill>
          <a:blip r:embed="rId20"/>
          <a:stretch>
            <a:fillRect/>
          </a:stretch>
        </p:blipFill>
        <p:spPr>
          <a:xfrm>
            <a:off x="4429879" y="4364037"/>
            <a:ext cx="1906687" cy="1271124"/>
          </a:xfrm>
          <a:prstGeom prst="rect">
            <a:avLst/>
          </a:prstGeom>
        </p:spPr>
      </p:pic>
      <p:pic>
        <p:nvPicPr>
          <p:cNvPr id="15" name="Picture 14"/>
          <p:cNvPicPr>
            <a:picLocks noChangeAspect="1"/>
          </p:cNvPicPr>
          <p:nvPr/>
        </p:nvPicPr>
        <p:blipFill>
          <a:blip r:embed="rId21"/>
          <a:stretch>
            <a:fillRect/>
          </a:stretch>
        </p:blipFill>
        <p:spPr>
          <a:xfrm>
            <a:off x="8581457" y="4714292"/>
            <a:ext cx="3340151" cy="717718"/>
          </a:xfrm>
          <a:prstGeom prst="rect">
            <a:avLst/>
          </a:prstGeom>
        </p:spPr>
      </p:pic>
      <p:pic>
        <p:nvPicPr>
          <p:cNvPr id="17" name="Picture 16"/>
          <p:cNvPicPr>
            <a:picLocks noChangeAspect="1"/>
          </p:cNvPicPr>
          <p:nvPr/>
        </p:nvPicPr>
        <p:blipFill>
          <a:blip r:embed="rId22"/>
          <a:stretch>
            <a:fillRect/>
          </a:stretch>
        </p:blipFill>
        <p:spPr>
          <a:xfrm>
            <a:off x="3655946" y="3456825"/>
            <a:ext cx="2256727" cy="767849"/>
          </a:xfrm>
          <a:prstGeom prst="rect">
            <a:avLst/>
          </a:prstGeom>
        </p:spPr>
      </p:pic>
      <p:pic>
        <p:nvPicPr>
          <p:cNvPr id="18" name="Picture 17"/>
          <p:cNvPicPr>
            <a:picLocks noChangeAspect="1"/>
          </p:cNvPicPr>
          <p:nvPr/>
        </p:nvPicPr>
        <p:blipFill>
          <a:blip r:embed="rId23"/>
          <a:stretch>
            <a:fillRect/>
          </a:stretch>
        </p:blipFill>
        <p:spPr>
          <a:xfrm>
            <a:off x="3456685" y="1165368"/>
            <a:ext cx="2058203" cy="1097927"/>
          </a:xfrm>
          <a:prstGeom prst="rect">
            <a:avLst/>
          </a:prstGeom>
        </p:spPr>
      </p:pic>
      <p:pic>
        <p:nvPicPr>
          <p:cNvPr id="19" name="Picture 18"/>
          <p:cNvPicPr>
            <a:picLocks noChangeAspect="1"/>
          </p:cNvPicPr>
          <p:nvPr/>
        </p:nvPicPr>
        <p:blipFill>
          <a:blip r:embed="rId24"/>
          <a:stretch>
            <a:fillRect/>
          </a:stretch>
        </p:blipFill>
        <p:spPr>
          <a:xfrm>
            <a:off x="4568950" y="5784767"/>
            <a:ext cx="2160380" cy="850876"/>
          </a:xfrm>
          <a:prstGeom prst="rect">
            <a:avLst/>
          </a:prstGeom>
        </p:spPr>
      </p:pic>
      <p:pic>
        <p:nvPicPr>
          <p:cNvPr id="2" name="Picture 1"/>
          <p:cNvPicPr>
            <a:picLocks noChangeAspect="1"/>
          </p:cNvPicPr>
          <p:nvPr/>
        </p:nvPicPr>
        <p:blipFill>
          <a:blip r:embed="rId25"/>
          <a:stretch>
            <a:fillRect/>
          </a:stretch>
        </p:blipFill>
        <p:spPr>
          <a:xfrm>
            <a:off x="5826665" y="3019945"/>
            <a:ext cx="1143000" cy="1143000"/>
          </a:xfrm>
          <a:prstGeom prst="rect">
            <a:avLst/>
          </a:prstGeom>
        </p:spPr>
      </p:pic>
    </p:spTree>
    <p:extLst>
      <p:ext uri="{BB962C8B-B14F-4D97-AF65-F5344CB8AC3E}">
        <p14:creationId xmlns:p14="http://schemas.microsoft.com/office/powerpoint/2010/main" val="2757972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9307" y="171836"/>
            <a:ext cx="11429277" cy="607652"/>
          </a:xfrm>
        </p:spPr>
        <p:txBody>
          <a:bodyPr/>
          <a:lstStyle/>
          <a:p>
            <a:r>
              <a:rPr lang="ru-RU" dirty="0" smtClean="0"/>
              <a:t>КРАТКОЕ ОПИСАНИЕ СОВМЕСТНЫХ РЕШЕНИЙ</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9" y="779488"/>
            <a:ext cx="4032339" cy="5218321"/>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528" y="757002"/>
            <a:ext cx="4067089" cy="5263292"/>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6245" y="779488"/>
            <a:ext cx="4032339" cy="5218321"/>
          </a:xfrm>
          <a:prstGeom prst="rect">
            <a:avLst/>
          </a:prstGeom>
        </p:spPr>
      </p:pic>
    </p:spTree>
    <p:extLst>
      <p:ext uri="{BB962C8B-B14F-4D97-AF65-F5344CB8AC3E}">
        <p14:creationId xmlns:p14="http://schemas.microsoft.com/office/powerpoint/2010/main" val="742773859"/>
      </p:ext>
    </p:extLst>
  </p:cSld>
  <p:clrMapOvr>
    <a:masterClrMapping/>
  </p:clrMapOvr>
  <p:transition spd="slow">
    <p:strips dir="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3000" dirty="0" smtClean="0">
                <a:solidFill>
                  <a:schemeClr val="bg2"/>
                </a:solidFill>
              </a:rPr>
              <a:t>ИНСТРУМЕНТЫ СТИМУЛИРОВАНИЯ ПРОДАЖ</a:t>
            </a:r>
            <a:r>
              <a:rPr lang="en-US" sz="3000" dirty="0" smtClean="0">
                <a:solidFill>
                  <a:schemeClr val="bg2"/>
                </a:solidFill>
              </a:rPr>
              <a:t> </a:t>
            </a:r>
            <a:endParaRPr lang="en-US" sz="3000" dirty="0">
              <a:solidFill>
                <a:schemeClr val="bg2"/>
              </a:solidFill>
            </a:endParaRPr>
          </a:p>
        </p:txBody>
      </p:sp>
      <p:sp>
        <p:nvSpPr>
          <p:cNvPr id="9" name="Plus 8"/>
          <p:cNvSpPr/>
          <p:nvPr/>
        </p:nvSpPr>
        <p:spPr>
          <a:xfrm>
            <a:off x="4263888" y="2600400"/>
            <a:ext cx="613396" cy="613396"/>
          </a:xfrm>
          <a:prstGeom prst="mathPlus">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grpSp>
        <p:nvGrpSpPr>
          <p:cNvPr id="10" name="Group 9"/>
          <p:cNvGrpSpPr/>
          <p:nvPr/>
        </p:nvGrpSpPr>
        <p:grpSpPr>
          <a:xfrm>
            <a:off x="8128012" y="2731947"/>
            <a:ext cx="434299" cy="350301"/>
            <a:chOff x="7810001" y="4733826"/>
            <a:chExt cx="434299" cy="350301"/>
          </a:xfrm>
          <a:solidFill>
            <a:schemeClr val="tx1"/>
          </a:solidFill>
        </p:grpSpPr>
        <p:sp>
          <p:nvSpPr>
            <p:cNvPr id="11" name="Rectangle 10"/>
            <p:cNvSpPr/>
            <p:nvPr/>
          </p:nvSpPr>
          <p:spPr>
            <a:xfrm>
              <a:off x="7810001" y="4733826"/>
              <a:ext cx="431969" cy="117070"/>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2" name="Rectangle 11"/>
            <p:cNvSpPr/>
            <p:nvPr/>
          </p:nvSpPr>
          <p:spPr>
            <a:xfrm>
              <a:off x="7812331" y="4967057"/>
              <a:ext cx="431969" cy="117070"/>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grpSp>
      <p:sp>
        <p:nvSpPr>
          <p:cNvPr id="14" name="TextBox 13"/>
          <p:cNvSpPr txBox="1"/>
          <p:nvPr/>
        </p:nvSpPr>
        <p:spPr>
          <a:xfrm>
            <a:off x="1463040" y="2404271"/>
            <a:ext cx="2438387" cy="1231106"/>
          </a:xfrm>
          <a:prstGeom prst="rect">
            <a:avLst/>
          </a:prstGeom>
          <a:solidFill>
            <a:schemeClr val="bg1">
              <a:lumMod val="85000"/>
            </a:schemeClr>
          </a:solidFill>
          <a:ln>
            <a:noFill/>
          </a:ln>
        </p:spPr>
        <p:txBody>
          <a:bodyPr wrap="square" rtlCol="0">
            <a:spAutoFit/>
          </a:bodyPr>
          <a:lstStyle/>
          <a:p>
            <a:pPr algn="ctr"/>
            <a:r>
              <a:rPr lang="en-US" sz="2800" b="1" dirty="0">
                <a:solidFill>
                  <a:schemeClr val="accent1">
                    <a:lumMod val="50000"/>
                  </a:schemeClr>
                </a:solidFill>
              </a:rPr>
              <a:t>Program Discount</a:t>
            </a:r>
          </a:p>
          <a:p>
            <a:endParaRPr lang="en-US" dirty="0"/>
          </a:p>
        </p:txBody>
      </p:sp>
      <p:sp>
        <p:nvSpPr>
          <p:cNvPr id="15" name="TextBox 14"/>
          <p:cNvSpPr txBox="1"/>
          <p:nvPr/>
        </p:nvSpPr>
        <p:spPr>
          <a:xfrm>
            <a:off x="5031475" y="2404271"/>
            <a:ext cx="2668736" cy="1231106"/>
          </a:xfrm>
          <a:prstGeom prst="rect">
            <a:avLst/>
          </a:prstGeom>
          <a:solidFill>
            <a:schemeClr val="bg1">
              <a:lumMod val="85000"/>
            </a:schemeClr>
          </a:solidFill>
        </p:spPr>
        <p:txBody>
          <a:bodyPr wrap="square" rtlCol="0">
            <a:spAutoFit/>
          </a:bodyPr>
          <a:lstStyle/>
          <a:p>
            <a:pPr algn="ctr"/>
            <a:r>
              <a:rPr lang="en-US" sz="2800" b="1" dirty="0">
                <a:solidFill>
                  <a:schemeClr val="accent1">
                    <a:lumMod val="50000"/>
                  </a:schemeClr>
                </a:solidFill>
              </a:rPr>
              <a:t>Opportunity Registration</a:t>
            </a:r>
          </a:p>
          <a:p>
            <a:endParaRPr lang="en-US" dirty="0"/>
          </a:p>
        </p:txBody>
      </p:sp>
      <p:sp>
        <p:nvSpPr>
          <p:cNvPr id="16" name="TextBox 15"/>
          <p:cNvSpPr txBox="1"/>
          <p:nvPr/>
        </p:nvSpPr>
        <p:spPr>
          <a:xfrm>
            <a:off x="9193184" y="2281160"/>
            <a:ext cx="1963486" cy="1477328"/>
          </a:xfrm>
          <a:prstGeom prst="rect">
            <a:avLst/>
          </a:prstGeom>
          <a:solidFill>
            <a:schemeClr val="bg1">
              <a:lumMod val="85000"/>
            </a:schemeClr>
          </a:solidFill>
        </p:spPr>
        <p:txBody>
          <a:bodyPr wrap="square" rtlCol="0">
            <a:spAutoFit/>
          </a:bodyPr>
          <a:lstStyle/>
          <a:p>
            <a:pPr algn="ctr"/>
            <a:r>
              <a:rPr lang="en-US" sz="3600" b="1" dirty="0">
                <a:solidFill>
                  <a:srgbClr val="37713E"/>
                </a:solidFill>
              </a:rPr>
              <a:t>Higher Profit</a:t>
            </a:r>
            <a:r>
              <a:rPr lang="en-US" sz="3200" b="1" dirty="0">
                <a:solidFill>
                  <a:srgbClr val="37713E"/>
                </a:solidFill>
              </a:rPr>
              <a:t>$</a:t>
            </a:r>
          </a:p>
          <a:p>
            <a:endParaRPr lang="en-US" dirty="0"/>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4743" y="3758488"/>
            <a:ext cx="1571927" cy="914793"/>
          </a:xfrm>
          <a:prstGeom prst="rect">
            <a:avLst/>
          </a:prstGeom>
        </p:spPr>
      </p:pic>
      <p:sp>
        <p:nvSpPr>
          <p:cNvPr id="3" name="TextBox 2"/>
          <p:cNvSpPr txBox="1"/>
          <p:nvPr/>
        </p:nvSpPr>
        <p:spPr>
          <a:xfrm>
            <a:off x="5709746" y="3758488"/>
            <a:ext cx="2418266" cy="461665"/>
          </a:xfrm>
          <a:prstGeom prst="rect">
            <a:avLst/>
          </a:prstGeom>
          <a:noFill/>
        </p:spPr>
        <p:txBody>
          <a:bodyPr wrap="square" rtlCol="0">
            <a:spAutoFit/>
          </a:bodyPr>
          <a:lstStyle/>
          <a:p>
            <a:r>
              <a:rPr lang="en-US" sz="2400" dirty="0" smtClean="0"/>
              <a:t>+10%</a:t>
            </a:r>
            <a:endParaRPr lang="en-US" sz="2400" dirty="0"/>
          </a:p>
        </p:txBody>
      </p:sp>
    </p:spTree>
    <p:extLst>
      <p:ext uri="{BB962C8B-B14F-4D97-AF65-F5344CB8AC3E}">
        <p14:creationId xmlns:p14="http://schemas.microsoft.com/office/powerpoint/2010/main" val="4572027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solidFill>
                  <a:schemeClr val="bg2"/>
                </a:solidFill>
              </a:rPr>
              <a:t>What's in it for you?</a:t>
            </a:r>
            <a:endParaRPr lang="en-US" sz="3000" dirty="0">
              <a:solidFill>
                <a:schemeClr val="bg2"/>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499" y="0"/>
            <a:ext cx="10693015" cy="6727307"/>
          </a:xfrm>
          <a:prstGeom prst="rect">
            <a:avLst/>
          </a:prstGeom>
        </p:spPr>
      </p:pic>
      <p:pic>
        <p:nvPicPr>
          <p:cNvPr id="6" name="Picture 5"/>
          <p:cNvPicPr>
            <a:picLocks noChangeAspect="1"/>
          </p:cNvPicPr>
          <p:nvPr/>
        </p:nvPicPr>
        <p:blipFill>
          <a:blip r:embed="rId3"/>
          <a:stretch>
            <a:fillRect/>
          </a:stretch>
        </p:blipFill>
        <p:spPr>
          <a:xfrm>
            <a:off x="497499" y="688766"/>
            <a:ext cx="3856787" cy="879907"/>
          </a:xfrm>
          <a:prstGeom prst="rect">
            <a:avLst/>
          </a:prstGeom>
        </p:spPr>
      </p:pic>
      <p:pic>
        <p:nvPicPr>
          <p:cNvPr id="7" name="Picture 6"/>
          <p:cNvPicPr>
            <a:picLocks noChangeAspect="1"/>
          </p:cNvPicPr>
          <p:nvPr/>
        </p:nvPicPr>
        <p:blipFill>
          <a:blip r:embed="rId4"/>
          <a:stretch>
            <a:fillRect/>
          </a:stretch>
        </p:blipFill>
        <p:spPr>
          <a:xfrm>
            <a:off x="6702718" y="0"/>
            <a:ext cx="2139363" cy="2139363"/>
          </a:xfrm>
          <a:prstGeom prst="rect">
            <a:avLst/>
          </a:prstGeom>
        </p:spPr>
      </p:pic>
    </p:spTree>
    <p:extLst>
      <p:ext uri="{BB962C8B-B14F-4D97-AF65-F5344CB8AC3E}">
        <p14:creationId xmlns:p14="http://schemas.microsoft.com/office/powerpoint/2010/main" val="5702883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p:cNvCxnSpPr/>
          <p:nvPr/>
        </p:nvCxnSpPr>
        <p:spPr>
          <a:xfrm>
            <a:off x="6925914" y="4140855"/>
            <a:ext cx="0" cy="426118"/>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6700" y="-328401"/>
            <a:ext cx="7145122" cy="1143000"/>
          </a:xfrm>
        </p:spPr>
        <p:txBody>
          <a:bodyPr>
            <a:normAutofit/>
          </a:bodyPr>
          <a:lstStyle/>
          <a:p>
            <a:r>
              <a:rPr lang="ru-RU" sz="3000" dirty="0" smtClean="0">
                <a:solidFill>
                  <a:schemeClr val="bg2"/>
                </a:solidFill>
              </a:rPr>
              <a:t>РЕГИСТРАЦИЯ ПРОЕКТОВ</a:t>
            </a:r>
            <a:endParaRPr lang="en-US" sz="3000" dirty="0">
              <a:solidFill>
                <a:schemeClr val="bg2"/>
              </a:solidFill>
            </a:endParaRPr>
          </a:p>
        </p:txBody>
      </p:sp>
      <p:sp>
        <p:nvSpPr>
          <p:cNvPr id="3" name="Content Placeholder 2"/>
          <p:cNvSpPr>
            <a:spLocks noGrp="1"/>
          </p:cNvSpPr>
          <p:nvPr>
            <p:ph idx="1"/>
          </p:nvPr>
        </p:nvSpPr>
        <p:spPr>
          <a:xfrm>
            <a:off x="-1390216" y="4469034"/>
            <a:ext cx="7768538" cy="1701085"/>
          </a:xfrm>
        </p:spPr>
        <p:txBody>
          <a:bodyPr>
            <a:normAutofit/>
          </a:bodyPr>
          <a:lstStyle/>
          <a:p>
            <a:pPr lvl="3">
              <a:buFont typeface="Wingdings" panose="05000000000000000000" pitchFamily="2" charset="2"/>
              <a:buChar char="§"/>
            </a:pPr>
            <a:r>
              <a:rPr lang="en-US" dirty="0" smtClean="0">
                <a:solidFill>
                  <a:schemeClr val="accent5">
                    <a:lumMod val="75000"/>
                  </a:schemeClr>
                </a:solidFill>
              </a:rPr>
              <a:t> </a:t>
            </a:r>
            <a:r>
              <a:rPr lang="ru-RU" dirty="0" smtClean="0">
                <a:solidFill>
                  <a:schemeClr val="accent5">
                    <a:lumMod val="75000"/>
                  </a:schemeClr>
                </a:solidFill>
              </a:rPr>
              <a:t>Минимальный размер сделки</a:t>
            </a:r>
            <a:r>
              <a:rPr lang="en-US" dirty="0" smtClean="0">
                <a:solidFill>
                  <a:schemeClr val="accent5">
                    <a:lumMod val="75000"/>
                  </a:schemeClr>
                </a:solidFill>
              </a:rPr>
              <a:t> $15K USD</a:t>
            </a:r>
          </a:p>
          <a:p>
            <a:pPr lvl="3">
              <a:buFont typeface="Wingdings" panose="05000000000000000000" pitchFamily="2" charset="2"/>
              <a:buChar char="§"/>
            </a:pPr>
            <a:r>
              <a:rPr lang="en-US" dirty="0" smtClean="0">
                <a:solidFill>
                  <a:schemeClr val="accent5">
                    <a:lumMod val="75000"/>
                  </a:schemeClr>
                </a:solidFill>
              </a:rPr>
              <a:t> </a:t>
            </a:r>
            <a:r>
              <a:rPr lang="ru-RU" dirty="0" smtClean="0">
                <a:solidFill>
                  <a:schemeClr val="accent5">
                    <a:lumMod val="75000"/>
                  </a:schemeClr>
                </a:solidFill>
              </a:rPr>
              <a:t>Защита регистрации новой сделки в течение 90 </a:t>
            </a:r>
            <a:r>
              <a:rPr lang="ru-RU" dirty="0" smtClean="0">
                <a:solidFill>
                  <a:schemeClr val="accent5">
                    <a:lumMod val="75000"/>
                  </a:schemeClr>
                </a:solidFill>
              </a:rPr>
              <a:t>дней</a:t>
            </a:r>
            <a:endParaRPr lang="en-US" dirty="0" smtClean="0">
              <a:solidFill>
                <a:schemeClr val="accent5">
                  <a:lumMod val="75000"/>
                </a:schemeClr>
              </a:solidFill>
            </a:endParaRPr>
          </a:p>
          <a:p>
            <a:pPr lvl="3">
              <a:buFont typeface="Wingdings" panose="05000000000000000000" pitchFamily="2" charset="2"/>
              <a:buChar char="§"/>
            </a:pPr>
            <a:r>
              <a:rPr lang="en-US" dirty="0"/>
              <a:t> </a:t>
            </a:r>
            <a:r>
              <a:rPr lang="ru-RU" dirty="0" smtClean="0">
                <a:solidFill>
                  <a:schemeClr val="accent5">
                    <a:lumMod val="75000"/>
                  </a:schemeClr>
                </a:solidFill>
              </a:rPr>
              <a:t>Партнеры </a:t>
            </a:r>
            <a:r>
              <a:rPr lang="ru-RU" dirty="0" smtClean="0">
                <a:solidFill>
                  <a:schemeClr val="accent5">
                    <a:lumMod val="75000"/>
                  </a:schemeClr>
                </a:solidFill>
              </a:rPr>
              <a:t>могут получить дополнительные </a:t>
            </a:r>
            <a:r>
              <a:rPr lang="ru-RU" dirty="0" smtClean="0">
                <a:solidFill>
                  <a:schemeClr val="accent5">
                    <a:lumMod val="75000"/>
                  </a:schemeClr>
                </a:solidFill>
              </a:rPr>
              <a:t>скидки</a:t>
            </a:r>
            <a:endParaRPr lang="en-US" dirty="0" smtClean="0">
              <a:solidFill>
                <a:schemeClr val="accent5">
                  <a:lumMod val="75000"/>
                </a:schemeClr>
              </a:solidFill>
            </a:endParaRPr>
          </a:p>
          <a:p>
            <a:pPr lvl="3">
              <a:buFont typeface="Wingdings" panose="05000000000000000000" pitchFamily="2" charset="2"/>
              <a:buChar char="§"/>
            </a:pPr>
            <a:r>
              <a:rPr lang="en-US" dirty="0" smtClean="0">
                <a:solidFill>
                  <a:schemeClr val="accent5">
                    <a:lumMod val="75000"/>
                  </a:schemeClr>
                </a:solidFill>
              </a:rPr>
              <a:t> </a:t>
            </a:r>
            <a:r>
              <a:rPr lang="ru-RU" dirty="0" smtClean="0">
                <a:solidFill>
                  <a:schemeClr val="accent5">
                    <a:lumMod val="75000"/>
                  </a:schemeClr>
                </a:solidFill>
              </a:rPr>
              <a:t>Нет ограничений по сумме проектов</a:t>
            </a:r>
            <a:endParaRPr lang="en-US" dirty="0">
              <a:solidFill>
                <a:schemeClr val="accent5">
                  <a:lumMod val="75000"/>
                </a:schemeClr>
              </a:solidFill>
            </a:endParaRPr>
          </a:p>
        </p:txBody>
      </p:sp>
      <p:grpSp>
        <p:nvGrpSpPr>
          <p:cNvPr id="4" name="Group 3"/>
          <p:cNvGrpSpPr/>
          <p:nvPr/>
        </p:nvGrpSpPr>
        <p:grpSpPr>
          <a:xfrm>
            <a:off x="3764887" y="1166804"/>
            <a:ext cx="2313064" cy="1689546"/>
            <a:chOff x="608467" y="744892"/>
            <a:chExt cx="3308777" cy="2360766"/>
          </a:xfrm>
        </p:grpSpPr>
        <p:sp>
          <p:nvSpPr>
            <p:cNvPr id="5" name="Rectangle 4"/>
            <p:cNvSpPr/>
            <p:nvPr/>
          </p:nvSpPr>
          <p:spPr>
            <a:xfrm>
              <a:off x="608467" y="2910794"/>
              <a:ext cx="3308777" cy="194864"/>
            </a:xfrm>
            <a:prstGeom prst="rect">
              <a:avLst/>
            </a:prstGeom>
            <a:gradFill flip="none" rotWithShape="1">
              <a:gsLst>
                <a:gs pos="0">
                  <a:srgbClr val="000000">
                    <a:alpha val="45000"/>
                  </a:srgbClr>
                </a:gs>
                <a:gs pos="100000">
                  <a:srgbClr val="E31837">
                    <a:tint val="50000"/>
                    <a:shade val="100000"/>
                    <a:satMod val="350000"/>
                    <a:alpha val="0"/>
                  </a:srgbClr>
                </a:gs>
              </a:gsLst>
              <a:path path="shape">
                <a:fillToRect l="50000" t="50000" r="50000" b="50000"/>
              </a:path>
              <a:tileRect/>
            </a:gradFill>
            <a:ln w="9525" cap="flat" cmpd="sng" algn="ctr">
              <a:noFill/>
              <a:prstDash val="solid"/>
            </a:ln>
            <a:effectLst>
              <a:outerShdw blurRad="40000" dist="23000" dir="5400000" rotWithShape="0">
                <a:srgbClr val="000000">
                  <a:alpha val="35000"/>
                </a:srgbClr>
              </a:outerShdw>
            </a:effectLst>
          </p:spPr>
          <p:txBody>
            <a:bodyPr rtlCol="0" anchor="ctr"/>
            <a:lstStyle/>
            <a:p>
              <a:pPr algn="ctr">
                <a:defRPr/>
              </a:pPr>
              <a:endParaRPr lang="en-US" kern="0" dirty="0">
                <a:solidFill>
                  <a:prstClr val="white"/>
                </a:solidFill>
                <a:latin typeface="Calibri"/>
                <a:cs typeface="Calibri"/>
              </a:endParaRPr>
            </a:p>
          </p:txBody>
        </p:sp>
        <p:pic>
          <p:nvPicPr>
            <p:cNvPr id="6" name="Picture 5"/>
            <p:cNvPicPr>
              <a:picLocks noChangeAspect="1"/>
            </p:cNvPicPr>
            <p:nvPr/>
          </p:nvPicPr>
          <p:blipFill>
            <a:blip r:embed="rId2"/>
            <a:stretch>
              <a:fillRect/>
            </a:stretch>
          </p:blipFill>
          <p:spPr>
            <a:xfrm>
              <a:off x="616778" y="744892"/>
              <a:ext cx="3286358" cy="2256357"/>
            </a:xfrm>
            <a:prstGeom prst="rect">
              <a:avLst/>
            </a:prstGeom>
            <a:ln w="28575">
              <a:solidFill>
                <a:schemeClr val="accent3"/>
              </a:solidFill>
              <a:miter lim="800000"/>
            </a:ln>
          </p:spPr>
        </p:pic>
      </p:grpSp>
      <p:grpSp>
        <p:nvGrpSpPr>
          <p:cNvPr id="7" name="Group 6"/>
          <p:cNvGrpSpPr/>
          <p:nvPr/>
        </p:nvGrpSpPr>
        <p:grpSpPr>
          <a:xfrm>
            <a:off x="6378322" y="1459059"/>
            <a:ext cx="4056983" cy="1190054"/>
            <a:chOff x="4499553" y="1956664"/>
            <a:chExt cx="3917006" cy="1148994"/>
          </a:xfrm>
        </p:grpSpPr>
        <p:sp>
          <p:nvSpPr>
            <p:cNvPr id="8" name="Rectangle 7"/>
            <p:cNvSpPr/>
            <p:nvPr/>
          </p:nvSpPr>
          <p:spPr>
            <a:xfrm>
              <a:off x="4499553" y="2910794"/>
              <a:ext cx="3917006" cy="194864"/>
            </a:xfrm>
            <a:prstGeom prst="rect">
              <a:avLst/>
            </a:prstGeom>
            <a:gradFill flip="none" rotWithShape="1">
              <a:gsLst>
                <a:gs pos="0">
                  <a:srgbClr val="000000">
                    <a:alpha val="45000"/>
                  </a:srgbClr>
                </a:gs>
                <a:gs pos="100000">
                  <a:srgbClr val="E31837">
                    <a:tint val="50000"/>
                    <a:shade val="100000"/>
                    <a:satMod val="350000"/>
                    <a:alpha val="0"/>
                  </a:srgbClr>
                </a:gs>
              </a:gsLst>
              <a:path path="shape">
                <a:fillToRect l="50000" t="50000" r="50000" b="50000"/>
              </a:path>
              <a:tileRect/>
            </a:gradFill>
            <a:ln w="9525" cap="flat" cmpd="sng" algn="ctr">
              <a:noFill/>
              <a:prstDash val="solid"/>
            </a:ln>
            <a:effectLst>
              <a:outerShdw blurRad="40000" dist="23000" dir="5400000" rotWithShape="0">
                <a:srgbClr val="000000">
                  <a:alpha val="35000"/>
                </a:srgbClr>
              </a:outerShdw>
            </a:effectLst>
          </p:spPr>
          <p:txBody>
            <a:bodyPr rtlCol="0" anchor="ctr"/>
            <a:lstStyle/>
            <a:p>
              <a:pPr algn="ctr">
                <a:defRPr/>
              </a:pPr>
              <a:endParaRPr lang="en-US" kern="0" dirty="0">
                <a:solidFill>
                  <a:prstClr val="white"/>
                </a:solidFill>
                <a:latin typeface="Calibri"/>
                <a:cs typeface="Calibri"/>
              </a:endParaRPr>
            </a:p>
          </p:txBody>
        </p:sp>
        <p:pic>
          <p:nvPicPr>
            <p:cNvPr id="9" name="Picture 8"/>
            <p:cNvPicPr>
              <a:picLocks noChangeAspect="1"/>
            </p:cNvPicPr>
            <p:nvPr/>
          </p:nvPicPr>
          <p:blipFill>
            <a:blip r:embed="rId3"/>
            <a:stretch>
              <a:fillRect/>
            </a:stretch>
          </p:blipFill>
          <p:spPr>
            <a:xfrm>
              <a:off x="4521197" y="1956664"/>
              <a:ext cx="3873500" cy="1044585"/>
            </a:xfrm>
            <a:prstGeom prst="rect">
              <a:avLst/>
            </a:prstGeom>
            <a:ln w="28575">
              <a:solidFill>
                <a:schemeClr val="accent1"/>
              </a:solidFill>
              <a:miter lim="800000"/>
            </a:ln>
          </p:spPr>
        </p:pic>
      </p:grpSp>
      <p:sp>
        <p:nvSpPr>
          <p:cNvPr id="10" name="Freeform 9"/>
          <p:cNvSpPr/>
          <p:nvPr/>
        </p:nvSpPr>
        <p:spPr>
          <a:xfrm>
            <a:off x="2518286" y="3059802"/>
            <a:ext cx="1886719" cy="1156152"/>
          </a:xfrm>
          <a:custGeom>
            <a:avLst/>
            <a:gdLst>
              <a:gd name="connsiteX0" fmla="*/ 0 w 2034165"/>
              <a:gd name="connsiteY0" fmla="*/ 0 h 813666"/>
              <a:gd name="connsiteX1" fmla="*/ 1627332 w 2034165"/>
              <a:gd name="connsiteY1" fmla="*/ 0 h 813666"/>
              <a:gd name="connsiteX2" fmla="*/ 2034165 w 2034165"/>
              <a:gd name="connsiteY2" fmla="*/ 406833 h 813666"/>
              <a:gd name="connsiteX3" fmla="*/ 1627332 w 2034165"/>
              <a:gd name="connsiteY3" fmla="*/ 813666 h 813666"/>
              <a:gd name="connsiteX4" fmla="*/ 0 w 2034165"/>
              <a:gd name="connsiteY4" fmla="*/ 813666 h 813666"/>
              <a:gd name="connsiteX5" fmla="*/ 0 w 2034165"/>
              <a:gd name="connsiteY5" fmla="*/ 0 h 81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165" h="813666">
                <a:moveTo>
                  <a:pt x="0" y="0"/>
                </a:moveTo>
                <a:lnTo>
                  <a:pt x="1627332" y="0"/>
                </a:lnTo>
                <a:lnTo>
                  <a:pt x="2034165" y="406833"/>
                </a:lnTo>
                <a:lnTo>
                  <a:pt x="1627332" y="813666"/>
                </a:lnTo>
                <a:lnTo>
                  <a:pt x="0" y="813666"/>
                </a:lnTo>
                <a:lnTo>
                  <a:pt x="0" y="0"/>
                </a:lnTo>
                <a:close/>
              </a:path>
            </a:pathLst>
          </a:custGeom>
          <a:solidFill>
            <a:schemeClr val="accent2"/>
          </a:solidFill>
          <a:ln>
            <a:noFill/>
          </a:ln>
          <a:effectLst>
            <a:outerShdw blurRad="50800" dist="25400" dir="2700000" algn="tl" rotWithShape="0">
              <a:srgbClr val="000000">
                <a:alpha val="35000"/>
              </a:srgbClr>
            </a:outerShdw>
          </a:effectLst>
        </p:spPr>
        <p:style>
          <a:lnRef idx="0">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69342" tIns="34671" rIns="220752" bIns="34671" numCol="1" spcCol="1270" anchor="ctr" anchorCtr="0">
            <a:noAutofit/>
            <a:scene3d>
              <a:camera prst="orthographicFront">
                <a:rot lat="0" lon="0" rev="0"/>
              </a:camera>
              <a:lightRig rig="contrasting" dir="t">
                <a:rot lat="0" lon="0" rev="4500000"/>
              </a:lightRig>
            </a:scene3d>
            <a:sp3d contourW="6350" prstMaterial="metal">
              <a:contourClr>
                <a:schemeClr val="accent1">
                  <a:shade val="75000"/>
                </a:schemeClr>
              </a:contourClr>
            </a:sp3d>
          </a:bodyPr>
          <a:lstStyle/>
          <a:p>
            <a:pPr algn="ctr" defTabSz="577850">
              <a:lnSpc>
                <a:spcPct val="90000"/>
              </a:lnSpc>
              <a:spcBef>
                <a:spcPct val="0"/>
              </a:spcBef>
              <a:spcAft>
                <a:spcPts val="300"/>
              </a:spcAft>
            </a:pPr>
            <a:r>
              <a:rPr lang="en-US" sz="1600" b="1" cap="all" dirty="0">
                <a:ln w="0"/>
                <a:solidFill>
                  <a:schemeClr val="bg1"/>
                </a:solidFill>
                <a:latin typeface="Calibri"/>
                <a:cs typeface="Calibri"/>
              </a:rPr>
              <a:t>NET-</a:t>
            </a:r>
            <a:r>
              <a:rPr lang="en-US" sz="1600" b="1" cap="all" dirty="0" err="1">
                <a:ln w="0"/>
                <a:solidFill>
                  <a:schemeClr val="bg1"/>
                </a:solidFill>
                <a:latin typeface="Calibri"/>
                <a:cs typeface="Calibri"/>
              </a:rPr>
              <a:t>NeW</a:t>
            </a:r>
            <a:r>
              <a:rPr lang="en-US" sz="1600" b="1" cap="all" dirty="0">
                <a:ln w="0"/>
                <a:solidFill>
                  <a:schemeClr val="bg1"/>
                </a:solidFill>
                <a:latin typeface="Calibri"/>
                <a:cs typeface="Calibri"/>
              </a:rPr>
              <a:t> OPPORTUNITY    TO IXIA</a:t>
            </a:r>
          </a:p>
        </p:txBody>
      </p:sp>
      <p:sp>
        <p:nvSpPr>
          <p:cNvPr id="11" name="Freeform 10"/>
          <p:cNvSpPr/>
          <p:nvPr/>
        </p:nvSpPr>
        <p:spPr>
          <a:xfrm>
            <a:off x="4034950" y="3062153"/>
            <a:ext cx="2254074" cy="1153801"/>
          </a:xfrm>
          <a:custGeom>
            <a:avLst/>
            <a:gdLst>
              <a:gd name="connsiteX0" fmla="*/ 0 w 2034165"/>
              <a:gd name="connsiteY0" fmla="*/ 0 h 813666"/>
              <a:gd name="connsiteX1" fmla="*/ 1627332 w 2034165"/>
              <a:gd name="connsiteY1" fmla="*/ 0 h 813666"/>
              <a:gd name="connsiteX2" fmla="*/ 2034165 w 2034165"/>
              <a:gd name="connsiteY2" fmla="*/ 406833 h 813666"/>
              <a:gd name="connsiteX3" fmla="*/ 1627332 w 2034165"/>
              <a:gd name="connsiteY3" fmla="*/ 813666 h 813666"/>
              <a:gd name="connsiteX4" fmla="*/ 0 w 2034165"/>
              <a:gd name="connsiteY4" fmla="*/ 813666 h 813666"/>
              <a:gd name="connsiteX5" fmla="*/ 406833 w 2034165"/>
              <a:gd name="connsiteY5" fmla="*/ 406833 h 813666"/>
              <a:gd name="connsiteX6" fmla="*/ 0 w 2034165"/>
              <a:gd name="connsiteY6" fmla="*/ 0 h 813666"/>
              <a:gd name="connsiteX0" fmla="*/ 0 w 2034165"/>
              <a:gd name="connsiteY0" fmla="*/ 0 h 813666"/>
              <a:gd name="connsiteX1" fmla="*/ 1627332 w 2034165"/>
              <a:gd name="connsiteY1" fmla="*/ 0 h 813666"/>
              <a:gd name="connsiteX2" fmla="*/ 2034165 w 2034165"/>
              <a:gd name="connsiteY2" fmla="*/ 406833 h 813666"/>
              <a:gd name="connsiteX3" fmla="*/ 1627332 w 2034165"/>
              <a:gd name="connsiteY3" fmla="*/ 813666 h 813666"/>
              <a:gd name="connsiteX4" fmla="*/ 0 w 2034165"/>
              <a:gd name="connsiteY4" fmla="*/ 813666 h 813666"/>
              <a:gd name="connsiteX5" fmla="*/ 301991 w 2034165"/>
              <a:gd name="connsiteY5" fmla="*/ 406834 h 813666"/>
              <a:gd name="connsiteX6" fmla="*/ 0 w 2034165"/>
              <a:gd name="connsiteY6" fmla="*/ 0 h 81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4165" h="813666">
                <a:moveTo>
                  <a:pt x="0" y="0"/>
                </a:moveTo>
                <a:lnTo>
                  <a:pt x="1627332" y="0"/>
                </a:lnTo>
                <a:lnTo>
                  <a:pt x="2034165" y="406833"/>
                </a:lnTo>
                <a:lnTo>
                  <a:pt x="1627332" y="813666"/>
                </a:lnTo>
                <a:lnTo>
                  <a:pt x="0" y="813666"/>
                </a:lnTo>
                <a:lnTo>
                  <a:pt x="301991" y="406834"/>
                </a:lnTo>
                <a:lnTo>
                  <a:pt x="0" y="0"/>
                </a:lnTo>
                <a:close/>
              </a:path>
            </a:pathLst>
          </a:custGeom>
          <a:solidFill>
            <a:schemeClr val="accent3">
              <a:lumMod val="75000"/>
            </a:schemeClr>
          </a:solidFill>
          <a:ln>
            <a:noFill/>
          </a:ln>
          <a:effectLst>
            <a:outerShdw blurRad="50800" dist="25400" dir="2700000" algn="tl" rotWithShape="0">
              <a:srgbClr val="000000">
                <a:alpha val="35000"/>
              </a:srgbClr>
            </a:outerShdw>
          </a:effectLst>
        </p:spPr>
        <p:style>
          <a:lnRef idx="0">
            <a:scrgbClr r="0" g="0" b="0"/>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58840" tIns="34671" rIns="424169" bIns="34671" numCol="1" spcCol="1270" anchor="ctr" anchorCtr="0">
            <a:noAutofit/>
          </a:bodyPr>
          <a:lstStyle/>
          <a:p>
            <a:pPr algn="ctr" defTabSz="577850">
              <a:lnSpc>
                <a:spcPct val="90000"/>
              </a:lnSpc>
              <a:spcBef>
                <a:spcPct val="0"/>
              </a:spcBef>
              <a:spcAft>
                <a:spcPts val="300"/>
              </a:spcAft>
            </a:pPr>
            <a:r>
              <a:rPr lang="en-US" sz="1600" dirty="0">
                <a:solidFill>
                  <a:schemeClr val="bg1"/>
                </a:solidFill>
                <a:latin typeface="Calibri"/>
                <a:cs typeface="Calibri"/>
              </a:rPr>
              <a:t>Partner enters information via the Ixia Partner Portal</a:t>
            </a:r>
          </a:p>
        </p:txBody>
      </p:sp>
      <p:sp>
        <p:nvSpPr>
          <p:cNvPr id="12" name="Freeform 11"/>
          <p:cNvSpPr/>
          <p:nvPr/>
        </p:nvSpPr>
        <p:spPr>
          <a:xfrm>
            <a:off x="5851425" y="3062154"/>
            <a:ext cx="1942835" cy="1153800"/>
          </a:xfrm>
          <a:custGeom>
            <a:avLst/>
            <a:gdLst>
              <a:gd name="connsiteX0" fmla="*/ 0 w 2034165"/>
              <a:gd name="connsiteY0" fmla="*/ 0 h 813666"/>
              <a:gd name="connsiteX1" fmla="*/ 1627332 w 2034165"/>
              <a:gd name="connsiteY1" fmla="*/ 0 h 813666"/>
              <a:gd name="connsiteX2" fmla="*/ 2034165 w 2034165"/>
              <a:gd name="connsiteY2" fmla="*/ 406833 h 813666"/>
              <a:gd name="connsiteX3" fmla="*/ 1627332 w 2034165"/>
              <a:gd name="connsiteY3" fmla="*/ 813666 h 813666"/>
              <a:gd name="connsiteX4" fmla="*/ 0 w 2034165"/>
              <a:gd name="connsiteY4" fmla="*/ 813666 h 813666"/>
              <a:gd name="connsiteX5" fmla="*/ 406833 w 2034165"/>
              <a:gd name="connsiteY5" fmla="*/ 406833 h 813666"/>
              <a:gd name="connsiteX6" fmla="*/ 0 w 2034165"/>
              <a:gd name="connsiteY6" fmla="*/ 0 h 813666"/>
              <a:gd name="connsiteX0" fmla="*/ 0 w 2034165"/>
              <a:gd name="connsiteY0" fmla="*/ 0 h 813666"/>
              <a:gd name="connsiteX1" fmla="*/ 1627332 w 2034165"/>
              <a:gd name="connsiteY1" fmla="*/ 0 h 813666"/>
              <a:gd name="connsiteX2" fmla="*/ 2034165 w 2034165"/>
              <a:gd name="connsiteY2" fmla="*/ 406833 h 813666"/>
              <a:gd name="connsiteX3" fmla="*/ 1627332 w 2034165"/>
              <a:gd name="connsiteY3" fmla="*/ 813666 h 813666"/>
              <a:gd name="connsiteX4" fmla="*/ 0 w 2034165"/>
              <a:gd name="connsiteY4" fmla="*/ 813666 h 813666"/>
              <a:gd name="connsiteX5" fmla="*/ 454920 w 2034165"/>
              <a:gd name="connsiteY5" fmla="*/ 406834 h 813666"/>
              <a:gd name="connsiteX6" fmla="*/ 0 w 2034165"/>
              <a:gd name="connsiteY6" fmla="*/ 0 h 813666"/>
              <a:gd name="connsiteX0" fmla="*/ 0 w 2034165"/>
              <a:gd name="connsiteY0" fmla="*/ 0 h 813666"/>
              <a:gd name="connsiteX1" fmla="*/ 1627332 w 2034165"/>
              <a:gd name="connsiteY1" fmla="*/ 0 h 813666"/>
              <a:gd name="connsiteX2" fmla="*/ 2034165 w 2034165"/>
              <a:gd name="connsiteY2" fmla="*/ 406833 h 813666"/>
              <a:gd name="connsiteX3" fmla="*/ 1627332 w 2034165"/>
              <a:gd name="connsiteY3" fmla="*/ 813666 h 813666"/>
              <a:gd name="connsiteX4" fmla="*/ 0 w 2034165"/>
              <a:gd name="connsiteY4" fmla="*/ 813666 h 813666"/>
              <a:gd name="connsiteX5" fmla="*/ 435686 w 2034165"/>
              <a:gd name="connsiteY5" fmla="*/ 406834 h 813666"/>
              <a:gd name="connsiteX6" fmla="*/ 0 w 2034165"/>
              <a:gd name="connsiteY6" fmla="*/ 0 h 81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4165" h="813666">
                <a:moveTo>
                  <a:pt x="0" y="0"/>
                </a:moveTo>
                <a:lnTo>
                  <a:pt x="1627332" y="0"/>
                </a:lnTo>
                <a:lnTo>
                  <a:pt x="2034165" y="406833"/>
                </a:lnTo>
                <a:lnTo>
                  <a:pt x="1627332" y="813666"/>
                </a:lnTo>
                <a:lnTo>
                  <a:pt x="0" y="813666"/>
                </a:lnTo>
                <a:lnTo>
                  <a:pt x="435686" y="406834"/>
                </a:lnTo>
                <a:lnTo>
                  <a:pt x="0" y="0"/>
                </a:lnTo>
                <a:close/>
              </a:path>
            </a:pathLst>
          </a:custGeom>
          <a:gradFill flip="none" rotWithShape="1">
            <a:gsLst>
              <a:gs pos="0">
                <a:schemeClr val="accent4"/>
              </a:gs>
              <a:gs pos="50000">
                <a:schemeClr val="accent4">
                  <a:lumMod val="75000"/>
                </a:schemeClr>
              </a:gs>
              <a:gs pos="100000">
                <a:schemeClr val="accent4"/>
              </a:gs>
            </a:gsLst>
            <a:lin ang="16200000" scaled="1"/>
            <a:tileRect/>
          </a:gradFill>
          <a:ln>
            <a:noFill/>
          </a:ln>
          <a:effectLst>
            <a:outerShdw blurRad="50800" dist="25400" dir="2700000" algn="tl" rotWithShape="0">
              <a:srgbClr val="000000">
                <a:alpha val="35000"/>
              </a:srgbClr>
            </a:outerShdw>
          </a:effectLst>
        </p:spPr>
        <p:style>
          <a:lnRef idx="0">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458840" tIns="34671" rIns="424169" bIns="34671" numCol="1" spcCol="1270" anchor="ctr" anchorCtr="0">
            <a:noAutofit/>
          </a:bodyPr>
          <a:lstStyle/>
          <a:p>
            <a:pPr algn="ctr" defTabSz="577850">
              <a:lnSpc>
                <a:spcPct val="90000"/>
              </a:lnSpc>
              <a:spcBef>
                <a:spcPct val="0"/>
              </a:spcBef>
              <a:spcAft>
                <a:spcPts val="300"/>
              </a:spcAft>
            </a:pPr>
            <a:r>
              <a:rPr lang="en-US" sz="1600" dirty="0">
                <a:solidFill>
                  <a:schemeClr val="bg1"/>
                </a:solidFill>
                <a:latin typeface="Calibri"/>
                <a:cs typeface="Calibri"/>
              </a:rPr>
              <a:t>Ixia Channel Sales confirms the  opportunity</a:t>
            </a:r>
          </a:p>
        </p:txBody>
      </p:sp>
      <p:sp>
        <p:nvSpPr>
          <p:cNvPr id="13" name="Freeform 12"/>
          <p:cNvSpPr/>
          <p:nvPr/>
        </p:nvSpPr>
        <p:spPr>
          <a:xfrm>
            <a:off x="7418632" y="3055726"/>
            <a:ext cx="1731334" cy="1145715"/>
          </a:xfrm>
          <a:custGeom>
            <a:avLst/>
            <a:gdLst>
              <a:gd name="connsiteX0" fmla="*/ 0 w 2034165"/>
              <a:gd name="connsiteY0" fmla="*/ 0 h 813666"/>
              <a:gd name="connsiteX1" fmla="*/ 1627332 w 2034165"/>
              <a:gd name="connsiteY1" fmla="*/ 0 h 813666"/>
              <a:gd name="connsiteX2" fmla="*/ 2034165 w 2034165"/>
              <a:gd name="connsiteY2" fmla="*/ 406833 h 813666"/>
              <a:gd name="connsiteX3" fmla="*/ 1627332 w 2034165"/>
              <a:gd name="connsiteY3" fmla="*/ 813666 h 813666"/>
              <a:gd name="connsiteX4" fmla="*/ 0 w 2034165"/>
              <a:gd name="connsiteY4" fmla="*/ 813666 h 813666"/>
              <a:gd name="connsiteX5" fmla="*/ 406833 w 2034165"/>
              <a:gd name="connsiteY5" fmla="*/ 406833 h 813666"/>
              <a:gd name="connsiteX6" fmla="*/ 0 w 2034165"/>
              <a:gd name="connsiteY6" fmla="*/ 0 h 813666"/>
              <a:gd name="connsiteX0" fmla="*/ 0 w 2034165"/>
              <a:gd name="connsiteY0" fmla="*/ 0 h 813666"/>
              <a:gd name="connsiteX1" fmla="*/ 1627332 w 2034165"/>
              <a:gd name="connsiteY1" fmla="*/ 0 h 813666"/>
              <a:gd name="connsiteX2" fmla="*/ 2034165 w 2034165"/>
              <a:gd name="connsiteY2" fmla="*/ 406833 h 813666"/>
              <a:gd name="connsiteX3" fmla="*/ 1627332 w 2034165"/>
              <a:gd name="connsiteY3" fmla="*/ 813666 h 813666"/>
              <a:gd name="connsiteX4" fmla="*/ 0 w 2034165"/>
              <a:gd name="connsiteY4" fmla="*/ 813666 h 813666"/>
              <a:gd name="connsiteX5" fmla="*/ 375153 w 2034165"/>
              <a:gd name="connsiteY5" fmla="*/ 406834 h 813666"/>
              <a:gd name="connsiteX6" fmla="*/ 0 w 2034165"/>
              <a:gd name="connsiteY6" fmla="*/ 0 h 813666"/>
              <a:gd name="connsiteX0" fmla="*/ 0 w 2034165"/>
              <a:gd name="connsiteY0" fmla="*/ 0 h 813666"/>
              <a:gd name="connsiteX1" fmla="*/ 1627332 w 2034165"/>
              <a:gd name="connsiteY1" fmla="*/ 0 h 813666"/>
              <a:gd name="connsiteX2" fmla="*/ 2034165 w 2034165"/>
              <a:gd name="connsiteY2" fmla="*/ 406833 h 813666"/>
              <a:gd name="connsiteX3" fmla="*/ 1627332 w 2034165"/>
              <a:gd name="connsiteY3" fmla="*/ 813666 h 813666"/>
              <a:gd name="connsiteX4" fmla="*/ 0 w 2034165"/>
              <a:gd name="connsiteY4" fmla="*/ 813666 h 813666"/>
              <a:gd name="connsiteX5" fmla="*/ 426472 w 2034165"/>
              <a:gd name="connsiteY5" fmla="*/ 406834 h 813666"/>
              <a:gd name="connsiteX6" fmla="*/ 0 w 2034165"/>
              <a:gd name="connsiteY6" fmla="*/ 0 h 813666"/>
              <a:gd name="connsiteX0" fmla="*/ 0 w 2034165"/>
              <a:gd name="connsiteY0" fmla="*/ 0 h 813666"/>
              <a:gd name="connsiteX1" fmla="*/ 1627332 w 2034165"/>
              <a:gd name="connsiteY1" fmla="*/ 0 h 813666"/>
              <a:gd name="connsiteX2" fmla="*/ 2034165 w 2034165"/>
              <a:gd name="connsiteY2" fmla="*/ 406833 h 813666"/>
              <a:gd name="connsiteX3" fmla="*/ 1627332 w 2034165"/>
              <a:gd name="connsiteY3" fmla="*/ 813666 h 813666"/>
              <a:gd name="connsiteX4" fmla="*/ 0 w 2034165"/>
              <a:gd name="connsiteY4" fmla="*/ 813666 h 813666"/>
              <a:gd name="connsiteX5" fmla="*/ 487276 w 2034165"/>
              <a:gd name="connsiteY5" fmla="*/ 412007 h 813666"/>
              <a:gd name="connsiteX6" fmla="*/ 0 w 2034165"/>
              <a:gd name="connsiteY6" fmla="*/ 0 h 813666"/>
              <a:gd name="connsiteX0" fmla="*/ 0 w 2034165"/>
              <a:gd name="connsiteY0" fmla="*/ 0 h 813666"/>
              <a:gd name="connsiteX1" fmla="*/ 1627332 w 2034165"/>
              <a:gd name="connsiteY1" fmla="*/ 0 h 813666"/>
              <a:gd name="connsiteX2" fmla="*/ 2034165 w 2034165"/>
              <a:gd name="connsiteY2" fmla="*/ 406833 h 813666"/>
              <a:gd name="connsiteX3" fmla="*/ 1627332 w 2034165"/>
              <a:gd name="connsiteY3" fmla="*/ 813666 h 813666"/>
              <a:gd name="connsiteX4" fmla="*/ 0 w 2034165"/>
              <a:gd name="connsiteY4" fmla="*/ 813666 h 813666"/>
              <a:gd name="connsiteX5" fmla="*/ 465798 w 2034165"/>
              <a:gd name="connsiteY5" fmla="*/ 412007 h 813666"/>
              <a:gd name="connsiteX6" fmla="*/ 0 w 2034165"/>
              <a:gd name="connsiteY6" fmla="*/ 0 h 81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4165" h="813666">
                <a:moveTo>
                  <a:pt x="0" y="0"/>
                </a:moveTo>
                <a:lnTo>
                  <a:pt x="1627332" y="0"/>
                </a:lnTo>
                <a:lnTo>
                  <a:pt x="2034165" y="406833"/>
                </a:lnTo>
                <a:lnTo>
                  <a:pt x="1627332" y="813666"/>
                </a:lnTo>
                <a:lnTo>
                  <a:pt x="0" y="813666"/>
                </a:lnTo>
                <a:lnTo>
                  <a:pt x="465798" y="412007"/>
                </a:lnTo>
                <a:lnTo>
                  <a:pt x="0" y="0"/>
                </a:lnTo>
                <a:close/>
              </a:path>
            </a:pathLst>
          </a:custGeom>
          <a:solidFill>
            <a:schemeClr val="accent1"/>
          </a:solidFill>
          <a:ln>
            <a:noFill/>
          </a:ln>
          <a:effectLst>
            <a:outerShdw blurRad="50800" dist="25400" dir="2700000" algn="tl" rotWithShape="0">
              <a:srgbClr val="000000">
                <a:alpha val="35000"/>
              </a:srgbClr>
            </a:outerShdw>
          </a:effectLst>
        </p:spPr>
        <p:style>
          <a:lnRef idx="0">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458840" tIns="34671" rIns="424169" bIns="34671" numCol="1" spcCol="1270" anchor="ctr" anchorCtr="0">
            <a:noAutofit/>
          </a:bodyPr>
          <a:lstStyle/>
          <a:p>
            <a:pPr algn="ctr" defTabSz="577850">
              <a:lnSpc>
                <a:spcPct val="90000"/>
              </a:lnSpc>
              <a:spcBef>
                <a:spcPct val="0"/>
              </a:spcBef>
              <a:spcAft>
                <a:spcPts val="300"/>
              </a:spcAft>
            </a:pPr>
            <a:r>
              <a:rPr lang="en-US" sz="1600" dirty="0">
                <a:solidFill>
                  <a:schemeClr val="bg1"/>
                </a:solidFill>
                <a:latin typeface="Calibri"/>
                <a:cs typeface="Calibri"/>
              </a:rPr>
              <a:t>Ixia adds to SFDC</a:t>
            </a:r>
          </a:p>
        </p:txBody>
      </p:sp>
      <p:sp>
        <p:nvSpPr>
          <p:cNvPr id="14" name="Freeform 13"/>
          <p:cNvSpPr/>
          <p:nvPr/>
        </p:nvSpPr>
        <p:spPr>
          <a:xfrm>
            <a:off x="8790681" y="3062155"/>
            <a:ext cx="1751878" cy="1133293"/>
          </a:xfrm>
          <a:custGeom>
            <a:avLst/>
            <a:gdLst>
              <a:gd name="connsiteX0" fmla="*/ 0 w 2034165"/>
              <a:gd name="connsiteY0" fmla="*/ 0 h 813666"/>
              <a:gd name="connsiteX1" fmla="*/ 1627332 w 2034165"/>
              <a:gd name="connsiteY1" fmla="*/ 0 h 813666"/>
              <a:gd name="connsiteX2" fmla="*/ 2034165 w 2034165"/>
              <a:gd name="connsiteY2" fmla="*/ 406833 h 813666"/>
              <a:gd name="connsiteX3" fmla="*/ 1627332 w 2034165"/>
              <a:gd name="connsiteY3" fmla="*/ 813666 h 813666"/>
              <a:gd name="connsiteX4" fmla="*/ 0 w 2034165"/>
              <a:gd name="connsiteY4" fmla="*/ 813666 h 813666"/>
              <a:gd name="connsiteX5" fmla="*/ 406833 w 2034165"/>
              <a:gd name="connsiteY5" fmla="*/ 406833 h 813666"/>
              <a:gd name="connsiteX6" fmla="*/ 0 w 2034165"/>
              <a:gd name="connsiteY6" fmla="*/ 0 h 813666"/>
              <a:gd name="connsiteX0" fmla="*/ 0 w 2034165"/>
              <a:gd name="connsiteY0" fmla="*/ 0 h 813666"/>
              <a:gd name="connsiteX1" fmla="*/ 1627332 w 2034165"/>
              <a:gd name="connsiteY1" fmla="*/ 0 h 813666"/>
              <a:gd name="connsiteX2" fmla="*/ 2034165 w 2034165"/>
              <a:gd name="connsiteY2" fmla="*/ 406833 h 813666"/>
              <a:gd name="connsiteX3" fmla="*/ 1627332 w 2034165"/>
              <a:gd name="connsiteY3" fmla="*/ 813666 h 813666"/>
              <a:gd name="connsiteX4" fmla="*/ 0 w 2034165"/>
              <a:gd name="connsiteY4" fmla="*/ 813666 h 813666"/>
              <a:gd name="connsiteX5" fmla="*/ 342084 w 2034165"/>
              <a:gd name="connsiteY5" fmla="*/ 406834 h 813666"/>
              <a:gd name="connsiteX6" fmla="*/ 0 w 2034165"/>
              <a:gd name="connsiteY6" fmla="*/ 0 h 813666"/>
              <a:gd name="connsiteX0" fmla="*/ 0 w 2034165"/>
              <a:gd name="connsiteY0" fmla="*/ 0 h 813666"/>
              <a:gd name="connsiteX1" fmla="*/ 1627332 w 2034165"/>
              <a:gd name="connsiteY1" fmla="*/ 0 h 813666"/>
              <a:gd name="connsiteX2" fmla="*/ 2034165 w 2034165"/>
              <a:gd name="connsiteY2" fmla="*/ 406833 h 813666"/>
              <a:gd name="connsiteX3" fmla="*/ 1627332 w 2034165"/>
              <a:gd name="connsiteY3" fmla="*/ 813666 h 813666"/>
              <a:gd name="connsiteX4" fmla="*/ 0 w 2034165"/>
              <a:gd name="connsiteY4" fmla="*/ 813666 h 813666"/>
              <a:gd name="connsiteX5" fmla="*/ 414826 w 2034165"/>
              <a:gd name="connsiteY5" fmla="*/ 394026 h 813666"/>
              <a:gd name="connsiteX6" fmla="*/ 0 w 2034165"/>
              <a:gd name="connsiteY6" fmla="*/ 0 h 81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4165" h="813666">
                <a:moveTo>
                  <a:pt x="0" y="0"/>
                </a:moveTo>
                <a:lnTo>
                  <a:pt x="1627332" y="0"/>
                </a:lnTo>
                <a:lnTo>
                  <a:pt x="2034165" y="406833"/>
                </a:lnTo>
                <a:lnTo>
                  <a:pt x="1627332" y="813666"/>
                </a:lnTo>
                <a:lnTo>
                  <a:pt x="0" y="813666"/>
                </a:lnTo>
                <a:lnTo>
                  <a:pt x="414826" y="394026"/>
                </a:lnTo>
                <a:lnTo>
                  <a:pt x="0" y="0"/>
                </a:lnTo>
                <a:close/>
              </a:path>
            </a:pathLst>
          </a:custGeom>
          <a:gradFill flip="none" rotWithShape="1">
            <a:gsLst>
              <a:gs pos="0">
                <a:schemeClr val="accent6"/>
              </a:gs>
              <a:gs pos="50000">
                <a:schemeClr val="accent6">
                  <a:lumMod val="75000"/>
                </a:schemeClr>
              </a:gs>
              <a:gs pos="100000">
                <a:schemeClr val="accent6"/>
              </a:gs>
            </a:gsLst>
            <a:lin ang="16200000" scaled="1"/>
            <a:tileRect/>
          </a:gradFill>
          <a:ln>
            <a:noFill/>
          </a:ln>
          <a:effectLst>
            <a:outerShdw blurRad="50800" dist="25400" dir="2700000" algn="tl" rotWithShape="0">
              <a:srgbClr val="000000">
                <a:alpha val="35000"/>
              </a:srgbClr>
            </a:outerShdw>
          </a:effectLst>
        </p:spPr>
        <p:style>
          <a:lnRef idx="0">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458840" tIns="34671" rIns="424169" bIns="34671" numCol="1" spcCol="1270" anchor="ctr" anchorCtr="0">
            <a:noAutofit/>
          </a:bodyPr>
          <a:lstStyle/>
          <a:p>
            <a:pPr algn="ctr" defTabSz="577850">
              <a:lnSpc>
                <a:spcPct val="90000"/>
              </a:lnSpc>
              <a:spcBef>
                <a:spcPct val="0"/>
              </a:spcBef>
              <a:spcAft>
                <a:spcPts val="300"/>
              </a:spcAft>
            </a:pPr>
            <a:r>
              <a:rPr lang="en-US" sz="1600" dirty="0">
                <a:solidFill>
                  <a:schemeClr val="bg1"/>
                </a:solidFill>
                <a:latin typeface="Calibri"/>
                <a:cs typeface="Calibri"/>
              </a:rPr>
              <a:t> Ixia and Partner work to close deal</a:t>
            </a:r>
          </a:p>
        </p:txBody>
      </p:sp>
      <p:grpSp>
        <p:nvGrpSpPr>
          <p:cNvPr id="15" name="Group 14"/>
          <p:cNvGrpSpPr/>
          <p:nvPr/>
        </p:nvGrpSpPr>
        <p:grpSpPr>
          <a:xfrm>
            <a:off x="8860185" y="4399914"/>
            <a:ext cx="1593210" cy="1169964"/>
            <a:chOff x="5943223" y="4003169"/>
            <a:chExt cx="1593210" cy="1169964"/>
          </a:xfrm>
        </p:grpSpPr>
        <p:sp>
          <p:nvSpPr>
            <p:cNvPr id="16" name="Rectangle 15"/>
            <p:cNvSpPr/>
            <p:nvPr/>
          </p:nvSpPr>
          <p:spPr>
            <a:xfrm>
              <a:off x="5943223" y="4978269"/>
              <a:ext cx="1593210" cy="194864"/>
            </a:xfrm>
            <a:prstGeom prst="rect">
              <a:avLst/>
            </a:prstGeom>
            <a:gradFill flip="none" rotWithShape="1">
              <a:gsLst>
                <a:gs pos="0">
                  <a:srgbClr val="000000">
                    <a:alpha val="45000"/>
                  </a:srgbClr>
                </a:gs>
                <a:gs pos="100000">
                  <a:srgbClr val="E31837">
                    <a:tint val="50000"/>
                    <a:shade val="100000"/>
                    <a:satMod val="350000"/>
                    <a:alpha val="0"/>
                  </a:srgbClr>
                </a:gs>
              </a:gsLst>
              <a:path path="shape">
                <a:fillToRect l="50000" t="50000" r="50000" b="50000"/>
              </a:path>
              <a:tileRect/>
            </a:gradFill>
            <a:ln w="9525" cap="flat" cmpd="sng" algn="ctr">
              <a:noFill/>
              <a:prstDash val="solid"/>
            </a:ln>
            <a:effectLst>
              <a:outerShdw blurRad="40000" dist="23000" dir="5400000" rotWithShape="0">
                <a:srgbClr val="000000">
                  <a:alpha val="35000"/>
                </a:srgbClr>
              </a:outerShdw>
            </a:effectLst>
          </p:spPr>
          <p:txBody>
            <a:bodyPr rtlCol="0" anchor="ctr"/>
            <a:lstStyle/>
            <a:p>
              <a:pPr algn="ctr">
                <a:defRPr/>
              </a:pPr>
              <a:endParaRPr lang="en-US" kern="0" dirty="0">
                <a:solidFill>
                  <a:prstClr val="white"/>
                </a:solidFill>
                <a:latin typeface="Calibri"/>
                <a:cs typeface="Calibri"/>
              </a:endParaRPr>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r="10185" b="10185"/>
            <a:stretch/>
          </p:blipFill>
          <p:spPr>
            <a:xfrm>
              <a:off x="6000173" y="4072289"/>
              <a:ext cx="1491518" cy="1006475"/>
            </a:xfrm>
            <a:prstGeom prst="rect">
              <a:avLst/>
            </a:prstGeom>
            <a:solidFill>
              <a:schemeClr val="bg1"/>
            </a:solidFill>
            <a:ln w="28575" cmpd="sng">
              <a:solidFill>
                <a:schemeClr val="accent6">
                  <a:lumMod val="60000"/>
                  <a:lumOff val="40000"/>
                </a:schemeClr>
              </a:solidFill>
              <a:miter lim="800000"/>
            </a:ln>
          </p:spPr>
        </p:pic>
        <p:sp>
          <p:nvSpPr>
            <p:cNvPr id="18" name="Rectangle 17"/>
            <p:cNvSpPr/>
            <p:nvPr/>
          </p:nvSpPr>
          <p:spPr>
            <a:xfrm>
              <a:off x="6054364" y="4003169"/>
              <a:ext cx="535648"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solidFill>
                    <a:schemeClr val="accent3"/>
                  </a:solidFill>
                  <a:effectLst>
                    <a:outerShdw blurRad="41275" dist="20320" dir="1800000" algn="tl" rotWithShape="0">
                      <a:srgbClr val="000000">
                        <a:alpha val="40000"/>
                      </a:srgbClr>
                    </a:outerShdw>
                  </a:effectLst>
                  <a:latin typeface="Calibri"/>
                  <a:cs typeface="Calibri"/>
                </a:rPr>
                <a:t>$</a:t>
              </a:r>
            </a:p>
          </p:txBody>
        </p:sp>
      </p:grpSp>
      <p:grpSp>
        <p:nvGrpSpPr>
          <p:cNvPr id="22" name="Group 21"/>
          <p:cNvGrpSpPr/>
          <p:nvPr/>
        </p:nvGrpSpPr>
        <p:grpSpPr>
          <a:xfrm>
            <a:off x="6558716" y="4547602"/>
            <a:ext cx="1593210" cy="1098072"/>
            <a:chOff x="3567106" y="4072462"/>
            <a:chExt cx="1593210" cy="1092204"/>
          </a:xfrm>
        </p:grpSpPr>
        <p:sp>
          <p:nvSpPr>
            <p:cNvPr id="23" name="Rectangle 22"/>
            <p:cNvSpPr/>
            <p:nvPr/>
          </p:nvSpPr>
          <p:spPr>
            <a:xfrm>
              <a:off x="3567106" y="4969802"/>
              <a:ext cx="1593210" cy="194864"/>
            </a:xfrm>
            <a:prstGeom prst="rect">
              <a:avLst/>
            </a:prstGeom>
            <a:gradFill flip="none" rotWithShape="1">
              <a:gsLst>
                <a:gs pos="0">
                  <a:srgbClr val="000000">
                    <a:alpha val="45000"/>
                  </a:srgbClr>
                </a:gs>
                <a:gs pos="100000">
                  <a:srgbClr val="E31837">
                    <a:tint val="50000"/>
                    <a:shade val="100000"/>
                    <a:satMod val="350000"/>
                    <a:alpha val="0"/>
                  </a:srgbClr>
                </a:gs>
              </a:gsLst>
              <a:path path="shape">
                <a:fillToRect l="50000" t="50000" r="50000" b="50000"/>
              </a:path>
              <a:tileRect/>
            </a:gradFill>
            <a:ln w="9525" cap="flat" cmpd="sng" algn="ctr">
              <a:noFill/>
              <a:prstDash val="solid"/>
            </a:ln>
            <a:effectLst>
              <a:outerShdw blurRad="40000" dist="23000" dir="5400000" rotWithShape="0">
                <a:srgbClr val="000000">
                  <a:alpha val="35000"/>
                </a:srgbClr>
              </a:outerShdw>
            </a:effectLst>
          </p:spPr>
          <p:txBody>
            <a:bodyPr rtlCol="0" anchor="ctr"/>
            <a:lstStyle/>
            <a:p>
              <a:pPr algn="ctr">
                <a:defRPr/>
              </a:pPr>
              <a:endParaRPr lang="en-US" kern="0" dirty="0">
                <a:solidFill>
                  <a:prstClr val="white"/>
                </a:solidFill>
                <a:latin typeface="Calibri"/>
                <a:cs typeface="Calibri"/>
              </a:endParaRPr>
            </a:p>
          </p:txBody>
        </p:sp>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4540" t="10354" r="23094" b="17280"/>
            <a:stretch/>
          </p:blipFill>
          <p:spPr>
            <a:xfrm>
              <a:off x="3629007" y="4072462"/>
              <a:ext cx="1498871" cy="997483"/>
            </a:xfrm>
            <a:prstGeom prst="rect">
              <a:avLst/>
            </a:prstGeom>
            <a:solidFill>
              <a:schemeClr val="bg1"/>
            </a:solidFill>
            <a:ln w="28575" cmpd="sng">
              <a:solidFill>
                <a:schemeClr val="accent4"/>
              </a:solidFill>
              <a:miter lim="800000"/>
            </a:ln>
          </p:spPr>
        </p:pic>
      </p:grpSp>
      <p:grpSp>
        <p:nvGrpSpPr>
          <p:cNvPr id="25" name="Group 24"/>
          <p:cNvGrpSpPr/>
          <p:nvPr/>
        </p:nvGrpSpPr>
        <p:grpSpPr>
          <a:xfrm>
            <a:off x="7034969" y="1538558"/>
            <a:ext cx="3332310" cy="417897"/>
            <a:chOff x="5156200" y="2009521"/>
            <a:chExt cx="3217333" cy="403478"/>
          </a:xfrm>
        </p:grpSpPr>
        <p:sp>
          <p:nvSpPr>
            <p:cNvPr id="26" name="Rectangle 25"/>
            <p:cNvSpPr/>
            <p:nvPr/>
          </p:nvSpPr>
          <p:spPr>
            <a:xfrm>
              <a:off x="5156200" y="2150406"/>
              <a:ext cx="3217333" cy="262593"/>
            </a:xfrm>
            <a:prstGeom prst="rect">
              <a:avLst/>
            </a:prstGeom>
            <a:gradFill flip="none" rotWithShape="1">
              <a:gsLst>
                <a:gs pos="0">
                  <a:srgbClr val="000000">
                    <a:alpha val="45000"/>
                  </a:srgbClr>
                </a:gs>
                <a:gs pos="100000">
                  <a:srgbClr val="E31837">
                    <a:tint val="50000"/>
                    <a:shade val="100000"/>
                    <a:satMod val="350000"/>
                    <a:alpha val="0"/>
                  </a:srgbClr>
                </a:gs>
              </a:gsLst>
              <a:path path="shape">
                <a:fillToRect l="50000" t="50000" r="50000" b="50000"/>
              </a:path>
              <a:tileRect/>
            </a:gradFill>
            <a:ln w="9525" cap="flat" cmpd="sng" algn="ctr">
              <a:noFill/>
              <a:prstDash val="solid"/>
            </a:ln>
            <a:effectLst>
              <a:outerShdw blurRad="40000" dist="23000" dir="5400000" rotWithShape="0">
                <a:srgbClr val="000000">
                  <a:alpha val="35000"/>
                </a:srgbClr>
              </a:outerShdw>
            </a:effectLst>
          </p:spPr>
          <p:txBody>
            <a:bodyPr rtlCol="0" anchor="ctr"/>
            <a:lstStyle/>
            <a:p>
              <a:pPr algn="ctr">
                <a:defRPr/>
              </a:pPr>
              <a:endParaRPr lang="en-US" kern="0" dirty="0">
                <a:solidFill>
                  <a:prstClr val="white"/>
                </a:solidFill>
                <a:latin typeface="Calibri"/>
                <a:cs typeface="Calibri"/>
              </a:endParaRPr>
            </a:p>
          </p:txBody>
        </p:sp>
        <p:pic>
          <p:nvPicPr>
            <p:cNvPr id="27" name="Picture 26"/>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167153" y="2009521"/>
              <a:ext cx="3195427" cy="295662"/>
            </a:xfrm>
            <a:prstGeom prst="rect">
              <a:avLst/>
            </a:prstGeom>
            <a:ln w="12700">
              <a:solidFill>
                <a:schemeClr val="accent5"/>
              </a:solidFill>
            </a:ln>
          </p:spPr>
        </p:pic>
      </p:grpSp>
      <p:cxnSp>
        <p:nvCxnSpPr>
          <p:cNvPr id="31" name="Straight Connector 30"/>
          <p:cNvCxnSpPr>
            <a:stCxn id="5" idx="2"/>
          </p:cNvCxnSpPr>
          <p:nvPr/>
        </p:nvCxnSpPr>
        <p:spPr>
          <a:xfrm flipH="1">
            <a:off x="4919693" y="2856351"/>
            <a:ext cx="1726" cy="213889"/>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8126917" y="2540973"/>
            <a:ext cx="0" cy="595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9791945" y="4195448"/>
            <a:ext cx="13647" cy="27358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24683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3000" dirty="0" smtClean="0">
                <a:solidFill>
                  <a:schemeClr val="bg2"/>
                </a:solidFill>
              </a:rPr>
              <a:t>ПАРТНЕРСКИЙ ПОРТАЛ</a:t>
            </a:r>
            <a:endParaRPr lang="en-US" sz="3000" dirty="0">
              <a:solidFill>
                <a:schemeClr val="bg2"/>
              </a:solidFill>
            </a:endParaRPr>
          </a:p>
        </p:txBody>
      </p:sp>
      <p:sp>
        <p:nvSpPr>
          <p:cNvPr id="3" name="TextBox 2"/>
          <p:cNvSpPr txBox="1"/>
          <p:nvPr/>
        </p:nvSpPr>
        <p:spPr>
          <a:xfrm>
            <a:off x="497499" y="1584378"/>
            <a:ext cx="265480" cy="1477328"/>
          </a:xfrm>
          <a:prstGeom prst="rect">
            <a:avLst/>
          </a:prstGeom>
          <a:noFill/>
        </p:spPr>
        <p:txBody>
          <a:bodyPr wrap="none" rtlCol="0">
            <a:spAutoFit/>
          </a:bodyPr>
          <a:lstStyle/>
          <a:p>
            <a:pPr marL="285750" indent="-285750">
              <a:buFont typeface="Arial"/>
              <a:buChar char="•"/>
            </a:pPr>
            <a:endParaRPr lang="en-US" dirty="0" smtClean="0"/>
          </a:p>
          <a:p>
            <a:endParaRPr lang="en-US" dirty="0" smtClean="0"/>
          </a:p>
          <a:p>
            <a:endParaRPr lang="en-US" dirty="0" smtClean="0"/>
          </a:p>
          <a:p>
            <a:endParaRPr lang="en-US" dirty="0" smtClean="0"/>
          </a:p>
          <a:p>
            <a:r>
              <a:rPr lang="en-US" dirty="0" smtClean="0"/>
              <a:t> </a:t>
            </a:r>
            <a:endParaRPr lang="en-US" dirty="0"/>
          </a:p>
        </p:txBody>
      </p:sp>
      <p:pic>
        <p:nvPicPr>
          <p:cNvPr id="4" name="Picture 3" descr="Screen Shot 2016-06-13 at 12.40.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666" y="1197446"/>
            <a:ext cx="6954746" cy="3899858"/>
          </a:xfrm>
          <a:prstGeom prst="rect">
            <a:avLst/>
          </a:prstGeom>
        </p:spPr>
      </p:pic>
      <p:sp>
        <p:nvSpPr>
          <p:cNvPr id="5" name="TextBox 4"/>
          <p:cNvSpPr txBox="1"/>
          <p:nvPr/>
        </p:nvSpPr>
        <p:spPr>
          <a:xfrm>
            <a:off x="522941" y="5139765"/>
            <a:ext cx="5650593" cy="646331"/>
          </a:xfrm>
          <a:prstGeom prst="rect">
            <a:avLst/>
          </a:prstGeom>
          <a:noFill/>
        </p:spPr>
        <p:txBody>
          <a:bodyPr wrap="none" rtlCol="0">
            <a:spAutoFit/>
          </a:bodyPr>
          <a:lstStyle/>
          <a:p>
            <a:endParaRPr lang="en-US" dirty="0"/>
          </a:p>
          <a:p>
            <a:r>
              <a:rPr lang="en-US" dirty="0" smtClean="0"/>
              <a:t>Just log in with your email address and get an access</a:t>
            </a:r>
            <a:endParaRPr lang="en-US" dirty="0"/>
          </a:p>
        </p:txBody>
      </p:sp>
      <p:sp>
        <p:nvSpPr>
          <p:cNvPr id="6" name="Rectangle 5"/>
          <p:cNvSpPr/>
          <p:nvPr/>
        </p:nvSpPr>
        <p:spPr>
          <a:xfrm>
            <a:off x="5546476" y="465275"/>
            <a:ext cx="184666" cy="369332"/>
          </a:xfrm>
          <a:prstGeom prst="rect">
            <a:avLst/>
          </a:prstGeom>
        </p:spPr>
        <p:txBody>
          <a:bodyPr wrap="none">
            <a:spAutoFit/>
          </a:bodyPr>
          <a:lstStyle/>
          <a:p>
            <a:endParaRPr lang="en-US" dirty="0">
              <a:solidFill>
                <a:srgbClr val="0000FF"/>
              </a:solidFill>
            </a:endParaRPr>
          </a:p>
        </p:txBody>
      </p:sp>
      <p:sp>
        <p:nvSpPr>
          <p:cNvPr id="7" name="TextBox 6"/>
          <p:cNvSpPr txBox="1"/>
          <p:nvPr/>
        </p:nvSpPr>
        <p:spPr>
          <a:xfrm>
            <a:off x="5546476" y="693320"/>
            <a:ext cx="6477871" cy="461665"/>
          </a:xfrm>
          <a:prstGeom prst="rect">
            <a:avLst/>
          </a:prstGeom>
          <a:noFill/>
        </p:spPr>
        <p:txBody>
          <a:bodyPr wrap="square" rtlCol="0">
            <a:spAutoFit/>
          </a:bodyPr>
          <a:lstStyle/>
          <a:p>
            <a:r>
              <a:rPr lang="en-US" sz="2400" dirty="0">
                <a:solidFill>
                  <a:srgbClr val="0000FF"/>
                </a:solidFill>
              </a:rPr>
              <a:t>https://</a:t>
            </a:r>
            <a:r>
              <a:rPr lang="en-US" sz="2400" dirty="0" err="1">
                <a:solidFill>
                  <a:srgbClr val="0000FF"/>
                </a:solidFill>
              </a:rPr>
              <a:t>partners.ixiacom.com</a:t>
            </a:r>
            <a:r>
              <a:rPr lang="en-US" sz="2400" dirty="0">
                <a:solidFill>
                  <a:srgbClr val="0000FF"/>
                </a:solidFill>
              </a:rPr>
              <a:t>/English/</a:t>
            </a:r>
          </a:p>
        </p:txBody>
      </p:sp>
    </p:spTree>
    <p:extLst>
      <p:ext uri="{BB962C8B-B14F-4D97-AF65-F5344CB8AC3E}">
        <p14:creationId xmlns:p14="http://schemas.microsoft.com/office/powerpoint/2010/main" val="943013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61875" y="3429925"/>
            <a:ext cx="10030125" cy="1526539"/>
          </a:xfrm>
        </p:spPr>
        <p:txBody>
          <a:bodyPr/>
          <a:lstStyle/>
          <a:p>
            <a:r>
              <a:rPr lang="en-US" dirty="0"/>
              <a:t/>
            </a:r>
            <a:br>
              <a:rPr lang="en-US" dirty="0"/>
            </a:br>
            <a:r>
              <a:rPr lang="ru-RU" dirty="0"/>
              <a:t>Благодарю за </a:t>
            </a:r>
            <a:r>
              <a:rPr lang="ru-RU" dirty="0" smtClean="0"/>
              <a:t>внимание</a:t>
            </a:r>
            <a:br>
              <a:rPr lang="ru-RU" dirty="0" smtClean="0"/>
            </a:br>
            <a:r>
              <a:rPr lang="ru-RU" dirty="0"/>
              <a:t/>
            </a:r>
            <a:br>
              <a:rPr lang="ru-RU" dirty="0"/>
            </a:br>
            <a:r>
              <a:rPr lang="ru-RU" dirty="0" smtClean="0"/>
              <a:t>Николай Зыляев</a:t>
            </a:r>
            <a:br>
              <a:rPr lang="ru-RU" dirty="0" smtClean="0"/>
            </a:br>
            <a:r>
              <a:rPr lang="ru-RU" dirty="0" smtClean="0"/>
              <a:t>+7 985 920 06 17</a:t>
            </a:r>
            <a:r>
              <a:rPr lang="en-US" dirty="0" smtClean="0"/>
              <a:t/>
            </a:r>
            <a:br>
              <a:rPr lang="en-US" dirty="0" smtClean="0"/>
            </a:br>
            <a:r>
              <a:rPr lang="en-US" dirty="0" smtClean="0"/>
              <a:t>+380 50 449 57 69</a:t>
            </a:r>
            <a:r>
              <a:rPr lang="ru-RU" dirty="0" smtClean="0"/>
              <a:t/>
            </a:r>
            <a:br>
              <a:rPr lang="ru-RU" dirty="0" smtClean="0"/>
            </a:br>
            <a:r>
              <a:rPr lang="en-US" dirty="0" err="1" smtClean="0"/>
              <a:t>nzylyaev@ixiacom.com</a:t>
            </a:r>
            <a:r>
              <a:rPr lang="en-US" dirty="0" smtClean="0"/>
              <a:t/>
            </a:r>
            <a:br>
              <a:rPr lang="en-US" dirty="0" smtClean="0"/>
            </a:br>
            <a:r>
              <a:rPr lang="en-US" dirty="0" err="1" smtClean="0"/>
              <a:t>nikolay.zylyaev@keysight.com</a:t>
            </a:r>
            <a:r>
              <a:rPr lang="ru-RU" dirty="0" smtClean="0"/>
              <a:t> </a:t>
            </a:r>
            <a:endParaRPr lang="en-US" dirty="0"/>
          </a:p>
        </p:txBody>
      </p:sp>
      <p:pic>
        <p:nvPicPr>
          <p:cNvPr id="3" name="Picture 2" descr="https://static.tildacdn.com/tild3066-3664-4237-b237-356561353337/Ixia_logo.jpg"/>
          <p:cNvPicPr/>
          <p:nvPr/>
        </p:nvPicPr>
        <p:blipFill>
          <a:blip r:embed="rId2">
            <a:extLst>
              <a:ext uri="{28A0092B-C50C-407E-A947-70E740481C1C}">
                <a14:useLocalDpi xmlns:a14="http://schemas.microsoft.com/office/drawing/2010/main" val="0"/>
              </a:ext>
            </a:extLst>
          </a:blip>
          <a:srcRect/>
          <a:stretch>
            <a:fillRect/>
          </a:stretch>
        </p:blipFill>
        <p:spPr bwMode="auto">
          <a:xfrm>
            <a:off x="8864600" y="5627832"/>
            <a:ext cx="3327400" cy="1130300"/>
          </a:xfrm>
          <a:prstGeom prst="rect">
            <a:avLst/>
          </a:prstGeom>
          <a:noFill/>
          <a:ln>
            <a:noFill/>
          </a:ln>
        </p:spPr>
      </p:pic>
    </p:spTree>
    <p:extLst>
      <p:ext uri="{BB962C8B-B14F-4D97-AF65-F5344CB8AC3E}">
        <p14:creationId xmlns:p14="http://schemas.microsoft.com/office/powerpoint/2010/main" val="747014370"/>
      </p:ext>
    </p:extLst>
  </p:cSld>
  <p:clrMapOvr>
    <a:masterClrMapping/>
  </p:clrMapOvr>
  <p:transition spd="slow" advClick="0">
    <p:strips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92321" y="0"/>
            <a:ext cx="7599679" cy="6764162"/>
          </a:xfrm>
          <a:prstGeom prst="rect">
            <a:avLst/>
          </a:prstGeom>
          <a:solidFill>
            <a:srgbClr val="17A5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prstClr val="white"/>
              </a:solidFill>
              <a:latin typeface="Arial" panose="020B0604020202020204" pitchFamily="34" charset="0"/>
              <a:cs typeface="Arial" panose="020B0604020202020204" pitchFamily="34" charset="0"/>
            </a:endParaRPr>
          </a:p>
        </p:txBody>
      </p:sp>
      <p:sp>
        <p:nvSpPr>
          <p:cNvPr id="135" name="Block Arc 134"/>
          <p:cNvSpPr/>
          <p:nvPr/>
        </p:nvSpPr>
        <p:spPr>
          <a:xfrm rot="4719813">
            <a:off x="4867544" y="59618"/>
            <a:ext cx="6986492" cy="6986492"/>
          </a:xfrm>
          <a:prstGeom prst="blockArc">
            <a:avLst>
              <a:gd name="adj1" fmla="val 17173752"/>
              <a:gd name="adj2" fmla="val 16613135"/>
              <a:gd name="adj3" fmla="val 17339"/>
            </a:avLst>
          </a:prstGeom>
          <a:solidFill>
            <a:schemeClr val="accent5">
              <a:lumMod val="75000"/>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prstClr val="black"/>
              </a:solidFill>
              <a:latin typeface="Arial" panose="020B0604020202020204" pitchFamily="34" charset="0"/>
              <a:cs typeface="Arial" panose="020B0604020202020204" pitchFamily="34" charset="0"/>
            </a:endParaRPr>
          </a:p>
        </p:txBody>
      </p:sp>
      <p:sp>
        <p:nvSpPr>
          <p:cNvPr id="16" name="Rounded Rectangle 15"/>
          <p:cNvSpPr/>
          <p:nvPr/>
        </p:nvSpPr>
        <p:spPr>
          <a:xfrm>
            <a:off x="1311049" y="1980411"/>
            <a:ext cx="2418080" cy="822960"/>
          </a:xfrm>
          <a:prstGeom prst="roundRect">
            <a:avLst>
              <a:gd name="adj" fmla="val 617"/>
            </a:avLst>
          </a:prstGeom>
          <a:solidFill>
            <a:schemeClr val="accent2">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defTabSz="914400" fontAlgn="base">
              <a:spcBef>
                <a:spcPct val="0"/>
              </a:spcBef>
              <a:spcAft>
                <a:spcPct val="0"/>
              </a:spcAft>
            </a:pPr>
            <a:endParaRPr lang="en-US" sz="3600" dirty="0">
              <a:solidFill>
                <a:schemeClr val="tx1"/>
              </a:solidFill>
              <a:latin typeface="Arial" panose="020B0604020202020204" pitchFamily="34" charset="0"/>
              <a:cs typeface="Arial" panose="020B0604020202020204" pitchFamily="34" charset="0"/>
            </a:endParaRPr>
          </a:p>
        </p:txBody>
      </p:sp>
      <p:sp>
        <p:nvSpPr>
          <p:cNvPr id="144" name="Rounded Rectangle 143"/>
          <p:cNvSpPr/>
          <p:nvPr/>
        </p:nvSpPr>
        <p:spPr>
          <a:xfrm>
            <a:off x="1340102" y="2872392"/>
            <a:ext cx="2418080" cy="822960"/>
          </a:xfrm>
          <a:prstGeom prst="roundRect">
            <a:avLst>
              <a:gd name="adj" fmla="val 617"/>
            </a:avLst>
          </a:prstGeom>
          <a:solidFill>
            <a:schemeClr val="accent2">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defTabSz="914400" fontAlgn="base">
              <a:spcBef>
                <a:spcPct val="0"/>
              </a:spcBef>
              <a:spcAft>
                <a:spcPct val="0"/>
              </a:spcAft>
            </a:pPr>
            <a:endParaRPr lang="en-US" sz="3600" dirty="0">
              <a:solidFill>
                <a:schemeClr val="tx1"/>
              </a:solidFill>
              <a:latin typeface="Arial" panose="020B0604020202020204" pitchFamily="34" charset="0"/>
              <a:cs typeface="Arial" panose="020B0604020202020204" pitchFamily="34" charset="0"/>
            </a:endParaRPr>
          </a:p>
        </p:txBody>
      </p:sp>
      <p:sp>
        <p:nvSpPr>
          <p:cNvPr id="145" name="Rounded Rectangle 144"/>
          <p:cNvSpPr/>
          <p:nvPr/>
        </p:nvSpPr>
        <p:spPr>
          <a:xfrm>
            <a:off x="1311049" y="3788891"/>
            <a:ext cx="2418080" cy="822960"/>
          </a:xfrm>
          <a:prstGeom prst="roundRect">
            <a:avLst>
              <a:gd name="adj" fmla="val 617"/>
            </a:avLst>
          </a:prstGeom>
          <a:solidFill>
            <a:schemeClr val="accent2">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defTabSz="914400" fontAlgn="base">
              <a:spcBef>
                <a:spcPct val="0"/>
              </a:spcBef>
              <a:spcAft>
                <a:spcPct val="0"/>
              </a:spcAft>
            </a:pPr>
            <a:endParaRPr lang="en-US" sz="3600" dirty="0">
              <a:solidFill>
                <a:schemeClr val="tx1"/>
              </a:solidFill>
              <a:latin typeface="Arial" panose="020B0604020202020204" pitchFamily="34" charset="0"/>
              <a:cs typeface="Arial" panose="020B0604020202020204" pitchFamily="34" charset="0"/>
            </a:endParaRPr>
          </a:p>
        </p:txBody>
      </p:sp>
      <p:sp>
        <p:nvSpPr>
          <p:cNvPr id="36" name="Donut 35"/>
          <p:cNvSpPr/>
          <p:nvPr/>
        </p:nvSpPr>
        <p:spPr>
          <a:xfrm>
            <a:off x="6900939" y="2104570"/>
            <a:ext cx="2953949" cy="2953949"/>
          </a:xfrm>
          <a:prstGeom prst="donut">
            <a:avLst>
              <a:gd name="adj" fmla="val 16297"/>
            </a:avLst>
          </a:prstGeom>
          <a:solidFill>
            <a:srgbClr val="FFFFFF">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prstClr val="black"/>
              </a:solidFill>
              <a:latin typeface="Arial" panose="020B0604020202020204" pitchFamily="34" charset="0"/>
              <a:cs typeface="Arial" panose="020B0604020202020204" pitchFamily="34" charset="0"/>
            </a:endParaRPr>
          </a:p>
        </p:txBody>
      </p:sp>
      <p:pic>
        <p:nvPicPr>
          <p:cNvPr id="4" name="Picture 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471" t="-148530" r="-10925" b="-152127"/>
          <a:stretch/>
        </p:blipFill>
        <p:spPr bwMode="auto">
          <a:xfrm>
            <a:off x="9184965" y="4039468"/>
            <a:ext cx="453678" cy="452357"/>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5" name="Picture 1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5014" t="-61355" r="-15552" b="-69070"/>
          <a:stretch/>
        </p:blipFill>
        <p:spPr bwMode="auto">
          <a:xfrm>
            <a:off x="8798543" y="2298336"/>
            <a:ext cx="449180" cy="452266"/>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7" name="Picture 19"/>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5095" t="-164893" r="-12763" b="-152173"/>
          <a:stretch/>
        </p:blipFill>
        <p:spPr bwMode="auto">
          <a:xfrm>
            <a:off x="8417301" y="4569181"/>
            <a:ext cx="454428" cy="457050"/>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5005" t="-17147" r="-15924" b="-22909"/>
          <a:stretch/>
        </p:blipFill>
        <p:spPr bwMode="auto">
          <a:xfrm>
            <a:off x="9371864" y="3599429"/>
            <a:ext cx="450613" cy="450716"/>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9" name="Picture 1"/>
          <p:cNvPicPr>
            <a:picLocks noChangeAspect="1"/>
          </p:cNvPicPr>
          <p:nvPr/>
        </p:nvPicPr>
        <p:blipFill rotWithShape="1">
          <a:blip r:embed="rId7" cstate="screen">
            <a:extLst>
              <a:ext uri="{28A0092B-C50C-407E-A947-70E740481C1C}">
                <a14:useLocalDpi xmlns:a14="http://schemas.microsoft.com/office/drawing/2010/main"/>
              </a:ext>
            </a:extLst>
          </a:blip>
          <a:srcRect l="-12582" t="-227099" r="-12499" b="-225385"/>
          <a:stretch/>
        </p:blipFill>
        <p:spPr bwMode="auto">
          <a:xfrm>
            <a:off x="9166463" y="2656250"/>
            <a:ext cx="453953" cy="452003"/>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10" name="Picture 2"/>
          <p:cNvPicPr>
            <a:picLocks noChangeAspect="1"/>
          </p:cNvPicPr>
          <p:nvPr/>
        </p:nvPicPr>
        <p:blipFill rotWithShape="1">
          <a:blip r:embed="rId8" cstate="screen">
            <a:extLst>
              <a:ext uri="{28A0092B-C50C-407E-A947-70E740481C1C}">
                <a14:useLocalDpi xmlns:a14="http://schemas.microsoft.com/office/drawing/2010/main"/>
              </a:ext>
            </a:extLst>
          </a:blip>
          <a:srcRect l="-25618" t="-38226" r="-22062" b="-24514"/>
          <a:stretch/>
        </p:blipFill>
        <p:spPr bwMode="auto">
          <a:xfrm>
            <a:off x="7128469" y="4062842"/>
            <a:ext cx="455426" cy="451678"/>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11" name="Picture 6"/>
          <p:cNvPicPr>
            <a:picLocks noChangeAspect="1"/>
          </p:cNvPicPr>
          <p:nvPr/>
        </p:nvPicPr>
        <p:blipFill rotWithShape="1">
          <a:blip r:embed="rId9" cstate="screen">
            <a:extLst>
              <a:ext uri="{28A0092B-C50C-407E-A947-70E740481C1C}">
                <a14:useLocalDpi xmlns:a14="http://schemas.microsoft.com/office/drawing/2010/main"/>
              </a:ext>
            </a:extLst>
          </a:blip>
          <a:srcRect l="-10658" t="-5923" r="-8291" b="-13027"/>
          <a:stretch/>
        </p:blipFill>
        <p:spPr bwMode="auto">
          <a:xfrm>
            <a:off x="6941147" y="3119766"/>
            <a:ext cx="455582" cy="455583"/>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12" name="Picture 7"/>
          <p:cNvPicPr>
            <a:picLocks noChangeAspect="1"/>
          </p:cNvPicPr>
          <p:nvPr/>
        </p:nvPicPr>
        <p:blipFill rotWithShape="1">
          <a:blip r:embed="rId10" cstate="email">
            <a:extLst>
              <a:ext uri="{28A0092B-C50C-407E-A947-70E740481C1C}">
                <a14:useLocalDpi xmlns:a14="http://schemas.microsoft.com/office/drawing/2010/main"/>
              </a:ext>
            </a:extLst>
          </a:blip>
          <a:srcRect l="2732" t="-40257" r="4056" b="-43611"/>
          <a:stretch/>
        </p:blipFill>
        <p:spPr bwMode="auto">
          <a:xfrm>
            <a:off x="9363173" y="3106562"/>
            <a:ext cx="446374" cy="457200"/>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l="-12230" t="-100717" r="-4845" b="-98353"/>
          <a:stretch/>
        </p:blipFill>
        <p:spPr bwMode="auto">
          <a:xfrm>
            <a:off x="6945493" y="3611838"/>
            <a:ext cx="456813" cy="452803"/>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7" name="Picture 19"/>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l="-12452" t="-255635" r="-13686" b="-223273"/>
          <a:stretch/>
        </p:blipFill>
        <p:spPr bwMode="auto">
          <a:xfrm>
            <a:off x="7924674" y="4581935"/>
            <a:ext cx="457200" cy="454518"/>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1" name="Picture 2"/>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l="-5682" t="-61319" r="-5101" b="-63677"/>
          <a:stretch/>
        </p:blipFill>
        <p:spPr bwMode="auto">
          <a:xfrm>
            <a:off x="7447562" y="2315483"/>
            <a:ext cx="462959" cy="457200"/>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p:spPr>
      </p:pic>
      <p:pic>
        <p:nvPicPr>
          <p:cNvPr id="39" name="Picture 12"/>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l="-35651" t="-35567" r="-35074" b="-35157"/>
          <a:stretch/>
        </p:blipFill>
        <p:spPr bwMode="auto">
          <a:xfrm>
            <a:off x="7472495" y="4396534"/>
            <a:ext cx="456127" cy="457200"/>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 name="Picture 5"/>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l="-2847" t="-293146" r="-5118" b="-259596"/>
          <a:stretch/>
        </p:blipFill>
        <p:spPr bwMode="auto">
          <a:xfrm>
            <a:off x="6218770" y="3132110"/>
            <a:ext cx="451600" cy="448485"/>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 name="Picture 8"/>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l="-6510" t="-216731" r="-7417" b="-200279"/>
          <a:stretch/>
        </p:blipFill>
        <p:spPr bwMode="auto">
          <a:xfrm>
            <a:off x="6332919" y="2636725"/>
            <a:ext cx="453594" cy="457439"/>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2" name="Picture 11" descr="C:\Users\kholmes\Desktop\500px-BT_logo.svg.png"/>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l="-14624" t="-85530" r="-14229" b="-85406"/>
          <a:stretch/>
        </p:blipFill>
        <p:spPr bwMode="auto">
          <a:xfrm>
            <a:off x="10009903" y="4010824"/>
            <a:ext cx="452254" cy="452657"/>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p:spPr>
      </p:pic>
      <p:pic>
        <p:nvPicPr>
          <p:cNvPr id="44" name="Picture 9"/>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l="-47138" t="-20017" r="-43056" b="-19835"/>
          <a:stretch/>
        </p:blipFill>
        <p:spPr bwMode="auto">
          <a:xfrm>
            <a:off x="6937433" y="1830637"/>
            <a:ext cx="456625" cy="451185"/>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5" name="Picture 16"/>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l="-53732" t="-17620" r="-51401" b="-14631"/>
          <a:stretch/>
        </p:blipFill>
        <p:spPr bwMode="auto">
          <a:xfrm>
            <a:off x="10144608" y="3008359"/>
            <a:ext cx="455558" cy="451445"/>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6" name="Picture 7"/>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l="-6513" t="-240827" r="-1702" b="-243868"/>
          <a:stretch/>
        </p:blipFill>
        <p:spPr bwMode="auto">
          <a:xfrm>
            <a:off x="8887798" y="1570700"/>
            <a:ext cx="453763" cy="461856"/>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7" name="Picture 10" descr="C:\Users\kholmes\Desktop\Windows_Azure_logo.png"/>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l="-3800" t="-261527" r="-3354" b="-218826"/>
          <a:stretch/>
        </p:blipFill>
        <p:spPr bwMode="auto">
          <a:xfrm>
            <a:off x="8991223" y="5107545"/>
            <a:ext cx="456081" cy="454125"/>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p:spPr>
      </p:pic>
      <p:pic>
        <p:nvPicPr>
          <p:cNvPr id="48" name="Picture 12" descr="C:\Users\kholmes\Desktop\Joyent-logo.png"/>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l="-3182" t="-136849" b="-143698"/>
          <a:stretch/>
        </p:blipFill>
        <p:spPr bwMode="auto">
          <a:xfrm>
            <a:off x="7373366" y="1575178"/>
            <a:ext cx="452993" cy="453451"/>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p:spPr>
      </p:pic>
      <p:pic>
        <p:nvPicPr>
          <p:cNvPr id="50" name="Picture 18"/>
          <p:cNvPicPr>
            <a:picLocks noChangeAspect="1" noChangeArrowheads="1"/>
          </p:cNvPicPr>
          <p:nvPr/>
        </p:nvPicPr>
        <p:blipFill rotWithShape="1">
          <a:blip r:embed="rId23" cstate="email">
            <a:extLst>
              <a:ext uri="{28A0092B-C50C-407E-A947-70E740481C1C}">
                <a14:useLocalDpi xmlns:a14="http://schemas.microsoft.com/office/drawing/2010/main"/>
              </a:ext>
            </a:extLst>
          </a:blip>
          <a:srcRect l="-6417" t="-91079" r="-1705" b="-94709"/>
          <a:stretch/>
        </p:blipFill>
        <p:spPr bwMode="auto">
          <a:xfrm>
            <a:off x="9363190" y="1785847"/>
            <a:ext cx="452543" cy="452087"/>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 name="Picture 20"/>
          <p:cNvPicPr>
            <a:picLocks noChangeAspect="1" noChangeArrowheads="1"/>
          </p:cNvPicPr>
          <p:nvPr/>
        </p:nvPicPr>
        <p:blipFill rotWithShape="1">
          <a:blip r:embed="rId24" cstate="email">
            <a:extLst>
              <a:ext uri="{28A0092B-C50C-407E-A947-70E740481C1C}">
                <a14:useLocalDpi xmlns:a14="http://schemas.microsoft.com/office/drawing/2010/main"/>
              </a:ext>
            </a:extLst>
          </a:blip>
          <a:srcRect l="-12171" t="-111976" r="-9549" b="-89066"/>
          <a:stretch/>
        </p:blipFill>
        <p:spPr bwMode="auto">
          <a:xfrm>
            <a:off x="9413426" y="4845989"/>
            <a:ext cx="454722" cy="458174"/>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2" name="Picture 7"/>
          <p:cNvPicPr>
            <a:picLocks noChangeAspect="1" noChangeArrowheads="1"/>
          </p:cNvPicPr>
          <p:nvPr/>
        </p:nvPicPr>
        <p:blipFill rotWithShape="1">
          <a:blip r:embed="rId25" cstate="email">
            <a:extLst>
              <a:ext uri="{28A0092B-C50C-407E-A947-70E740481C1C}">
                <a14:useLocalDpi xmlns:a14="http://schemas.microsoft.com/office/drawing/2010/main"/>
              </a:ext>
            </a:extLst>
          </a:blip>
          <a:srcRect l="-5761" t="-151209" r="-5222" b="-132506"/>
          <a:stretch/>
        </p:blipFill>
        <p:spPr bwMode="auto">
          <a:xfrm>
            <a:off x="9722105" y="2123003"/>
            <a:ext cx="454951" cy="454514"/>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128547" y="2675102"/>
            <a:ext cx="449901" cy="449900"/>
            <a:chOff x="2381247" y="2589889"/>
            <a:chExt cx="449901" cy="449900"/>
          </a:xfrm>
        </p:grpSpPr>
        <p:sp>
          <p:nvSpPr>
            <p:cNvPr id="54" name="Oval 53"/>
            <p:cNvSpPr>
              <a:spLocks noChangeAspect="1"/>
            </p:cNvSpPr>
            <p:nvPr/>
          </p:nvSpPr>
          <p:spPr>
            <a:xfrm>
              <a:off x="2381247" y="2589889"/>
              <a:ext cx="449901" cy="4499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prstClr val="white"/>
                </a:solidFill>
                <a:latin typeface="Arial" panose="020B0604020202020204" pitchFamily="34" charset="0"/>
                <a:cs typeface="Arial" panose="020B0604020202020204" pitchFamily="34" charset="0"/>
              </a:endParaRPr>
            </a:p>
          </p:txBody>
        </p:sp>
        <p:sp>
          <p:nvSpPr>
            <p:cNvPr id="15" name="Freeform 4034"/>
            <p:cNvSpPr>
              <a:spLocks noEditPoints="1"/>
            </p:cNvSpPr>
            <p:nvPr/>
          </p:nvSpPr>
          <p:spPr bwMode="auto">
            <a:xfrm>
              <a:off x="2432261" y="2743441"/>
              <a:ext cx="343768" cy="141274"/>
            </a:xfrm>
            <a:custGeom>
              <a:avLst/>
              <a:gdLst>
                <a:gd name="T0" fmla="*/ 2147483647 w 103"/>
                <a:gd name="T1" fmla="*/ 0 h 42"/>
                <a:gd name="T2" fmla="*/ 2147483647 w 103"/>
                <a:gd name="T3" fmla="*/ 2147483647 h 42"/>
                <a:gd name="T4" fmla="*/ 2147483647 w 103"/>
                <a:gd name="T5" fmla="*/ 2147483647 h 42"/>
                <a:gd name="T6" fmla="*/ 2147483647 w 103"/>
                <a:gd name="T7" fmla="*/ 0 h 42"/>
                <a:gd name="T8" fmla="*/ 2147483647 w 103"/>
                <a:gd name="T9" fmla="*/ 0 h 42"/>
                <a:gd name="T10" fmla="*/ 2147483647 w 103"/>
                <a:gd name="T11" fmla="*/ 2147483647 h 42"/>
                <a:gd name="T12" fmla="*/ 2147483647 w 103"/>
                <a:gd name="T13" fmla="*/ 2147483647 h 42"/>
                <a:gd name="T14" fmla="*/ 2147483647 w 103"/>
                <a:gd name="T15" fmla="*/ 2147483647 h 42"/>
                <a:gd name="T16" fmla="*/ 2147483647 w 103"/>
                <a:gd name="T17" fmla="*/ 2147483647 h 42"/>
                <a:gd name="T18" fmla="*/ 2147483647 w 103"/>
                <a:gd name="T19" fmla="*/ 2147483647 h 42"/>
                <a:gd name="T20" fmla="*/ 2147483647 w 103"/>
                <a:gd name="T21" fmla="*/ 2147483647 h 42"/>
                <a:gd name="T22" fmla="*/ 2147483647 w 103"/>
                <a:gd name="T23" fmla="*/ 2147483647 h 42"/>
                <a:gd name="T24" fmla="*/ 2147483647 w 103"/>
                <a:gd name="T25" fmla="*/ 2147483647 h 42"/>
                <a:gd name="T26" fmla="*/ 2147483647 w 103"/>
                <a:gd name="T27" fmla="*/ 2147483647 h 42"/>
                <a:gd name="T28" fmla="*/ 2147483647 w 103"/>
                <a:gd name="T29" fmla="*/ 2147483647 h 42"/>
                <a:gd name="T30" fmla="*/ 2147483647 w 103"/>
                <a:gd name="T31" fmla="*/ 2147483647 h 42"/>
                <a:gd name="T32" fmla="*/ 2147483647 w 103"/>
                <a:gd name="T33" fmla="*/ 2147483647 h 42"/>
                <a:gd name="T34" fmla="*/ 2147483647 w 103"/>
                <a:gd name="T35" fmla="*/ 2147483647 h 42"/>
                <a:gd name="T36" fmla="*/ 2147483647 w 103"/>
                <a:gd name="T37" fmla="*/ 2147483647 h 42"/>
                <a:gd name="T38" fmla="*/ 2147483647 w 103"/>
                <a:gd name="T39" fmla="*/ 2147483647 h 42"/>
                <a:gd name="T40" fmla="*/ 2147483647 w 103"/>
                <a:gd name="T41" fmla="*/ 2147483647 h 42"/>
                <a:gd name="T42" fmla="*/ 2147483647 w 103"/>
                <a:gd name="T43" fmla="*/ 2147483647 h 42"/>
                <a:gd name="T44" fmla="*/ 2147483647 w 103"/>
                <a:gd name="T45" fmla="*/ 2147483647 h 42"/>
                <a:gd name="T46" fmla="*/ 2147483647 w 103"/>
                <a:gd name="T47" fmla="*/ 2147483647 h 42"/>
                <a:gd name="T48" fmla="*/ 2147483647 w 103"/>
                <a:gd name="T49" fmla="*/ 2147483647 h 42"/>
                <a:gd name="T50" fmla="*/ 2147483647 w 103"/>
                <a:gd name="T51" fmla="*/ 2147483647 h 42"/>
                <a:gd name="T52" fmla="*/ 2147483647 w 103"/>
                <a:gd name="T53" fmla="*/ 2147483647 h 42"/>
                <a:gd name="T54" fmla="*/ 2147483647 w 103"/>
                <a:gd name="T55" fmla="*/ 2147483647 h 42"/>
                <a:gd name="T56" fmla="*/ 2147483647 w 103"/>
                <a:gd name="T57" fmla="*/ 2147483647 h 42"/>
                <a:gd name="T58" fmla="*/ 2147483647 w 103"/>
                <a:gd name="T59" fmla="*/ 2147483647 h 42"/>
                <a:gd name="T60" fmla="*/ 2147483647 w 103"/>
                <a:gd name="T61" fmla="*/ 2147483647 h 42"/>
                <a:gd name="T62" fmla="*/ 2147483647 w 103"/>
                <a:gd name="T63" fmla="*/ 2147483647 h 42"/>
                <a:gd name="T64" fmla="*/ 2147483647 w 103"/>
                <a:gd name="T65" fmla="*/ 2147483647 h 42"/>
                <a:gd name="T66" fmla="*/ 2147483647 w 103"/>
                <a:gd name="T67" fmla="*/ 2147483647 h 42"/>
                <a:gd name="T68" fmla="*/ 2147483647 w 103"/>
                <a:gd name="T69" fmla="*/ 2147483647 h 42"/>
                <a:gd name="T70" fmla="*/ 2147483647 w 103"/>
                <a:gd name="T71" fmla="*/ 2147483647 h 42"/>
                <a:gd name="T72" fmla="*/ 2147483647 w 103"/>
                <a:gd name="T73" fmla="*/ 2147483647 h 42"/>
                <a:gd name="T74" fmla="*/ 2147483647 w 103"/>
                <a:gd name="T75" fmla="*/ 2147483647 h 42"/>
                <a:gd name="T76" fmla="*/ 2147483647 w 103"/>
                <a:gd name="T77" fmla="*/ 2147483647 h 42"/>
                <a:gd name="T78" fmla="*/ 2147483647 w 103"/>
                <a:gd name="T79" fmla="*/ 2147483647 h 42"/>
                <a:gd name="T80" fmla="*/ 2147483647 w 103"/>
                <a:gd name="T81" fmla="*/ 2147483647 h 42"/>
                <a:gd name="T82" fmla="*/ 2147483647 w 103"/>
                <a:gd name="T83" fmla="*/ 2147483647 h 42"/>
                <a:gd name="T84" fmla="*/ 2147483647 w 103"/>
                <a:gd name="T85" fmla="*/ 2147483647 h 42"/>
                <a:gd name="T86" fmla="*/ 2147483647 w 103"/>
                <a:gd name="T87" fmla="*/ 2147483647 h 42"/>
                <a:gd name="T88" fmla="*/ 2147483647 w 103"/>
                <a:gd name="T89" fmla="*/ 2147483647 h 42"/>
                <a:gd name="T90" fmla="*/ 2147483647 w 103"/>
                <a:gd name="T91" fmla="*/ 2147483647 h 42"/>
                <a:gd name="T92" fmla="*/ 2147483647 w 103"/>
                <a:gd name="T93" fmla="*/ 2147483647 h 42"/>
                <a:gd name="T94" fmla="*/ 2147483647 w 103"/>
                <a:gd name="T95" fmla="*/ 2147483647 h 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3" h="42">
                  <a:moveTo>
                    <a:pt x="0" y="0"/>
                  </a:moveTo>
                  <a:cubicBezTo>
                    <a:pt x="0" y="3"/>
                    <a:pt x="0" y="3"/>
                    <a:pt x="0" y="3"/>
                  </a:cubicBezTo>
                  <a:cubicBezTo>
                    <a:pt x="20" y="3"/>
                    <a:pt x="20" y="3"/>
                    <a:pt x="20" y="3"/>
                  </a:cubicBezTo>
                  <a:cubicBezTo>
                    <a:pt x="20" y="0"/>
                    <a:pt x="20" y="0"/>
                    <a:pt x="20" y="0"/>
                  </a:cubicBezTo>
                  <a:lnTo>
                    <a:pt x="0" y="0"/>
                  </a:lnTo>
                  <a:close/>
                  <a:moveTo>
                    <a:pt x="23" y="0"/>
                  </a:moveTo>
                  <a:cubicBezTo>
                    <a:pt x="23" y="3"/>
                    <a:pt x="23" y="3"/>
                    <a:pt x="23" y="3"/>
                  </a:cubicBezTo>
                  <a:cubicBezTo>
                    <a:pt x="52" y="3"/>
                    <a:pt x="52" y="3"/>
                    <a:pt x="52" y="3"/>
                  </a:cubicBezTo>
                  <a:cubicBezTo>
                    <a:pt x="52" y="3"/>
                    <a:pt x="49" y="0"/>
                    <a:pt x="45" y="0"/>
                  </a:cubicBezTo>
                  <a:lnTo>
                    <a:pt x="23" y="0"/>
                  </a:lnTo>
                  <a:close/>
                  <a:moveTo>
                    <a:pt x="57" y="0"/>
                  </a:moveTo>
                  <a:cubicBezTo>
                    <a:pt x="57" y="3"/>
                    <a:pt x="57" y="3"/>
                    <a:pt x="57" y="3"/>
                  </a:cubicBezTo>
                  <a:cubicBezTo>
                    <a:pt x="75" y="3"/>
                    <a:pt x="75" y="3"/>
                    <a:pt x="75" y="3"/>
                  </a:cubicBezTo>
                  <a:cubicBezTo>
                    <a:pt x="74" y="0"/>
                    <a:pt x="74" y="0"/>
                    <a:pt x="74" y="0"/>
                  </a:cubicBezTo>
                  <a:lnTo>
                    <a:pt x="57" y="0"/>
                  </a:lnTo>
                  <a:close/>
                  <a:moveTo>
                    <a:pt x="87" y="0"/>
                  </a:moveTo>
                  <a:cubicBezTo>
                    <a:pt x="86" y="3"/>
                    <a:pt x="86" y="3"/>
                    <a:pt x="86" y="3"/>
                  </a:cubicBezTo>
                  <a:cubicBezTo>
                    <a:pt x="103" y="3"/>
                    <a:pt x="103" y="3"/>
                    <a:pt x="103" y="3"/>
                  </a:cubicBezTo>
                  <a:cubicBezTo>
                    <a:pt x="103" y="0"/>
                    <a:pt x="103" y="0"/>
                    <a:pt x="103" y="0"/>
                  </a:cubicBezTo>
                  <a:lnTo>
                    <a:pt x="87" y="0"/>
                  </a:lnTo>
                  <a:close/>
                  <a:moveTo>
                    <a:pt x="0" y="6"/>
                  </a:moveTo>
                  <a:cubicBezTo>
                    <a:pt x="0" y="9"/>
                    <a:pt x="0" y="9"/>
                    <a:pt x="0" y="9"/>
                  </a:cubicBezTo>
                  <a:cubicBezTo>
                    <a:pt x="20" y="9"/>
                    <a:pt x="20" y="9"/>
                    <a:pt x="20" y="9"/>
                  </a:cubicBezTo>
                  <a:cubicBezTo>
                    <a:pt x="20" y="6"/>
                    <a:pt x="20" y="6"/>
                    <a:pt x="20" y="6"/>
                  </a:cubicBezTo>
                  <a:lnTo>
                    <a:pt x="0" y="6"/>
                  </a:lnTo>
                  <a:close/>
                  <a:moveTo>
                    <a:pt x="23" y="6"/>
                  </a:moveTo>
                  <a:cubicBezTo>
                    <a:pt x="23" y="9"/>
                    <a:pt x="23" y="9"/>
                    <a:pt x="23" y="9"/>
                  </a:cubicBezTo>
                  <a:cubicBezTo>
                    <a:pt x="55" y="9"/>
                    <a:pt x="55" y="9"/>
                    <a:pt x="55" y="9"/>
                  </a:cubicBezTo>
                  <a:cubicBezTo>
                    <a:pt x="55" y="9"/>
                    <a:pt x="55" y="7"/>
                    <a:pt x="54" y="6"/>
                  </a:cubicBezTo>
                  <a:lnTo>
                    <a:pt x="23" y="6"/>
                  </a:lnTo>
                  <a:close/>
                  <a:moveTo>
                    <a:pt x="57" y="6"/>
                  </a:moveTo>
                  <a:cubicBezTo>
                    <a:pt x="57" y="9"/>
                    <a:pt x="57" y="9"/>
                    <a:pt x="57" y="9"/>
                  </a:cubicBezTo>
                  <a:cubicBezTo>
                    <a:pt x="76" y="9"/>
                    <a:pt x="76" y="9"/>
                    <a:pt x="76" y="9"/>
                  </a:cubicBezTo>
                  <a:cubicBezTo>
                    <a:pt x="75" y="6"/>
                    <a:pt x="75" y="6"/>
                    <a:pt x="75" y="6"/>
                  </a:cubicBezTo>
                  <a:lnTo>
                    <a:pt x="57" y="6"/>
                  </a:lnTo>
                  <a:close/>
                  <a:moveTo>
                    <a:pt x="85" y="6"/>
                  </a:moveTo>
                  <a:cubicBezTo>
                    <a:pt x="84" y="9"/>
                    <a:pt x="84" y="9"/>
                    <a:pt x="84" y="9"/>
                  </a:cubicBezTo>
                  <a:cubicBezTo>
                    <a:pt x="103" y="9"/>
                    <a:pt x="103" y="9"/>
                    <a:pt x="103" y="9"/>
                  </a:cubicBezTo>
                  <a:cubicBezTo>
                    <a:pt x="103" y="6"/>
                    <a:pt x="103" y="6"/>
                    <a:pt x="103" y="6"/>
                  </a:cubicBezTo>
                  <a:lnTo>
                    <a:pt x="85" y="6"/>
                  </a:lnTo>
                  <a:close/>
                  <a:moveTo>
                    <a:pt x="6" y="11"/>
                  </a:moveTo>
                  <a:cubicBezTo>
                    <a:pt x="6" y="14"/>
                    <a:pt x="6" y="14"/>
                    <a:pt x="6" y="14"/>
                  </a:cubicBezTo>
                  <a:cubicBezTo>
                    <a:pt x="15" y="14"/>
                    <a:pt x="15" y="14"/>
                    <a:pt x="15" y="14"/>
                  </a:cubicBezTo>
                  <a:cubicBezTo>
                    <a:pt x="15" y="11"/>
                    <a:pt x="15" y="11"/>
                    <a:pt x="15" y="11"/>
                  </a:cubicBezTo>
                  <a:lnTo>
                    <a:pt x="6" y="11"/>
                  </a:lnTo>
                  <a:close/>
                  <a:moveTo>
                    <a:pt x="29" y="11"/>
                  </a:moveTo>
                  <a:cubicBezTo>
                    <a:pt x="29" y="14"/>
                    <a:pt x="29" y="14"/>
                    <a:pt x="29" y="14"/>
                  </a:cubicBezTo>
                  <a:cubicBezTo>
                    <a:pt x="37" y="14"/>
                    <a:pt x="37" y="14"/>
                    <a:pt x="37" y="14"/>
                  </a:cubicBezTo>
                  <a:cubicBezTo>
                    <a:pt x="37" y="11"/>
                    <a:pt x="37" y="11"/>
                    <a:pt x="37" y="11"/>
                  </a:cubicBezTo>
                  <a:lnTo>
                    <a:pt x="29" y="11"/>
                  </a:lnTo>
                  <a:close/>
                  <a:moveTo>
                    <a:pt x="46" y="11"/>
                  </a:moveTo>
                  <a:cubicBezTo>
                    <a:pt x="46" y="14"/>
                    <a:pt x="46" y="14"/>
                    <a:pt x="46" y="14"/>
                  </a:cubicBezTo>
                  <a:cubicBezTo>
                    <a:pt x="55" y="14"/>
                    <a:pt x="55" y="14"/>
                    <a:pt x="55" y="14"/>
                  </a:cubicBezTo>
                  <a:cubicBezTo>
                    <a:pt x="55" y="14"/>
                    <a:pt x="55" y="13"/>
                    <a:pt x="55" y="11"/>
                  </a:cubicBezTo>
                  <a:lnTo>
                    <a:pt x="46" y="11"/>
                  </a:lnTo>
                  <a:close/>
                  <a:moveTo>
                    <a:pt x="63" y="11"/>
                  </a:moveTo>
                  <a:cubicBezTo>
                    <a:pt x="63" y="14"/>
                    <a:pt x="63" y="14"/>
                    <a:pt x="63" y="14"/>
                  </a:cubicBezTo>
                  <a:cubicBezTo>
                    <a:pt x="78" y="14"/>
                    <a:pt x="78" y="14"/>
                    <a:pt x="78" y="14"/>
                  </a:cubicBezTo>
                  <a:cubicBezTo>
                    <a:pt x="77" y="11"/>
                    <a:pt x="77" y="11"/>
                    <a:pt x="77" y="11"/>
                  </a:cubicBezTo>
                  <a:lnTo>
                    <a:pt x="63" y="11"/>
                  </a:lnTo>
                  <a:close/>
                  <a:moveTo>
                    <a:pt x="83" y="11"/>
                  </a:moveTo>
                  <a:cubicBezTo>
                    <a:pt x="82" y="14"/>
                    <a:pt x="82" y="14"/>
                    <a:pt x="82" y="14"/>
                  </a:cubicBezTo>
                  <a:cubicBezTo>
                    <a:pt x="97" y="14"/>
                    <a:pt x="97" y="14"/>
                    <a:pt x="97" y="14"/>
                  </a:cubicBezTo>
                  <a:cubicBezTo>
                    <a:pt x="97" y="11"/>
                    <a:pt x="97" y="11"/>
                    <a:pt x="97" y="11"/>
                  </a:cubicBezTo>
                  <a:lnTo>
                    <a:pt x="83" y="11"/>
                  </a:lnTo>
                  <a:close/>
                  <a:moveTo>
                    <a:pt x="6" y="17"/>
                  </a:moveTo>
                  <a:cubicBezTo>
                    <a:pt x="6" y="20"/>
                    <a:pt x="6" y="20"/>
                    <a:pt x="6" y="20"/>
                  </a:cubicBezTo>
                  <a:cubicBezTo>
                    <a:pt x="15" y="20"/>
                    <a:pt x="15" y="20"/>
                    <a:pt x="15" y="20"/>
                  </a:cubicBezTo>
                  <a:cubicBezTo>
                    <a:pt x="15" y="17"/>
                    <a:pt x="15" y="17"/>
                    <a:pt x="15" y="17"/>
                  </a:cubicBezTo>
                  <a:lnTo>
                    <a:pt x="6" y="17"/>
                  </a:lnTo>
                  <a:close/>
                  <a:moveTo>
                    <a:pt x="29" y="17"/>
                  </a:moveTo>
                  <a:cubicBezTo>
                    <a:pt x="29" y="20"/>
                    <a:pt x="29" y="20"/>
                    <a:pt x="29" y="20"/>
                  </a:cubicBezTo>
                  <a:cubicBezTo>
                    <a:pt x="51" y="20"/>
                    <a:pt x="51" y="20"/>
                    <a:pt x="51" y="20"/>
                  </a:cubicBezTo>
                  <a:cubicBezTo>
                    <a:pt x="51" y="20"/>
                    <a:pt x="53" y="18"/>
                    <a:pt x="53" y="17"/>
                  </a:cubicBezTo>
                  <a:lnTo>
                    <a:pt x="29" y="17"/>
                  </a:lnTo>
                  <a:close/>
                  <a:moveTo>
                    <a:pt x="63" y="17"/>
                  </a:moveTo>
                  <a:cubicBezTo>
                    <a:pt x="63" y="20"/>
                    <a:pt x="63" y="20"/>
                    <a:pt x="63" y="20"/>
                  </a:cubicBezTo>
                  <a:cubicBezTo>
                    <a:pt x="72" y="20"/>
                    <a:pt x="72" y="20"/>
                    <a:pt x="72" y="20"/>
                  </a:cubicBezTo>
                  <a:cubicBezTo>
                    <a:pt x="72" y="18"/>
                    <a:pt x="72" y="18"/>
                    <a:pt x="72" y="18"/>
                  </a:cubicBezTo>
                  <a:cubicBezTo>
                    <a:pt x="72" y="20"/>
                    <a:pt x="72" y="20"/>
                    <a:pt x="72" y="20"/>
                  </a:cubicBezTo>
                  <a:cubicBezTo>
                    <a:pt x="88" y="20"/>
                    <a:pt x="88" y="20"/>
                    <a:pt x="88" y="20"/>
                  </a:cubicBezTo>
                  <a:cubicBezTo>
                    <a:pt x="89" y="18"/>
                    <a:pt x="89" y="18"/>
                    <a:pt x="89" y="18"/>
                  </a:cubicBezTo>
                  <a:cubicBezTo>
                    <a:pt x="89" y="20"/>
                    <a:pt x="89" y="20"/>
                    <a:pt x="89" y="20"/>
                  </a:cubicBezTo>
                  <a:cubicBezTo>
                    <a:pt x="97" y="20"/>
                    <a:pt x="97" y="20"/>
                    <a:pt x="97" y="20"/>
                  </a:cubicBezTo>
                  <a:cubicBezTo>
                    <a:pt x="97" y="17"/>
                    <a:pt x="97" y="17"/>
                    <a:pt x="97" y="17"/>
                  </a:cubicBezTo>
                  <a:cubicBezTo>
                    <a:pt x="81" y="17"/>
                    <a:pt x="81" y="17"/>
                    <a:pt x="81" y="17"/>
                  </a:cubicBezTo>
                  <a:cubicBezTo>
                    <a:pt x="80" y="19"/>
                    <a:pt x="80" y="19"/>
                    <a:pt x="80" y="19"/>
                  </a:cubicBezTo>
                  <a:cubicBezTo>
                    <a:pt x="79" y="17"/>
                    <a:pt x="79" y="17"/>
                    <a:pt x="79" y="17"/>
                  </a:cubicBezTo>
                  <a:lnTo>
                    <a:pt x="63" y="17"/>
                  </a:lnTo>
                  <a:close/>
                  <a:moveTo>
                    <a:pt x="6" y="22"/>
                  </a:moveTo>
                  <a:cubicBezTo>
                    <a:pt x="6" y="25"/>
                    <a:pt x="6" y="25"/>
                    <a:pt x="6" y="25"/>
                  </a:cubicBezTo>
                  <a:cubicBezTo>
                    <a:pt x="15" y="25"/>
                    <a:pt x="15" y="25"/>
                    <a:pt x="15" y="25"/>
                  </a:cubicBezTo>
                  <a:cubicBezTo>
                    <a:pt x="15" y="22"/>
                    <a:pt x="15" y="22"/>
                    <a:pt x="15" y="22"/>
                  </a:cubicBezTo>
                  <a:lnTo>
                    <a:pt x="6" y="22"/>
                  </a:lnTo>
                  <a:close/>
                  <a:moveTo>
                    <a:pt x="29" y="22"/>
                  </a:moveTo>
                  <a:cubicBezTo>
                    <a:pt x="29" y="25"/>
                    <a:pt x="29" y="25"/>
                    <a:pt x="29" y="25"/>
                  </a:cubicBezTo>
                  <a:cubicBezTo>
                    <a:pt x="53" y="25"/>
                    <a:pt x="53" y="25"/>
                    <a:pt x="53" y="25"/>
                  </a:cubicBezTo>
                  <a:cubicBezTo>
                    <a:pt x="53" y="24"/>
                    <a:pt x="51" y="22"/>
                    <a:pt x="51" y="22"/>
                  </a:cubicBezTo>
                  <a:lnTo>
                    <a:pt x="29" y="22"/>
                  </a:lnTo>
                  <a:close/>
                  <a:moveTo>
                    <a:pt x="63" y="22"/>
                  </a:moveTo>
                  <a:cubicBezTo>
                    <a:pt x="63" y="25"/>
                    <a:pt x="63" y="25"/>
                    <a:pt x="63" y="25"/>
                  </a:cubicBezTo>
                  <a:cubicBezTo>
                    <a:pt x="72" y="25"/>
                    <a:pt x="72" y="25"/>
                    <a:pt x="72" y="25"/>
                  </a:cubicBezTo>
                  <a:cubicBezTo>
                    <a:pt x="72" y="22"/>
                    <a:pt x="72" y="22"/>
                    <a:pt x="72" y="22"/>
                  </a:cubicBezTo>
                  <a:lnTo>
                    <a:pt x="63" y="22"/>
                  </a:lnTo>
                  <a:close/>
                  <a:moveTo>
                    <a:pt x="73" y="22"/>
                  </a:moveTo>
                  <a:cubicBezTo>
                    <a:pt x="74" y="25"/>
                    <a:pt x="74" y="25"/>
                    <a:pt x="74" y="25"/>
                  </a:cubicBezTo>
                  <a:cubicBezTo>
                    <a:pt x="86" y="25"/>
                    <a:pt x="86" y="25"/>
                    <a:pt x="86" y="25"/>
                  </a:cubicBezTo>
                  <a:cubicBezTo>
                    <a:pt x="87" y="22"/>
                    <a:pt x="87" y="22"/>
                    <a:pt x="87" y="22"/>
                  </a:cubicBezTo>
                  <a:lnTo>
                    <a:pt x="73" y="22"/>
                  </a:lnTo>
                  <a:close/>
                  <a:moveTo>
                    <a:pt x="89" y="22"/>
                  </a:moveTo>
                  <a:cubicBezTo>
                    <a:pt x="89" y="25"/>
                    <a:pt x="89" y="25"/>
                    <a:pt x="89" y="25"/>
                  </a:cubicBezTo>
                  <a:cubicBezTo>
                    <a:pt x="97" y="25"/>
                    <a:pt x="97" y="25"/>
                    <a:pt x="97" y="25"/>
                  </a:cubicBezTo>
                  <a:cubicBezTo>
                    <a:pt x="97" y="22"/>
                    <a:pt x="97" y="22"/>
                    <a:pt x="97" y="22"/>
                  </a:cubicBezTo>
                  <a:lnTo>
                    <a:pt x="89" y="22"/>
                  </a:lnTo>
                  <a:close/>
                  <a:moveTo>
                    <a:pt x="6" y="28"/>
                  </a:moveTo>
                  <a:cubicBezTo>
                    <a:pt x="6" y="31"/>
                    <a:pt x="6" y="31"/>
                    <a:pt x="6" y="31"/>
                  </a:cubicBezTo>
                  <a:cubicBezTo>
                    <a:pt x="15" y="31"/>
                    <a:pt x="15" y="31"/>
                    <a:pt x="15" y="31"/>
                  </a:cubicBezTo>
                  <a:cubicBezTo>
                    <a:pt x="15" y="28"/>
                    <a:pt x="15" y="28"/>
                    <a:pt x="15" y="28"/>
                  </a:cubicBezTo>
                  <a:lnTo>
                    <a:pt x="6" y="28"/>
                  </a:lnTo>
                  <a:close/>
                  <a:moveTo>
                    <a:pt x="29" y="28"/>
                  </a:moveTo>
                  <a:cubicBezTo>
                    <a:pt x="29" y="31"/>
                    <a:pt x="29" y="31"/>
                    <a:pt x="29" y="31"/>
                  </a:cubicBezTo>
                  <a:cubicBezTo>
                    <a:pt x="37" y="31"/>
                    <a:pt x="37" y="31"/>
                    <a:pt x="37" y="31"/>
                  </a:cubicBezTo>
                  <a:cubicBezTo>
                    <a:pt x="37" y="28"/>
                    <a:pt x="37" y="28"/>
                    <a:pt x="37" y="28"/>
                  </a:cubicBezTo>
                  <a:lnTo>
                    <a:pt x="29" y="28"/>
                  </a:lnTo>
                  <a:close/>
                  <a:moveTo>
                    <a:pt x="46" y="28"/>
                  </a:moveTo>
                  <a:cubicBezTo>
                    <a:pt x="46" y="31"/>
                    <a:pt x="46" y="31"/>
                    <a:pt x="46" y="31"/>
                  </a:cubicBezTo>
                  <a:cubicBezTo>
                    <a:pt x="55" y="31"/>
                    <a:pt x="55" y="31"/>
                    <a:pt x="55" y="31"/>
                  </a:cubicBezTo>
                  <a:cubicBezTo>
                    <a:pt x="55" y="29"/>
                    <a:pt x="55" y="28"/>
                    <a:pt x="55" y="28"/>
                  </a:cubicBezTo>
                  <a:lnTo>
                    <a:pt x="46" y="28"/>
                  </a:lnTo>
                  <a:close/>
                  <a:moveTo>
                    <a:pt x="63" y="28"/>
                  </a:moveTo>
                  <a:cubicBezTo>
                    <a:pt x="63" y="31"/>
                    <a:pt x="63" y="31"/>
                    <a:pt x="63" y="31"/>
                  </a:cubicBezTo>
                  <a:cubicBezTo>
                    <a:pt x="72" y="31"/>
                    <a:pt x="72" y="31"/>
                    <a:pt x="72" y="31"/>
                  </a:cubicBezTo>
                  <a:cubicBezTo>
                    <a:pt x="72" y="28"/>
                    <a:pt x="72" y="28"/>
                    <a:pt x="72" y="28"/>
                  </a:cubicBezTo>
                  <a:lnTo>
                    <a:pt x="63" y="28"/>
                  </a:lnTo>
                  <a:close/>
                  <a:moveTo>
                    <a:pt x="75" y="28"/>
                  </a:moveTo>
                  <a:cubicBezTo>
                    <a:pt x="76" y="31"/>
                    <a:pt x="76" y="31"/>
                    <a:pt x="76" y="31"/>
                  </a:cubicBezTo>
                  <a:cubicBezTo>
                    <a:pt x="84" y="31"/>
                    <a:pt x="84" y="31"/>
                    <a:pt x="84" y="31"/>
                  </a:cubicBezTo>
                  <a:cubicBezTo>
                    <a:pt x="85" y="28"/>
                    <a:pt x="85" y="28"/>
                    <a:pt x="85" y="28"/>
                  </a:cubicBezTo>
                  <a:lnTo>
                    <a:pt x="75" y="28"/>
                  </a:lnTo>
                  <a:close/>
                  <a:moveTo>
                    <a:pt x="89" y="28"/>
                  </a:moveTo>
                  <a:cubicBezTo>
                    <a:pt x="89" y="31"/>
                    <a:pt x="89" y="31"/>
                    <a:pt x="89" y="31"/>
                  </a:cubicBezTo>
                  <a:cubicBezTo>
                    <a:pt x="97" y="31"/>
                    <a:pt x="97" y="31"/>
                    <a:pt x="97" y="31"/>
                  </a:cubicBezTo>
                  <a:cubicBezTo>
                    <a:pt x="97" y="28"/>
                    <a:pt x="97" y="28"/>
                    <a:pt x="97" y="28"/>
                  </a:cubicBezTo>
                  <a:lnTo>
                    <a:pt x="89" y="28"/>
                  </a:lnTo>
                  <a:close/>
                  <a:moveTo>
                    <a:pt x="0" y="33"/>
                  </a:moveTo>
                  <a:cubicBezTo>
                    <a:pt x="0" y="36"/>
                    <a:pt x="0" y="36"/>
                    <a:pt x="0" y="36"/>
                  </a:cubicBezTo>
                  <a:cubicBezTo>
                    <a:pt x="20" y="36"/>
                    <a:pt x="20" y="36"/>
                    <a:pt x="20" y="36"/>
                  </a:cubicBezTo>
                  <a:cubicBezTo>
                    <a:pt x="20" y="33"/>
                    <a:pt x="20" y="33"/>
                    <a:pt x="20" y="33"/>
                  </a:cubicBezTo>
                  <a:lnTo>
                    <a:pt x="0" y="33"/>
                  </a:lnTo>
                  <a:close/>
                  <a:moveTo>
                    <a:pt x="23" y="33"/>
                  </a:moveTo>
                  <a:cubicBezTo>
                    <a:pt x="23" y="36"/>
                    <a:pt x="23" y="36"/>
                    <a:pt x="23" y="36"/>
                  </a:cubicBezTo>
                  <a:cubicBezTo>
                    <a:pt x="54" y="36"/>
                    <a:pt x="54" y="36"/>
                    <a:pt x="54" y="36"/>
                  </a:cubicBezTo>
                  <a:cubicBezTo>
                    <a:pt x="55" y="36"/>
                    <a:pt x="55" y="33"/>
                    <a:pt x="55" y="33"/>
                  </a:cubicBezTo>
                  <a:lnTo>
                    <a:pt x="23" y="33"/>
                  </a:lnTo>
                  <a:close/>
                  <a:moveTo>
                    <a:pt x="57" y="33"/>
                  </a:moveTo>
                  <a:cubicBezTo>
                    <a:pt x="57" y="36"/>
                    <a:pt x="57" y="36"/>
                    <a:pt x="57" y="36"/>
                  </a:cubicBezTo>
                  <a:cubicBezTo>
                    <a:pt x="72" y="36"/>
                    <a:pt x="72" y="36"/>
                    <a:pt x="72" y="36"/>
                  </a:cubicBezTo>
                  <a:cubicBezTo>
                    <a:pt x="72" y="33"/>
                    <a:pt x="72" y="33"/>
                    <a:pt x="72" y="33"/>
                  </a:cubicBezTo>
                  <a:lnTo>
                    <a:pt x="57" y="33"/>
                  </a:lnTo>
                  <a:close/>
                  <a:moveTo>
                    <a:pt x="77" y="33"/>
                  </a:moveTo>
                  <a:cubicBezTo>
                    <a:pt x="78" y="36"/>
                    <a:pt x="78" y="36"/>
                    <a:pt x="78" y="36"/>
                  </a:cubicBezTo>
                  <a:cubicBezTo>
                    <a:pt x="82" y="36"/>
                    <a:pt x="82" y="36"/>
                    <a:pt x="82" y="36"/>
                  </a:cubicBezTo>
                  <a:cubicBezTo>
                    <a:pt x="83" y="33"/>
                    <a:pt x="83" y="33"/>
                    <a:pt x="83" y="33"/>
                  </a:cubicBezTo>
                  <a:lnTo>
                    <a:pt x="77" y="33"/>
                  </a:lnTo>
                  <a:close/>
                  <a:moveTo>
                    <a:pt x="89" y="33"/>
                  </a:moveTo>
                  <a:cubicBezTo>
                    <a:pt x="89" y="36"/>
                    <a:pt x="89" y="36"/>
                    <a:pt x="89" y="36"/>
                  </a:cubicBezTo>
                  <a:cubicBezTo>
                    <a:pt x="103" y="36"/>
                    <a:pt x="103" y="36"/>
                    <a:pt x="103" y="36"/>
                  </a:cubicBezTo>
                  <a:cubicBezTo>
                    <a:pt x="103" y="33"/>
                    <a:pt x="103" y="33"/>
                    <a:pt x="103" y="33"/>
                  </a:cubicBezTo>
                  <a:lnTo>
                    <a:pt x="89" y="33"/>
                  </a:lnTo>
                  <a:close/>
                  <a:moveTo>
                    <a:pt x="0" y="39"/>
                  </a:moveTo>
                  <a:cubicBezTo>
                    <a:pt x="0" y="42"/>
                    <a:pt x="0" y="42"/>
                    <a:pt x="0" y="42"/>
                  </a:cubicBezTo>
                  <a:cubicBezTo>
                    <a:pt x="20" y="42"/>
                    <a:pt x="20" y="42"/>
                    <a:pt x="20" y="42"/>
                  </a:cubicBezTo>
                  <a:cubicBezTo>
                    <a:pt x="20" y="39"/>
                    <a:pt x="20" y="39"/>
                    <a:pt x="20" y="39"/>
                  </a:cubicBezTo>
                  <a:lnTo>
                    <a:pt x="0" y="39"/>
                  </a:lnTo>
                  <a:close/>
                  <a:moveTo>
                    <a:pt x="23" y="39"/>
                  </a:moveTo>
                  <a:cubicBezTo>
                    <a:pt x="23" y="42"/>
                    <a:pt x="23" y="42"/>
                    <a:pt x="23" y="42"/>
                  </a:cubicBezTo>
                  <a:cubicBezTo>
                    <a:pt x="45" y="42"/>
                    <a:pt x="45" y="42"/>
                    <a:pt x="45" y="42"/>
                  </a:cubicBezTo>
                  <a:cubicBezTo>
                    <a:pt x="49" y="42"/>
                    <a:pt x="52" y="39"/>
                    <a:pt x="52" y="39"/>
                  </a:cubicBezTo>
                  <a:lnTo>
                    <a:pt x="23" y="39"/>
                  </a:lnTo>
                  <a:close/>
                  <a:moveTo>
                    <a:pt x="57" y="39"/>
                  </a:moveTo>
                  <a:cubicBezTo>
                    <a:pt x="57" y="42"/>
                    <a:pt x="57" y="42"/>
                    <a:pt x="57" y="42"/>
                  </a:cubicBezTo>
                  <a:cubicBezTo>
                    <a:pt x="72" y="42"/>
                    <a:pt x="72" y="42"/>
                    <a:pt x="72" y="42"/>
                  </a:cubicBezTo>
                  <a:cubicBezTo>
                    <a:pt x="72" y="39"/>
                    <a:pt x="72" y="39"/>
                    <a:pt x="72" y="39"/>
                  </a:cubicBezTo>
                  <a:lnTo>
                    <a:pt x="57" y="39"/>
                  </a:lnTo>
                  <a:close/>
                  <a:moveTo>
                    <a:pt x="79" y="39"/>
                  </a:moveTo>
                  <a:cubicBezTo>
                    <a:pt x="80" y="42"/>
                    <a:pt x="80" y="42"/>
                    <a:pt x="80" y="42"/>
                  </a:cubicBezTo>
                  <a:cubicBezTo>
                    <a:pt x="80" y="42"/>
                    <a:pt x="80" y="42"/>
                    <a:pt x="80" y="42"/>
                  </a:cubicBezTo>
                  <a:cubicBezTo>
                    <a:pt x="81" y="39"/>
                    <a:pt x="81" y="39"/>
                    <a:pt x="81" y="39"/>
                  </a:cubicBezTo>
                  <a:lnTo>
                    <a:pt x="79" y="39"/>
                  </a:lnTo>
                  <a:close/>
                  <a:moveTo>
                    <a:pt x="89" y="39"/>
                  </a:moveTo>
                  <a:cubicBezTo>
                    <a:pt x="89" y="42"/>
                    <a:pt x="89" y="42"/>
                    <a:pt x="89" y="42"/>
                  </a:cubicBezTo>
                  <a:cubicBezTo>
                    <a:pt x="103" y="42"/>
                    <a:pt x="103" y="42"/>
                    <a:pt x="103" y="42"/>
                  </a:cubicBezTo>
                  <a:cubicBezTo>
                    <a:pt x="103" y="39"/>
                    <a:pt x="103" y="39"/>
                    <a:pt x="103" y="39"/>
                  </a:cubicBezTo>
                  <a:lnTo>
                    <a:pt x="89" y="39"/>
                  </a:lnTo>
                  <a:close/>
                </a:path>
              </a:pathLst>
            </a:custGeom>
            <a:solidFill>
              <a:srgbClr val="2A70B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dirty="0">
                <a:solidFill>
                  <a:prstClr val="black"/>
                </a:solidFill>
                <a:latin typeface="Arial" panose="020B0604020202020204" pitchFamily="34" charset="0"/>
                <a:ea typeface="ＭＳ Ｐゴシック" charset="0"/>
                <a:cs typeface="Arial" panose="020B0604020202020204" pitchFamily="34" charset="0"/>
              </a:endParaRPr>
            </a:p>
          </p:txBody>
        </p:sp>
      </p:grpSp>
      <p:grpSp>
        <p:nvGrpSpPr>
          <p:cNvPr id="58" name="Group 57"/>
          <p:cNvGrpSpPr/>
          <p:nvPr/>
        </p:nvGrpSpPr>
        <p:grpSpPr>
          <a:xfrm>
            <a:off x="8849627" y="4372082"/>
            <a:ext cx="449901" cy="449900"/>
            <a:chOff x="3508826" y="3595003"/>
            <a:chExt cx="449901" cy="449900"/>
          </a:xfrm>
        </p:grpSpPr>
        <p:sp>
          <p:nvSpPr>
            <p:cNvPr id="56" name="Oval 55"/>
            <p:cNvSpPr>
              <a:spLocks noChangeAspect="1"/>
            </p:cNvSpPr>
            <p:nvPr/>
          </p:nvSpPr>
          <p:spPr>
            <a:xfrm>
              <a:off x="3508826" y="3595003"/>
              <a:ext cx="449901" cy="4499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prstClr val="white"/>
                </a:solidFill>
                <a:latin typeface="Arial" panose="020B0604020202020204" pitchFamily="34" charset="0"/>
                <a:cs typeface="Arial" panose="020B0604020202020204" pitchFamily="34" charset="0"/>
              </a:endParaRPr>
            </a:p>
          </p:txBody>
        </p:sp>
        <p:grpSp>
          <p:nvGrpSpPr>
            <p:cNvPr id="57" name="Group 56"/>
            <p:cNvGrpSpPr/>
            <p:nvPr/>
          </p:nvGrpSpPr>
          <p:grpSpPr>
            <a:xfrm>
              <a:off x="3544209" y="3764551"/>
              <a:ext cx="388905" cy="133915"/>
              <a:chOff x="4367077" y="4874059"/>
              <a:chExt cx="272409" cy="93801"/>
            </a:xfrm>
          </p:grpSpPr>
          <p:sp>
            <p:nvSpPr>
              <p:cNvPr id="18" name="Freeform 4158"/>
              <p:cNvSpPr>
                <a:spLocks/>
              </p:cNvSpPr>
              <p:nvPr/>
            </p:nvSpPr>
            <p:spPr bwMode="auto">
              <a:xfrm>
                <a:off x="4367077" y="4890763"/>
                <a:ext cx="65533" cy="70673"/>
              </a:xfrm>
              <a:custGeom>
                <a:avLst/>
                <a:gdLst>
                  <a:gd name="T0" fmla="*/ 2147483647 w 24"/>
                  <a:gd name="T1" fmla="*/ 0 h 26"/>
                  <a:gd name="T2" fmla="*/ 2147483647 w 24"/>
                  <a:gd name="T3" fmla="*/ 0 h 26"/>
                  <a:gd name="T4" fmla="*/ 2147483647 w 24"/>
                  <a:gd name="T5" fmla="*/ 2147483647 h 26"/>
                  <a:gd name="T6" fmla="*/ 2147483647 w 24"/>
                  <a:gd name="T7" fmla="*/ 2147483647 h 26"/>
                  <a:gd name="T8" fmla="*/ 2147483647 w 24"/>
                  <a:gd name="T9" fmla="*/ 2147483647 h 26"/>
                  <a:gd name="T10" fmla="*/ 2147483647 w 24"/>
                  <a:gd name="T11" fmla="*/ 2147483647 h 26"/>
                  <a:gd name="T12" fmla="*/ 2147483647 w 24"/>
                  <a:gd name="T13" fmla="*/ 2147483647 h 26"/>
                  <a:gd name="T14" fmla="*/ 2147483647 w 24"/>
                  <a:gd name="T15" fmla="*/ 2147483647 h 26"/>
                  <a:gd name="T16" fmla="*/ 2147483647 w 24"/>
                  <a:gd name="T17" fmla="*/ 2147483647 h 26"/>
                  <a:gd name="T18" fmla="*/ 2147483647 w 24"/>
                  <a:gd name="T19" fmla="*/ 2147483647 h 26"/>
                  <a:gd name="T20" fmla="*/ 2147483647 w 24"/>
                  <a:gd name="T21" fmla="*/ 2147483647 h 26"/>
                  <a:gd name="T22" fmla="*/ 2147483647 w 24"/>
                  <a:gd name="T23" fmla="*/ 2147483647 h 26"/>
                  <a:gd name="T24" fmla="*/ 2147483647 w 24"/>
                  <a:gd name="T25" fmla="*/ 2147483647 h 26"/>
                  <a:gd name="T26" fmla="*/ 2147483647 w 24"/>
                  <a:gd name="T27" fmla="*/ 2147483647 h 26"/>
                  <a:gd name="T28" fmla="*/ 2147483647 w 24"/>
                  <a:gd name="T29" fmla="*/ 2147483647 h 26"/>
                  <a:gd name="T30" fmla="*/ 2147483647 w 24"/>
                  <a:gd name="T31" fmla="*/ 2147483647 h 26"/>
                  <a:gd name="T32" fmla="*/ 2147483647 w 24"/>
                  <a:gd name="T33" fmla="*/ 2147483647 h 26"/>
                  <a:gd name="T34" fmla="*/ 2147483647 w 24"/>
                  <a:gd name="T35" fmla="*/ 2147483647 h 26"/>
                  <a:gd name="T36" fmla="*/ 2147483647 w 24"/>
                  <a:gd name="T37" fmla="*/ 2147483647 h 26"/>
                  <a:gd name="T38" fmla="*/ 2147483647 w 24"/>
                  <a:gd name="T39" fmla="*/ 2147483647 h 26"/>
                  <a:gd name="T40" fmla="*/ 2147483647 w 24"/>
                  <a:gd name="T41" fmla="*/ 2147483647 h 26"/>
                  <a:gd name="T42" fmla="*/ 0 w 24"/>
                  <a:gd name="T43" fmla="*/ 2147483647 h 26"/>
                  <a:gd name="T44" fmla="*/ 2147483647 w 24"/>
                  <a:gd name="T45" fmla="*/ 2147483647 h 26"/>
                  <a:gd name="T46" fmla="*/ 2147483647 w 24"/>
                  <a:gd name="T47" fmla="*/ 2147483647 h 26"/>
                  <a:gd name="T48" fmla="*/ 0 w 24"/>
                  <a:gd name="T49" fmla="*/ 2147483647 h 26"/>
                  <a:gd name="T50" fmla="*/ 2147483647 w 24"/>
                  <a:gd name="T51" fmla="*/ 0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26">
                    <a:moveTo>
                      <a:pt x="1" y="0"/>
                    </a:moveTo>
                    <a:cubicBezTo>
                      <a:pt x="23" y="0"/>
                      <a:pt x="23" y="0"/>
                      <a:pt x="23" y="0"/>
                    </a:cubicBezTo>
                    <a:cubicBezTo>
                      <a:pt x="23" y="7"/>
                      <a:pt x="23" y="7"/>
                      <a:pt x="23" y="7"/>
                    </a:cubicBezTo>
                    <a:cubicBezTo>
                      <a:pt x="23" y="7"/>
                      <a:pt x="23" y="7"/>
                      <a:pt x="23" y="7"/>
                    </a:cubicBezTo>
                    <a:cubicBezTo>
                      <a:pt x="22" y="6"/>
                      <a:pt x="20" y="3"/>
                      <a:pt x="20" y="3"/>
                    </a:cubicBezTo>
                    <a:cubicBezTo>
                      <a:pt x="11" y="3"/>
                      <a:pt x="11" y="3"/>
                      <a:pt x="11" y="3"/>
                    </a:cubicBezTo>
                    <a:cubicBezTo>
                      <a:pt x="11" y="11"/>
                      <a:pt x="11" y="11"/>
                      <a:pt x="11" y="11"/>
                    </a:cubicBezTo>
                    <a:cubicBezTo>
                      <a:pt x="19" y="11"/>
                      <a:pt x="19" y="11"/>
                      <a:pt x="19" y="11"/>
                    </a:cubicBezTo>
                    <a:cubicBezTo>
                      <a:pt x="19" y="11"/>
                      <a:pt x="20" y="9"/>
                      <a:pt x="21" y="7"/>
                    </a:cubicBezTo>
                    <a:cubicBezTo>
                      <a:pt x="21" y="7"/>
                      <a:pt x="21" y="7"/>
                      <a:pt x="21" y="7"/>
                    </a:cubicBezTo>
                    <a:cubicBezTo>
                      <a:pt x="21" y="10"/>
                      <a:pt x="21" y="15"/>
                      <a:pt x="21" y="17"/>
                    </a:cubicBezTo>
                    <a:cubicBezTo>
                      <a:pt x="21" y="17"/>
                      <a:pt x="21" y="18"/>
                      <a:pt x="21" y="17"/>
                    </a:cubicBezTo>
                    <a:cubicBezTo>
                      <a:pt x="20" y="16"/>
                      <a:pt x="19" y="14"/>
                      <a:pt x="19" y="14"/>
                    </a:cubicBezTo>
                    <a:cubicBezTo>
                      <a:pt x="11" y="14"/>
                      <a:pt x="11" y="14"/>
                      <a:pt x="11" y="14"/>
                    </a:cubicBezTo>
                    <a:cubicBezTo>
                      <a:pt x="11" y="23"/>
                      <a:pt x="11" y="23"/>
                      <a:pt x="11" y="23"/>
                    </a:cubicBezTo>
                    <a:cubicBezTo>
                      <a:pt x="21" y="23"/>
                      <a:pt x="21" y="23"/>
                      <a:pt x="21" y="23"/>
                    </a:cubicBezTo>
                    <a:cubicBezTo>
                      <a:pt x="21" y="22"/>
                      <a:pt x="23" y="19"/>
                      <a:pt x="23" y="18"/>
                    </a:cubicBezTo>
                    <a:cubicBezTo>
                      <a:pt x="23" y="18"/>
                      <a:pt x="24" y="18"/>
                      <a:pt x="24" y="18"/>
                    </a:cubicBezTo>
                    <a:cubicBezTo>
                      <a:pt x="24" y="26"/>
                      <a:pt x="24" y="26"/>
                      <a:pt x="24" y="26"/>
                    </a:cubicBezTo>
                    <a:cubicBezTo>
                      <a:pt x="8" y="26"/>
                      <a:pt x="8" y="26"/>
                      <a:pt x="8" y="26"/>
                    </a:cubicBezTo>
                    <a:cubicBezTo>
                      <a:pt x="4" y="26"/>
                      <a:pt x="4" y="26"/>
                      <a:pt x="1" y="26"/>
                    </a:cubicBezTo>
                    <a:cubicBezTo>
                      <a:pt x="0" y="26"/>
                      <a:pt x="0" y="25"/>
                      <a:pt x="0" y="25"/>
                    </a:cubicBezTo>
                    <a:cubicBezTo>
                      <a:pt x="4" y="23"/>
                      <a:pt x="4" y="24"/>
                      <a:pt x="4" y="19"/>
                    </a:cubicBezTo>
                    <a:cubicBezTo>
                      <a:pt x="4" y="5"/>
                      <a:pt x="4" y="5"/>
                      <a:pt x="4" y="5"/>
                    </a:cubicBezTo>
                    <a:cubicBezTo>
                      <a:pt x="4" y="2"/>
                      <a:pt x="3" y="2"/>
                      <a:pt x="0" y="1"/>
                    </a:cubicBezTo>
                    <a:cubicBezTo>
                      <a:pt x="1" y="0"/>
                      <a:pt x="1" y="0"/>
                      <a:pt x="1" y="0"/>
                    </a:cubicBezTo>
                  </a:path>
                </a:pathLst>
              </a:custGeom>
              <a:solidFill>
                <a:srgbClr val="15498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9" name="Freeform 4159"/>
              <p:cNvSpPr>
                <a:spLocks/>
              </p:cNvSpPr>
              <p:nvPr/>
            </p:nvSpPr>
            <p:spPr bwMode="auto">
              <a:xfrm>
                <a:off x="4437749" y="4890763"/>
                <a:ext cx="116930" cy="70673"/>
              </a:xfrm>
              <a:custGeom>
                <a:avLst/>
                <a:gdLst>
                  <a:gd name="T0" fmla="*/ 2147483647 w 43"/>
                  <a:gd name="T1" fmla="*/ 0 h 26"/>
                  <a:gd name="T2" fmla="*/ 2147483647 w 43"/>
                  <a:gd name="T3" fmla="*/ 0 h 26"/>
                  <a:gd name="T4" fmla="*/ 2147483647 w 43"/>
                  <a:gd name="T5" fmla="*/ 2147483647 h 26"/>
                  <a:gd name="T6" fmla="*/ 2147483647 w 43"/>
                  <a:gd name="T7" fmla="*/ 0 h 26"/>
                  <a:gd name="T8" fmla="*/ 2147483647 w 43"/>
                  <a:gd name="T9" fmla="*/ 0 h 26"/>
                  <a:gd name="T10" fmla="*/ 2147483647 w 43"/>
                  <a:gd name="T11" fmla="*/ 0 h 26"/>
                  <a:gd name="T12" fmla="*/ 2147483647 w 43"/>
                  <a:gd name="T13" fmla="*/ 2147483647 h 26"/>
                  <a:gd name="T14" fmla="*/ 2147483647 w 43"/>
                  <a:gd name="T15" fmla="*/ 2147483647 h 26"/>
                  <a:gd name="T16" fmla="*/ 2147483647 w 43"/>
                  <a:gd name="T17" fmla="*/ 2147483647 h 26"/>
                  <a:gd name="T18" fmla="*/ 2147483647 w 43"/>
                  <a:gd name="T19" fmla="*/ 2147483647 h 26"/>
                  <a:gd name="T20" fmla="*/ 2147483647 w 43"/>
                  <a:gd name="T21" fmla="*/ 2147483647 h 26"/>
                  <a:gd name="T22" fmla="*/ 2147483647 w 43"/>
                  <a:gd name="T23" fmla="*/ 2147483647 h 26"/>
                  <a:gd name="T24" fmla="*/ 2147483647 w 43"/>
                  <a:gd name="T25" fmla="*/ 2147483647 h 26"/>
                  <a:gd name="T26" fmla="*/ 2147483647 w 43"/>
                  <a:gd name="T27" fmla="*/ 2147483647 h 26"/>
                  <a:gd name="T28" fmla="*/ 2147483647 w 43"/>
                  <a:gd name="T29" fmla="*/ 2147483647 h 26"/>
                  <a:gd name="T30" fmla="*/ 2147483647 w 43"/>
                  <a:gd name="T31" fmla="*/ 2147483647 h 26"/>
                  <a:gd name="T32" fmla="*/ 2147483647 w 43"/>
                  <a:gd name="T33" fmla="*/ 2147483647 h 26"/>
                  <a:gd name="T34" fmla="*/ 2147483647 w 43"/>
                  <a:gd name="T35" fmla="*/ 2147483647 h 26"/>
                  <a:gd name="T36" fmla="*/ 2147483647 w 43"/>
                  <a:gd name="T37" fmla="*/ 2147483647 h 26"/>
                  <a:gd name="T38" fmla="*/ 2147483647 w 43"/>
                  <a:gd name="T39" fmla="*/ 2147483647 h 26"/>
                  <a:gd name="T40" fmla="*/ 2147483647 w 43"/>
                  <a:gd name="T41" fmla="*/ 2147483647 h 26"/>
                  <a:gd name="T42" fmla="*/ 2147483647 w 43"/>
                  <a:gd name="T43" fmla="*/ 2147483647 h 26"/>
                  <a:gd name="T44" fmla="*/ 2147483647 w 43"/>
                  <a:gd name="T45" fmla="*/ 2147483647 h 26"/>
                  <a:gd name="T46" fmla="*/ 2147483647 w 43"/>
                  <a:gd name="T47" fmla="*/ 2147483647 h 26"/>
                  <a:gd name="T48" fmla="*/ 2147483647 w 43"/>
                  <a:gd name="T49" fmla="*/ 2147483647 h 26"/>
                  <a:gd name="T50" fmla="*/ 2147483647 w 43"/>
                  <a:gd name="T51" fmla="*/ 2147483647 h 26"/>
                  <a:gd name="T52" fmla="*/ 2147483647 w 43"/>
                  <a:gd name="T53" fmla="*/ 0 h 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3" h="26">
                    <a:moveTo>
                      <a:pt x="3" y="0"/>
                    </a:moveTo>
                    <a:cubicBezTo>
                      <a:pt x="13" y="0"/>
                      <a:pt x="13" y="0"/>
                      <a:pt x="13" y="0"/>
                    </a:cubicBezTo>
                    <a:cubicBezTo>
                      <a:pt x="21" y="17"/>
                      <a:pt x="21" y="17"/>
                      <a:pt x="21" y="17"/>
                    </a:cubicBezTo>
                    <a:cubicBezTo>
                      <a:pt x="30" y="0"/>
                      <a:pt x="30" y="0"/>
                      <a:pt x="30" y="0"/>
                    </a:cubicBezTo>
                    <a:cubicBezTo>
                      <a:pt x="30" y="0"/>
                      <a:pt x="36" y="0"/>
                      <a:pt x="37" y="0"/>
                    </a:cubicBezTo>
                    <a:cubicBezTo>
                      <a:pt x="37" y="0"/>
                      <a:pt x="39" y="0"/>
                      <a:pt x="40" y="0"/>
                    </a:cubicBezTo>
                    <a:cubicBezTo>
                      <a:pt x="40" y="0"/>
                      <a:pt x="40" y="1"/>
                      <a:pt x="40" y="1"/>
                    </a:cubicBezTo>
                    <a:cubicBezTo>
                      <a:pt x="40" y="1"/>
                      <a:pt x="36" y="2"/>
                      <a:pt x="36" y="3"/>
                    </a:cubicBezTo>
                    <a:cubicBezTo>
                      <a:pt x="38" y="23"/>
                      <a:pt x="38" y="23"/>
                      <a:pt x="38" y="23"/>
                    </a:cubicBezTo>
                    <a:cubicBezTo>
                      <a:pt x="38" y="24"/>
                      <a:pt x="42" y="25"/>
                      <a:pt x="42" y="25"/>
                    </a:cubicBezTo>
                    <a:cubicBezTo>
                      <a:pt x="43" y="25"/>
                      <a:pt x="43" y="26"/>
                      <a:pt x="42" y="26"/>
                    </a:cubicBezTo>
                    <a:cubicBezTo>
                      <a:pt x="40" y="26"/>
                      <a:pt x="30" y="26"/>
                      <a:pt x="28" y="26"/>
                    </a:cubicBezTo>
                    <a:cubicBezTo>
                      <a:pt x="28" y="26"/>
                      <a:pt x="27" y="26"/>
                      <a:pt x="28" y="25"/>
                    </a:cubicBezTo>
                    <a:cubicBezTo>
                      <a:pt x="29" y="25"/>
                      <a:pt x="31" y="24"/>
                      <a:pt x="32" y="23"/>
                    </a:cubicBezTo>
                    <a:cubicBezTo>
                      <a:pt x="30" y="6"/>
                      <a:pt x="30" y="6"/>
                      <a:pt x="30" y="6"/>
                    </a:cubicBezTo>
                    <a:cubicBezTo>
                      <a:pt x="20" y="26"/>
                      <a:pt x="20" y="26"/>
                      <a:pt x="20" y="26"/>
                    </a:cubicBezTo>
                    <a:cubicBezTo>
                      <a:pt x="19" y="26"/>
                      <a:pt x="19" y="26"/>
                      <a:pt x="19" y="26"/>
                    </a:cubicBezTo>
                    <a:cubicBezTo>
                      <a:pt x="9" y="6"/>
                      <a:pt x="9" y="6"/>
                      <a:pt x="9" y="6"/>
                    </a:cubicBezTo>
                    <a:cubicBezTo>
                      <a:pt x="8" y="23"/>
                      <a:pt x="8" y="23"/>
                      <a:pt x="8" y="23"/>
                    </a:cubicBezTo>
                    <a:cubicBezTo>
                      <a:pt x="9" y="24"/>
                      <a:pt x="12" y="25"/>
                      <a:pt x="12" y="25"/>
                    </a:cubicBezTo>
                    <a:cubicBezTo>
                      <a:pt x="12" y="26"/>
                      <a:pt x="12" y="26"/>
                      <a:pt x="12" y="26"/>
                    </a:cubicBezTo>
                    <a:cubicBezTo>
                      <a:pt x="10" y="25"/>
                      <a:pt x="2" y="26"/>
                      <a:pt x="1" y="26"/>
                    </a:cubicBezTo>
                    <a:cubicBezTo>
                      <a:pt x="0" y="26"/>
                      <a:pt x="0" y="25"/>
                      <a:pt x="1" y="25"/>
                    </a:cubicBezTo>
                    <a:cubicBezTo>
                      <a:pt x="3" y="24"/>
                      <a:pt x="4" y="25"/>
                      <a:pt x="5" y="18"/>
                    </a:cubicBezTo>
                    <a:cubicBezTo>
                      <a:pt x="7" y="4"/>
                      <a:pt x="7" y="4"/>
                      <a:pt x="7" y="4"/>
                    </a:cubicBezTo>
                    <a:cubicBezTo>
                      <a:pt x="7" y="1"/>
                      <a:pt x="4" y="1"/>
                      <a:pt x="3" y="1"/>
                    </a:cubicBezTo>
                    <a:cubicBezTo>
                      <a:pt x="2" y="1"/>
                      <a:pt x="2" y="0"/>
                      <a:pt x="3" y="0"/>
                    </a:cubicBezTo>
                  </a:path>
                </a:pathLst>
              </a:custGeom>
              <a:solidFill>
                <a:srgbClr val="15498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dirty="0">
                  <a:solidFill>
                    <a:prstClr val="black"/>
                  </a:solidFill>
                  <a:latin typeface="Arial" panose="020B0604020202020204" pitchFamily="34" charset="0"/>
                  <a:ea typeface="ＭＳ Ｐゴシック" charset="0"/>
                  <a:cs typeface="Arial" panose="020B0604020202020204" pitchFamily="34" charset="0"/>
                </a:endParaRPr>
              </a:p>
            </p:txBody>
          </p:sp>
          <p:sp>
            <p:nvSpPr>
              <p:cNvPr id="20" name="Freeform 4160"/>
              <p:cNvSpPr>
                <a:spLocks/>
              </p:cNvSpPr>
              <p:nvPr/>
            </p:nvSpPr>
            <p:spPr bwMode="auto">
              <a:xfrm>
                <a:off x="4544399" y="4885623"/>
                <a:ext cx="68102" cy="82237"/>
              </a:xfrm>
              <a:custGeom>
                <a:avLst/>
                <a:gdLst>
                  <a:gd name="T0" fmla="*/ 2147483647 w 25"/>
                  <a:gd name="T1" fmla="*/ 2147483647 h 30"/>
                  <a:gd name="T2" fmla="*/ 2147483647 w 25"/>
                  <a:gd name="T3" fmla="*/ 2147483647 h 30"/>
                  <a:gd name="T4" fmla="*/ 2147483647 w 25"/>
                  <a:gd name="T5" fmla="*/ 2147483647 h 30"/>
                  <a:gd name="T6" fmla="*/ 2147483647 w 25"/>
                  <a:gd name="T7" fmla="*/ 2147483647 h 30"/>
                  <a:gd name="T8" fmla="*/ 2147483647 w 25"/>
                  <a:gd name="T9" fmla="*/ 2147483647 h 30"/>
                  <a:gd name="T10" fmla="*/ 2147483647 w 25"/>
                  <a:gd name="T11" fmla="*/ 2147483647 h 30"/>
                  <a:gd name="T12" fmla="*/ 2147483647 w 25"/>
                  <a:gd name="T13" fmla="*/ 2147483647 h 30"/>
                  <a:gd name="T14" fmla="*/ 2147483647 w 25"/>
                  <a:gd name="T15" fmla="*/ 2147483647 h 30"/>
                  <a:gd name="T16" fmla="*/ 2147483647 w 25"/>
                  <a:gd name="T17" fmla="*/ 2147483647 h 30"/>
                  <a:gd name="T18" fmla="*/ 2147483647 w 25"/>
                  <a:gd name="T19" fmla="*/ 2147483647 h 30"/>
                  <a:gd name="T20" fmla="*/ 2147483647 w 25"/>
                  <a:gd name="T21" fmla="*/ 2147483647 h 30"/>
                  <a:gd name="T22" fmla="*/ 2147483647 w 25"/>
                  <a:gd name="T23" fmla="*/ 2147483647 h 30"/>
                  <a:gd name="T24" fmla="*/ 2147483647 w 25"/>
                  <a:gd name="T25" fmla="*/ 2147483647 h 30"/>
                  <a:gd name="T26" fmla="*/ 2147483647 w 25"/>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 h="30">
                    <a:moveTo>
                      <a:pt x="24" y="8"/>
                    </a:moveTo>
                    <a:cubicBezTo>
                      <a:pt x="25" y="2"/>
                      <a:pt x="25" y="2"/>
                      <a:pt x="25" y="2"/>
                    </a:cubicBezTo>
                    <a:cubicBezTo>
                      <a:pt x="22" y="1"/>
                      <a:pt x="14" y="0"/>
                      <a:pt x="8" y="5"/>
                    </a:cubicBezTo>
                    <a:cubicBezTo>
                      <a:pt x="2" y="9"/>
                      <a:pt x="0" y="21"/>
                      <a:pt x="8" y="27"/>
                    </a:cubicBezTo>
                    <a:cubicBezTo>
                      <a:pt x="14" y="30"/>
                      <a:pt x="24" y="28"/>
                      <a:pt x="24" y="27"/>
                    </a:cubicBezTo>
                    <a:cubicBezTo>
                      <a:pt x="25" y="27"/>
                      <a:pt x="25" y="27"/>
                      <a:pt x="25" y="27"/>
                    </a:cubicBezTo>
                    <a:cubicBezTo>
                      <a:pt x="25" y="20"/>
                      <a:pt x="25" y="20"/>
                      <a:pt x="25" y="20"/>
                    </a:cubicBezTo>
                    <a:cubicBezTo>
                      <a:pt x="24" y="20"/>
                      <a:pt x="24" y="20"/>
                      <a:pt x="24" y="20"/>
                    </a:cubicBezTo>
                    <a:cubicBezTo>
                      <a:pt x="24" y="20"/>
                      <a:pt x="23" y="25"/>
                      <a:pt x="22" y="25"/>
                    </a:cubicBezTo>
                    <a:cubicBezTo>
                      <a:pt x="20" y="26"/>
                      <a:pt x="14" y="27"/>
                      <a:pt x="11" y="21"/>
                    </a:cubicBezTo>
                    <a:cubicBezTo>
                      <a:pt x="9" y="17"/>
                      <a:pt x="9" y="12"/>
                      <a:pt x="12" y="7"/>
                    </a:cubicBezTo>
                    <a:cubicBezTo>
                      <a:pt x="15" y="2"/>
                      <a:pt x="20" y="4"/>
                      <a:pt x="21" y="4"/>
                    </a:cubicBezTo>
                    <a:cubicBezTo>
                      <a:pt x="22" y="5"/>
                      <a:pt x="23" y="6"/>
                      <a:pt x="24" y="8"/>
                    </a:cubicBezTo>
                    <a:cubicBezTo>
                      <a:pt x="24" y="9"/>
                      <a:pt x="24" y="9"/>
                      <a:pt x="24" y="8"/>
                    </a:cubicBezTo>
                  </a:path>
                </a:pathLst>
              </a:custGeom>
              <a:solidFill>
                <a:srgbClr val="15498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dirty="0">
                  <a:solidFill>
                    <a:prstClr val="black"/>
                  </a:solidFill>
                  <a:latin typeface="Arial" panose="020B0604020202020204" pitchFamily="34" charset="0"/>
                  <a:ea typeface="ＭＳ Ｐゴシック" charset="0"/>
                  <a:cs typeface="Arial" panose="020B0604020202020204" pitchFamily="34" charset="0"/>
                </a:endParaRPr>
              </a:p>
            </p:txBody>
          </p:sp>
          <p:sp>
            <p:nvSpPr>
              <p:cNvPr id="21" name="Freeform 4161"/>
              <p:cNvSpPr>
                <a:spLocks/>
              </p:cNvSpPr>
              <p:nvPr/>
            </p:nvSpPr>
            <p:spPr bwMode="auto">
              <a:xfrm>
                <a:off x="4615072" y="4874059"/>
                <a:ext cx="24414" cy="33409"/>
              </a:xfrm>
              <a:custGeom>
                <a:avLst/>
                <a:gdLst>
                  <a:gd name="T0" fmla="*/ 0 w 9"/>
                  <a:gd name="T1" fmla="*/ 2147483647 h 12"/>
                  <a:gd name="T2" fmla="*/ 2147483647 w 9"/>
                  <a:gd name="T3" fmla="*/ 2147483647 h 12"/>
                  <a:gd name="T4" fmla="*/ 2147483647 w 9"/>
                  <a:gd name="T5" fmla="*/ 2147483647 h 12"/>
                  <a:gd name="T6" fmla="*/ 2147483647 w 9"/>
                  <a:gd name="T7" fmla="*/ 2147483647 h 12"/>
                  <a:gd name="T8" fmla="*/ 2147483647 w 9"/>
                  <a:gd name="T9" fmla="*/ 2147483647 h 12"/>
                  <a:gd name="T10" fmla="*/ 2147483647 w 9"/>
                  <a:gd name="T11" fmla="*/ 2147483647 h 12"/>
                  <a:gd name="T12" fmla="*/ 2147483647 w 9"/>
                  <a:gd name="T13" fmla="*/ 2147483647 h 12"/>
                  <a:gd name="T14" fmla="*/ 2147483647 w 9"/>
                  <a:gd name="T15" fmla="*/ 2147483647 h 12"/>
                  <a:gd name="T16" fmla="*/ 0 w 9"/>
                  <a:gd name="T17" fmla="*/ 2147483647 h 12"/>
                  <a:gd name="T18" fmla="*/ 0 w 9"/>
                  <a:gd name="T19" fmla="*/ 2147483647 h 12"/>
                  <a:gd name="T20" fmla="*/ 2147483647 w 9"/>
                  <a:gd name="T21" fmla="*/ 2147483647 h 12"/>
                  <a:gd name="T22" fmla="*/ 2147483647 w 9"/>
                  <a:gd name="T23" fmla="*/ 2147483647 h 12"/>
                  <a:gd name="T24" fmla="*/ 0 w 9"/>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12">
                    <a:moveTo>
                      <a:pt x="0" y="2"/>
                    </a:moveTo>
                    <a:cubicBezTo>
                      <a:pt x="3" y="0"/>
                      <a:pt x="6" y="1"/>
                      <a:pt x="7" y="2"/>
                    </a:cubicBezTo>
                    <a:cubicBezTo>
                      <a:pt x="8" y="2"/>
                      <a:pt x="9" y="5"/>
                      <a:pt x="6" y="7"/>
                    </a:cubicBezTo>
                    <a:cubicBezTo>
                      <a:pt x="5" y="8"/>
                      <a:pt x="3" y="10"/>
                      <a:pt x="3" y="10"/>
                    </a:cubicBezTo>
                    <a:cubicBezTo>
                      <a:pt x="6" y="10"/>
                      <a:pt x="6" y="10"/>
                      <a:pt x="6" y="10"/>
                    </a:cubicBezTo>
                    <a:cubicBezTo>
                      <a:pt x="7" y="10"/>
                      <a:pt x="7" y="8"/>
                      <a:pt x="8" y="8"/>
                    </a:cubicBezTo>
                    <a:cubicBezTo>
                      <a:pt x="8" y="8"/>
                      <a:pt x="8" y="8"/>
                      <a:pt x="8" y="8"/>
                    </a:cubicBezTo>
                    <a:cubicBezTo>
                      <a:pt x="8" y="12"/>
                      <a:pt x="8" y="12"/>
                      <a:pt x="8" y="12"/>
                    </a:cubicBezTo>
                    <a:cubicBezTo>
                      <a:pt x="7" y="12"/>
                      <a:pt x="1" y="12"/>
                      <a:pt x="0" y="12"/>
                    </a:cubicBezTo>
                    <a:cubicBezTo>
                      <a:pt x="0" y="10"/>
                      <a:pt x="0" y="10"/>
                      <a:pt x="0" y="10"/>
                    </a:cubicBezTo>
                    <a:cubicBezTo>
                      <a:pt x="2" y="9"/>
                      <a:pt x="3" y="7"/>
                      <a:pt x="4" y="6"/>
                    </a:cubicBezTo>
                    <a:cubicBezTo>
                      <a:pt x="5" y="5"/>
                      <a:pt x="5" y="1"/>
                      <a:pt x="1" y="3"/>
                    </a:cubicBezTo>
                    <a:cubicBezTo>
                      <a:pt x="1" y="3"/>
                      <a:pt x="0" y="3"/>
                      <a:pt x="0" y="2"/>
                    </a:cubicBezTo>
                  </a:path>
                </a:pathLst>
              </a:custGeom>
              <a:solidFill>
                <a:srgbClr val="15498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dirty="0">
                  <a:solidFill>
                    <a:prstClr val="black"/>
                  </a:solidFill>
                  <a:latin typeface="Arial" panose="020B0604020202020204" pitchFamily="34" charset="0"/>
                  <a:ea typeface="ＭＳ Ｐゴシック" charset="0"/>
                  <a:cs typeface="Arial" panose="020B0604020202020204" pitchFamily="34" charset="0"/>
                </a:endParaRPr>
              </a:p>
            </p:txBody>
          </p:sp>
        </p:grpSp>
      </p:grpSp>
      <p:pic>
        <p:nvPicPr>
          <p:cNvPr id="49" name="Picture 8"/>
          <p:cNvPicPr>
            <a:picLocks noChangeAspect="1" noChangeArrowheads="1"/>
          </p:cNvPicPr>
          <p:nvPr/>
        </p:nvPicPr>
        <p:blipFill rotWithShape="1">
          <a:blip r:embed="rId26" cstate="email">
            <a:extLst>
              <a:ext uri="{28A0092B-C50C-407E-A947-70E740481C1C}">
                <a14:useLocalDpi xmlns:a14="http://schemas.microsoft.com/office/drawing/2010/main"/>
              </a:ext>
            </a:extLst>
          </a:blip>
          <a:srcRect l="-983" t="-211222" r="-6849" b="-184492"/>
          <a:stretch/>
        </p:blipFill>
        <p:spPr bwMode="auto">
          <a:xfrm>
            <a:off x="7032979" y="4915545"/>
            <a:ext cx="449342" cy="460071"/>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3" name="Picture 8"/>
          <p:cNvPicPr>
            <a:picLocks noChangeAspect="1" noChangeArrowheads="1"/>
          </p:cNvPicPr>
          <p:nvPr/>
        </p:nvPicPr>
        <p:blipFill rotWithShape="1">
          <a:blip r:embed="rId27" cstate="email">
            <a:extLst>
              <a:ext uri="{28A0092B-C50C-407E-A947-70E740481C1C}">
                <a14:useLocalDpi xmlns:a14="http://schemas.microsoft.com/office/drawing/2010/main"/>
              </a:ext>
            </a:extLst>
          </a:blip>
          <a:srcRect l="-21921" t="-31726" r="-15144" b="-42082"/>
          <a:stretch/>
        </p:blipFill>
        <p:spPr bwMode="auto">
          <a:xfrm>
            <a:off x="6369609" y="4131612"/>
            <a:ext cx="452012" cy="451855"/>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4" name="Picture 7"/>
          <p:cNvPicPr>
            <a:picLocks noChangeAspect="1" noChangeArrowheads="1"/>
          </p:cNvPicPr>
          <p:nvPr/>
        </p:nvPicPr>
        <p:blipFill rotWithShape="1">
          <a:blip r:embed="rId28" cstate="screen">
            <a:extLst>
              <a:ext uri="{28A0092B-C50C-407E-A947-70E740481C1C}">
                <a14:useLocalDpi xmlns:a14="http://schemas.microsoft.com/office/drawing/2010/main"/>
              </a:ext>
            </a:extLst>
          </a:blip>
          <a:srcRect l="-21936" t="-51441" r="-21232" b="-54147"/>
          <a:stretch/>
        </p:blipFill>
        <p:spPr bwMode="auto">
          <a:xfrm>
            <a:off x="8503932" y="5248266"/>
            <a:ext cx="454404" cy="452682"/>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66" name="Picture 17"/>
          <p:cNvPicPr>
            <a:picLocks noChangeAspect="1" noChangeArrowheads="1"/>
          </p:cNvPicPr>
          <p:nvPr/>
        </p:nvPicPr>
        <p:blipFill rotWithShape="1">
          <a:blip r:embed="rId29" cstate="screen">
            <a:extLst>
              <a:ext uri="{28A0092B-C50C-407E-A947-70E740481C1C}">
                <a14:useLocalDpi xmlns:a14="http://schemas.microsoft.com/office/drawing/2010/main"/>
              </a:ext>
            </a:extLst>
          </a:blip>
          <a:srcRect l="-51368" t="-25713" r="-39199" b="-26044"/>
          <a:stretch/>
        </p:blipFill>
        <p:spPr bwMode="auto">
          <a:xfrm>
            <a:off x="6228923" y="3636461"/>
            <a:ext cx="453626" cy="453064"/>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68" name="Picture 2"/>
          <p:cNvPicPr>
            <a:picLocks noChangeAspect="1" noChangeArrowheads="1"/>
          </p:cNvPicPr>
          <p:nvPr/>
        </p:nvPicPr>
        <p:blipFill rotWithShape="1">
          <a:blip r:embed="rId30" cstate="email">
            <a:extLst>
              <a:ext uri="{28A0092B-C50C-407E-A947-70E740481C1C}">
                <a14:useLocalDpi xmlns:a14="http://schemas.microsoft.com/office/drawing/2010/main"/>
              </a:ext>
            </a:extLst>
          </a:blip>
          <a:srcRect l="-16514" t="-117535" r="-15013" b="-120919"/>
          <a:stretch/>
        </p:blipFill>
        <p:spPr bwMode="auto">
          <a:xfrm>
            <a:off x="6574375" y="2200124"/>
            <a:ext cx="454159" cy="450584"/>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2" name="Picture 9"/>
          <p:cNvPicPr>
            <a:picLocks noChangeAspect="1"/>
          </p:cNvPicPr>
          <p:nvPr/>
        </p:nvPicPr>
        <p:blipFill rotWithShape="1">
          <a:blip r:embed="rId31" cstate="screen">
            <a:extLst>
              <a:ext uri="{28A0092B-C50C-407E-A947-70E740481C1C}">
                <a14:useLocalDpi xmlns:a14="http://schemas.microsoft.com/office/drawing/2010/main"/>
              </a:ext>
            </a:extLst>
          </a:blip>
          <a:srcRect l="-4557" t="-123272" r="-3700" b="-119298"/>
          <a:stretch/>
        </p:blipFill>
        <p:spPr bwMode="auto">
          <a:xfrm>
            <a:off x="10005134" y="2518431"/>
            <a:ext cx="455131" cy="446557"/>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73" name="Picture 10"/>
          <p:cNvPicPr>
            <a:picLocks noChangeAspect="1"/>
          </p:cNvPicPr>
          <p:nvPr/>
        </p:nvPicPr>
        <p:blipFill rotWithShape="1">
          <a:blip r:embed="rId32" cstate="screen">
            <a:extLst>
              <a:ext uri="{28A0092B-C50C-407E-A947-70E740481C1C}">
                <a14:useLocalDpi xmlns:a14="http://schemas.microsoft.com/office/drawing/2010/main"/>
              </a:ext>
            </a:extLst>
          </a:blip>
          <a:srcRect l="-10259" t="-127820" r="-6717" b="-131943"/>
          <a:stretch/>
        </p:blipFill>
        <p:spPr bwMode="auto">
          <a:xfrm>
            <a:off x="10143991" y="3502090"/>
            <a:ext cx="451502" cy="452290"/>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74" name="Picture 11"/>
          <p:cNvPicPr>
            <a:picLocks noChangeAspect="1"/>
          </p:cNvPicPr>
          <p:nvPr/>
        </p:nvPicPr>
        <p:blipFill rotWithShape="1">
          <a:blip r:embed="rId33" cstate="screen">
            <a:extLst>
              <a:ext uri="{28A0092B-C50C-407E-A947-70E740481C1C}">
                <a14:useLocalDpi xmlns:a14="http://schemas.microsoft.com/office/drawing/2010/main"/>
              </a:ext>
            </a:extLst>
          </a:blip>
          <a:srcRect l="-30254" t="-28420" r="-24629" b="-24975"/>
          <a:stretch/>
        </p:blipFill>
        <p:spPr bwMode="auto">
          <a:xfrm>
            <a:off x="9769613" y="4453345"/>
            <a:ext cx="456374" cy="451997"/>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75" name="Picture 12"/>
          <p:cNvPicPr>
            <a:picLocks noChangeAspect="1"/>
          </p:cNvPicPr>
          <p:nvPr/>
        </p:nvPicPr>
        <p:blipFill rotWithShape="1">
          <a:blip r:embed="rId34" cstate="screen">
            <a:extLst>
              <a:ext uri="{28A0092B-C50C-407E-A947-70E740481C1C}">
                <a14:useLocalDpi xmlns:a14="http://schemas.microsoft.com/office/drawing/2010/main"/>
              </a:ext>
            </a:extLst>
          </a:blip>
          <a:srcRect l="-6300" t="-145856" r="-3780" b="-162109"/>
          <a:stretch/>
        </p:blipFill>
        <p:spPr bwMode="auto">
          <a:xfrm>
            <a:off x="8004023" y="5269340"/>
            <a:ext cx="452846" cy="454538"/>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76" name="Picture 13"/>
          <p:cNvPicPr>
            <a:picLocks noChangeAspect="1"/>
          </p:cNvPicPr>
          <p:nvPr/>
        </p:nvPicPr>
        <p:blipFill rotWithShape="1">
          <a:blip r:embed="rId35" cstate="screen">
            <a:extLst>
              <a:ext uri="{28A0092B-C50C-407E-A947-70E740481C1C}">
                <a14:useLocalDpi xmlns:a14="http://schemas.microsoft.com/office/drawing/2010/main"/>
              </a:ext>
            </a:extLst>
          </a:blip>
          <a:srcRect l="-2969" t="-153326" r="-6239" b="-139803"/>
          <a:stretch/>
        </p:blipFill>
        <p:spPr bwMode="auto">
          <a:xfrm>
            <a:off x="6657026" y="4570907"/>
            <a:ext cx="453702" cy="451882"/>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79" name="Picture 3"/>
          <p:cNvPicPr>
            <a:picLocks noChangeAspect="1" noChangeArrowheads="1"/>
          </p:cNvPicPr>
          <p:nvPr/>
        </p:nvPicPr>
        <p:blipFill rotWithShape="1">
          <a:blip r:embed="rId36" cstate="screen">
            <a:extLst>
              <a:ext uri="{28A0092B-C50C-407E-A947-70E740481C1C}">
                <a14:useLocalDpi xmlns:a14="http://schemas.microsoft.com/office/drawing/2010/main"/>
              </a:ext>
            </a:extLst>
          </a:blip>
          <a:srcRect l="-4895" t="-139647" r="-14723" b="-114449"/>
          <a:stretch/>
        </p:blipFill>
        <p:spPr bwMode="auto">
          <a:xfrm>
            <a:off x="5355452" y="2133071"/>
            <a:ext cx="453560" cy="453401"/>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80" name="Picture 9"/>
          <p:cNvPicPr>
            <a:picLocks noChangeAspect="1" noChangeArrowheads="1"/>
          </p:cNvPicPr>
          <p:nvPr/>
        </p:nvPicPr>
        <p:blipFill rotWithShape="1">
          <a:blip r:embed="rId37" cstate="screen">
            <a:extLst>
              <a:ext uri="{28A0092B-C50C-407E-A947-70E740481C1C}">
                <a14:useLocalDpi xmlns:a14="http://schemas.microsoft.com/office/drawing/2010/main"/>
              </a:ext>
            </a:extLst>
          </a:blip>
          <a:srcRect l="-5409" t="-177469" r="-11406" b="-164640"/>
          <a:stretch/>
        </p:blipFill>
        <p:spPr bwMode="auto">
          <a:xfrm>
            <a:off x="6872582" y="1014667"/>
            <a:ext cx="452207" cy="451998"/>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81" name="Picture 10"/>
          <p:cNvPicPr>
            <a:picLocks noChangeAspect="1" noChangeArrowheads="1"/>
          </p:cNvPicPr>
          <p:nvPr/>
        </p:nvPicPr>
        <p:blipFill rotWithShape="1">
          <a:blip r:embed="rId38" cstate="screen">
            <a:extLst>
              <a:ext uri="{28A0092B-C50C-407E-A947-70E740481C1C}">
                <a14:useLocalDpi xmlns:a14="http://schemas.microsoft.com/office/drawing/2010/main"/>
              </a:ext>
            </a:extLst>
          </a:blip>
          <a:srcRect l="-12434" t="-227823" r="-7440" b="-231491"/>
          <a:stretch/>
        </p:blipFill>
        <p:spPr bwMode="auto">
          <a:xfrm>
            <a:off x="6344956" y="1443184"/>
            <a:ext cx="449768" cy="455247"/>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82" name="Picture 3" descr="C:\Users\douglas\Documents\Bitmaps\Misc\microsoft.png"/>
          <p:cNvPicPr>
            <a:picLocks noChangeAspect="1" noChangeArrowheads="1"/>
          </p:cNvPicPr>
          <p:nvPr/>
        </p:nvPicPr>
        <p:blipFill rotWithShape="1">
          <a:blip r:embed="rId39" cstate="email">
            <a:extLst>
              <a:ext uri="{28A0092B-C50C-407E-A947-70E740481C1C}">
                <a14:useLocalDpi xmlns:a14="http://schemas.microsoft.com/office/drawing/2010/main"/>
              </a:ext>
            </a:extLst>
          </a:blip>
          <a:srcRect l="-17964" t="-289037" r="-11979" b="-219756"/>
          <a:stretch/>
        </p:blipFill>
        <p:spPr bwMode="auto">
          <a:xfrm>
            <a:off x="5883100" y="2013430"/>
            <a:ext cx="454259" cy="450702"/>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84" name="Picture 31" descr="HP-Logo"/>
          <p:cNvPicPr>
            <a:picLocks noChangeAspect="1" noChangeArrowheads="1"/>
          </p:cNvPicPr>
          <p:nvPr/>
        </p:nvPicPr>
        <p:blipFill rotWithShape="1">
          <a:blip r:embed="rId40" cstate="screen">
            <a:extLst>
              <a:ext uri="{28A0092B-C50C-407E-A947-70E740481C1C}">
                <a14:useLocalDpi xmlns:a14="http://schemas.microsoft.com/office/drawing/2010/main"/>
              </a:ext>
            </a:extLst>
          </a:blip>
          <a:srcRect l="-36916" t="-64722" r="-32346" b="-45150"/>
          <a:stretch/>
        </p:blipFill>
        <p:spPr bwMode="auto">
          <a:xfrm>
            <a:off x="6308383" y="883817"/>
            <a:ext cx="449932" cy="454134"/>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90" name="Picture 8"/>
          <p:cNvPicPr>
            <a:picLocks noChangeAspect="1" noChangeArrowheads="1"/>
          </p:cNvPicPr>
          <p:nvPr/>
        </p:nvPicPr>
        <p:blipFill rotWithShape="1">
          <a:blip r:embed="rId41" cstate="screen">
            <a:extLst>
              <a:ext uri="{28A0092B-C50C-407E-A947-70E740481C1C}">
                <a14:useLocalDpi xmlns:a14="http://schemas.microsoft.com/office/drawing/2010/main"/>
              </a:ext>
            </a:extLst>
          </a:blip>
          <a:srcRect l="-12253" t="-10012" r="-13533" b="-11288"/>
          <a:stretch/>
        </p:blipFill>
        <p:spPr bwMode="auto">
          <a:xfrm>
            <a:off x="9551613" y="5543005"/>
            <a:ext cx="454005" cy="449906"/>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91" name="Picture 10"/>
          <p:cNvPicPr>
            <a:picLocks noChangeAspect="1" noChangeArrowheads="1"/>
          </p:cNvPicPr>
          <p:nvPr/>
        </p:nvPicPr>
        <p:blipFill rotWithShape="1">
          <a:blip r:embed="rId42" cstate="screen">
            <a:extLst>
              <a:ext uri="{28A0092B-C50C-407E-A947-70E740481C1C}">
                <a14:useLocalDpi xmlns:a14="http://schemas.microsoft.com/office/drawing/2010/main"/>
              </a:ext>
            </a:extLst>
          </a:blip>
          <a:srcRect l="-28339" t="-59027" r="-26665" b="-54111"/>
          <a:stretch/>
        </p:blipFill>
        <p:spPr bwMode="auto">
          <a:xfrm>
            <a:off x="9435817" y="6150048"/>
            <a:ext cx="457995" cy="453566"/>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92" name="Picture 7"/>
          <p:cNvPicPr>
            <a:picLocks noChangeAspect="1" noChangeArrowheads="1"/>
          </p:cNvPicPr>
          <p:nvPr/>
        </p:nvPicPr>
        <p:blipFill rotWithShape="1">
          <a:blip r:embed="rId43" cstate="screen">
            <a:extLst>
              <a:ext uri="{28A0092B-C50C-407E-A947-70E740481C1C}">
                <a14:useLocalDpi xmlns:a14="http://schemas.microsoft.com/office/drawing/2010/main"/>
              </a:ext>
            </a:extLst>
          </a:blip>
          <a:srcRect l="-28512" t="-51172" r="-23572" b="-45149"/>
          <a:stretch/>
        </p:blipFill>
        <p:spPr bwMode="auto">
          <a:xfrm>
            <a:off x="10097973" y="5803174"/>
            <a:ext cx="450212" cy="455118"/>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93" name="Picture 6"/>
          <p:cNvPicPr>
            <a:picLocks noChangeAspect="1" noChangeArrowheads="1"/>
          </p:cNvPicPr>
          <p:nvPr/>
        </p:nvPicPr>
        <p:blipFill rotWithShape="1">
          <a:blip r:embed="rId44" cstate="screen">
            <a:extLst>
              <a:ext uri="{28A0092B-C50C-407E-A947-70E740481C1C}">
                <a14:useLocalDpi xmlns:a14="http://schemas.microsoft.com/office/drawing/2010/main"/>
              </a:ext>
            </a:extLst>
          </a:blip>
          <a:srcRect l="-29647" t="-49720" r="-30683" b="-40997"/>
          <a:stretch/>
        </p:blipFill>
        <p:spPr bwMode="auto">
          <a:xfrm>
            <a:off x="8733823" y="6341499"/>
            <a:ext cx="452848" cy="454493"/>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94" name="Picture 5" descr="ba7f4d2e-b58a-4221-8fbe-467677ce7963@stifel"/>
          <p:cNvPicPr>
            <a:picLocks noChangeAspect="1" noChangeArrowheads="1"/>
          </p:cNvPicPr>
          <p:nvPr/>
        </p:nvPicPr>
        <p:blipFill rotWithShape="1">
          <a:blip r:embed="rId45" cstate="screen">
            <a:extLst>
              <a:ext uri="{28A0092B-C50C-407E-A947-70E740481C1C}">
                <a14:useLocalDpi xmlns:a14="http://schemas.microsoft.com/office/drawing/2010/main"/>
              </a:ext>
            </a:extLst>
          </a:blip>
          <a:srcRect l="-43984" t="-32374" r="-46587" b="-25962"/>
          <a:stretch/>
        </p:blipFill>
        <p:spPr bwMode="auto">
          <a:xfrm>
            <a:off x="10049082" y="5151758"/>
            <a:ext cx="451834" cy="450737"/>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95" name="Picture 66" descr="File:CIA.svg"/>
          <p:cNvPicPr>
            <a:picLocks noChangeAspect="1" noChangeArrowheads="1"/>
          </p:cNvPicPr>
          <p:nvPr/>
        </p:nvPicPr>
        <p:blipFill rotWithShape="1">
          <a:blip r:embed="rId46" cstate="screen">
            <a:extLst>
              <a:ext uri="{28A0092B-C50C-407E-A947-70E740481C1C}">
                <a14:useLocalDpi xmlns:a14="http://schemas.microsoft.com/office/drawing/2010/main"/>
              </a:ext>
            </a:extLst>
          </a:blip>
          <a:srcRect l="-35524" t="-32081" r="-30755" b="-27906"/>
          <a:stretch/>
        </p:blipFill>
        <p:spPr bwMode="auto">
          <a:xfrm>
            <a:off x="10668001" y="4632653"/>
            <a:ext cx="452745" cy="452415"/>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96" name="Picture 78" descr="http://ttag.zippykidcdn.com/wp-content/uploads/2013/02/Department-of-Homeland-Security-logo.png"/>
          <p:cNvPicPr>
            <a:picLocks noChangeAspect="1" noChangeArrowheads="1"/>
          </p:cNvPicPr>
          <p:nvPr/>
        </p:nvPicPr>
        <p:blipFill rotWithShape="1">
          <a:blip r:embed="rId47" cstate="screen">
            <a:extLst>
              <a:ext uri="{28A0092B-C50C-407E-A947-70E740481C1C}">
                <a14:useLocalDpi xmlns:a14="http://schemas.microsoft.com/office/drawing/2010/main"/>
              </a:ext>
            </a:extLst>
          </a:blip>
          <a:srcRect l="-29363" t="-29463" r="-23449" b="-29743"/>
          <a:stretch/>
        </p:blipFill>
        <p:spPr bwMode="auto">
          <a:xfrm>
            <a:off x="8967742" y="5848150"/>
            <a:ext cx="454751" cy="452505"/>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100" name="Picture 12"/>
          <p:cNvPicPr>
            <a:picLocks noChangeAspect="1" noChangeArrowheads="1"/>
          </p:cNvPicPr>
          <p:nvPr/>
        </p:nvPicPr>
        <p:blipFill rotWithShape="1">
          <a:blip r:embed="rId48" cstate="screen">
            <a:extLst>
              <a:ext uri="{28A0092B-C50C-407E-A947-70E740481C1C}">
                <a14:useLocalDpi xmlns:a14="http://schemas.microsoft.com/office/drawing/2010/main"/>
              </a:ext>
            </a:extLst>
          </a:blip>
          <a:srcRect l="-8902" t="-124497" r="-7125" b="-99968"/>
          <a:stretch/>
        </p:blipFill>
        <p:spPr bwMode="auto">
          <a:xfrm>
            <a:off x="5618895" y="2624076"/>
            <a:ext cx="454626" cy="455207"/>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102" name="Picture 6" descr="http://pluralsight.files.wordpress.com/2012/03/7217_windows-azure-logo-v_6556ef52.png"/>
          <p:cNvPicPr>
            <a:picLocks noChangeAspect="1" noChangeArrowheads="1"/>
          </p:cNvPicPr>
          <p:nvPr/>
        </p:nvPicPr>
        <p:blipFill rotWithShape="1">
          <a:blip r:embed="rId49" cstate="email">
            <a:extLst>
              <a:ext uri="{28A0092B-C50C-407E-A947-70E740481C1C}">
                <a14:useLocalDpi xmlns:a14="http://schemas.microsoft.com/office/drawing/2010/main"/>
              </a:ext>
            </a:extLst>
          </a:blip>
          <a:srcRect l="1527" t="-37133" r="1498" b="-64989"/>
          <a:stretch/>
        </p:blipFill>
        <p:spPr bwMode="auto">
          <a:xfrm>
            <a:off x="5392340" y="4607704"/>
            <a:ext cx="451981" cy="455828"/>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103" name="Picture 13"/>
          <p:cNvPicPr>
            <a:picLocks noChangeAspect="1" noChangeArrowheads="1"/>
          </p:cNvPicPr>
          <p:nvPr/>
        </p:nvPicPr>
        <p:blipFill rotWithShape="1">
          <a:blip r:embed="rId50" cstate="screen">
            <a:extLst>
              <a:ext uri="{28A0092B-C50C-407E-A947-70E740481C1C}">
                <a14:useLocalDpi xmlns:a14="http://schemas.microsoft.com/office/drawing/2010/main"/>
              </a:ext>
            </a:extLst>
          </a:blip>
          <a:srcRect l="-6977" t="-172843" r="-6482" b="-159552"/>
          <a:stretch/>
        </p:blipFill>
        <p:spPr bwMode="auto">
          <a:xfrm>
            <a:off x="6985939" y="457407"/>
            <a:ext cx="453927" cy="453889"/>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104" name="Picture 3"/>
          <p:cNvPicPr>
            <a:picLocks noChangeAspect="1" noChangeArrowheads="1"/>
          </p:cNvPicPr>
          <p:nvPr/>
        </p:nvPicPr>
        <p:blipFill rotWithShape="1">
          <a:blip r:embed="rId51" cstate="email">
            <a:extLst>
              <a:ext uri="{28A0092B-C50C-407E-A947-70E740481C1C}">
                <a14:useLocalDpi xmlns:a14="http://schemas.microsoft.com/office/drawing/2010/main"/>
              </a:ext>
            </a:extLst>
          </a:blip>
          <a:srcRect l="-3286" t="-157412" r="-3624" b="-165403"/>
          <a:stretch/>
        </p:blipFill>
        <p:spPr bwMode="auto">
          <a:xfrm>
            <a:off x="5198872" y="2999887"/>
            <a:ext cx="453782" cy="449866"/>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5" name="Picture 32" descr="http://www.logodesignlove.com/images/evolution/ebay-logo-01.jpg"/>
          <p:cNvPicPr>
            <a:picLocks noChangeAspect="1" noChangeArrowheads="1"/>
          </p:cNvPicPr>
          <p:nvPr/>
        </p:nvPicPr>
        <p:blipFill rotWithShape="1">
          <a:blip r:embed="rId52" cstate="screen">
            <a:extLst>
              <a:ext uri="{28A0092B-C50C-407E-A947-70E740481C1C}">
                <a14:useLocalDpi xmlns:a14="http://schemas.microsoft.com/office/drawing/2010/main"/>
              </a:ext>
            </a:extLst>
          </a:blip>
          <a:srcRect l="-12786" t="-23316" r="-16454" b="-25833"/>
          <a:stretch/>
        </p:blipFill>
        <p:spPr bwMode="auto">
          <a:xfrm>
            <a:off x="5670303" y="4111759"/>
            <a:ext cx="449167" cy="457021"/>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107" name="Picture 7"/>
          <p:cNvPicPr>
            <a:picLocks noChangeAspect="1" noChangeArrowheads="1"/>
          </p:cNvPicPr>
          <p:nvPr/>
        </p:nvPicPr>
        <p:blipFill rotWithShape="1">
          <a:blip r:embed="rId53" cstate="email">
            <a:extLst>
              <a:ext uri="{28A0092B-C50C-407E-A947-70E740481C1C}">
                <a14:useLocalDpi xmlns:a14="http://schemas.microsoft.com/office/drawing/2010/main"/>
              </a:ext>
            </a:extLst>
          </a:blip>
          <a:srcRect l="-10205" t="-199743" r="-12698" b="-171221"/>
          <a:stretch/>
        </p:blipFill>
        <p:spPr bwMode="auto">
          <a:xfrm>
            <a:off x="5920973" y="4728628"/>
            <a:ext cx="451365" cy="457306"/>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108" name="Picture 10"/>
          <p:cNvPicPr>
            <a:picLocks noChangeAspect="1" noChangeArrowheads="1"/>
          </p:cNvPicPr>
          <p:nvPr/>
        </p:nvPicPr>
        <p:blipFill rotWithShape="1">
          <a:blip r:embed="rId54" cstate="email">
            <a:extLst>
              <a:ext uri="{28A0092B-C50C-407E-A947-70E740481C1C}">
                <a14:useLocalDpi xmlns:a14="http://schemas.microsoft.com/office/drawing/2010/main"/>
              </a:ext>
            </a:extLst>
          </a:blip>
          <a:srcRect l="-13688" t="-79981" r="-13327" b="-88403"/>
          <a:stretch/>
        </p:blipFill>
        <p:spPr bwMode="auto">
          <a:xfrm>
            <a:off x="5765859" y="1452661"/>
            <a:ext cx="453289" cy="444907"/>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109" name="Picture 143" descr="Screen Shot 2013-10-12 at 8.34.42 AM.png"/>
          <p:cNvPicPr>
            <a:picLocks noChangeAspect="1"/>
          </p:cNvPicPr>
          <p:nvPr/>
        </p:nvPicPr>
        <p:blipFill rotWithShape="1">
          <a:blip r:embed="rId55" cstate="screen">
            <a:extLst>
              <a:ext uri="{28A0092B-C50C-407E-A947-70E740481C1C}">
                <a14:useLocalDpi xmlns:a14="http://schemas.microsoft.com/office/drawing/2010/main"/>
              </a:ext>
            </a:extLst>
          </a:blip>
          <a:srcRect l="-10141" t="-125181" r="-26443" b="-142251"/>
          <a:stretch/>
        </p:blipFill>
        <p:spPr bwMode="auto">
          <a:xfrm>
            <a:off x="5203507" y="3861552"/>
            <a:ext cx="449986" cy="450629"/>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110" name="Picture 14" descr="C:\Users\kholmes\Desktop\YouTube_Logo.png"/>
          <p:cNvPicPr>
            <a:picLocks noChangeAspect="1" noChangeArrowheads="1"/>
          </p:cNvPicPr>
          <p:nvPr/>
        </p:nvPicPr>
        <p:blipFill rotWithShape="1">
          <a:blip r:embed="rId56" cstate="screen">
            <a:extLst>
              <a:ext uri="{28A0092B-C50C-407E-A947-70E740481C1C}">
                <a14:useLocalDpi xmlns:a14="http://schemas.microsoft.com/office/drawing/2010/main"/>
              </a:ext>
            </a:extLst>
          </a:blip>
          <a:srcRect l="-24212" t="-151322" r="-32631" b="-145441"/>
          <a:stretch/>
        </p:blipFill>
        <p:spPr bwMode="auto">
          <a:xfrm>
            <a:off x="5539387" y="3417507"/>
            <a:ext cx="452044" cy="457427"/>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111" name="Picture 14"/>
          <p:cNvPicPr>
            <a:picLocks noChangeAspect="1" noChangeArrowheads="1"/>
          </p:cNvPicPr>
          <p:nvPr/>
        </p:nvPicPr>
        <p:blipFill rotWithShape="1">
          <a:blip r:embed="rId57" cstate="screen">
            <a:extLst>
              <a:ext uri="{28A0092B-C50C-407E-A947-70E740481C1C}">
                <a14:useLocalDpi xmlns:a14="http://schemas.microsoft.com/office/drawing/2010/main"/>
              </a:ext>
            </a:extLst>
          </a:blip>
          <a:srcRect l="-15151" t="-39511" r="-13968" b="-43875"/>
          <a:stretch/>
        </p:blipFill>
        <p:spPr bwMode="auto">
          <a:xfrm>
            <a:off x="8766060" y="735411"/>
            <a:ext cx="451588" cy="453467"/>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112" name="Picture 2"/>
          <p:cNvPicPr>
            <a:picLocks noChangeAspect="1" noChangeArrowheads="1"/>
          </p:cNvPicPr>
          <p:nvPr/>
        </p:nvPicPr>
        <p:blipFill rotWithShape="1">
          <a:blip r:embed="rId58" cstate="screen">
            <a:extLst>
              <a:ext uri="{28A0092B-C50C-407E-A947-70E740481C1C}">
                <a14:useLocalDpi xmlns:a14="http://schemas.microsoft.com/office/drawing/2010/main"/>
              </a:ext>
            </a:extLst>
          </a:blip>
          <a:srcRect l="-26235" t="-31970" r="-15266" b="-33025"/>
          <a:stretch/>
        </p:blipFill>
        <p:spPr bwMode="auto">
          <a:xfrm>
            <a:off x="7495336" y="754475"/>
            <a:ext cx="452812" cy="453233"/>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113" name="Picture 2"/>
          <p:cNvPicPr>
            <a:picLocks noChangeAspect="1" noChangeArrowheads="1"/>
          </p:cNvPicPr>
          <p:nvPr/>
        </p:nvPicPr>
        <p:blipFill rotWithShape="1">
          <a:blip r:embed="rId59" cstate="screen">
            <a:extLst>
              <a:ext uri="{28A0092B-C50C-407E-A947-70E740481C1C}">
                <a14:useLocalDpi xmlns:a14="http://schemas.microsoft.com/office/drawing/2010/main"/>
              </a:ext>
            </a:extLst>
          </a:blip>
          <a:srcRect l="-23173" t="-54093" r="-28916" b="-79111"/>
          <a:stretch/>
        </p:blipFill>
        <p:spPr bwMode="auto">
          <a:xfrm>
            <a:off x="10084072" y="1455513"/>
            <a:ext cx="457984" cy="451280"/>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115" name="Picture 52" descr="Johns Hopkins Medicine"/>
          <p:cNvPicPr>
            <a:picLocks noChangeAspect="1" noChangeArrowheads="1"/>
          </p:cNvPicPr>
          <p:nvPr/>
        </p:nvPicPr>
        <p:blipFill rotWithShape="1">
          <a:blip r:embed="rId60" cstate="email">
            <a:extLst>
              <a:ext uri="{28A0092B-C50C-407E-A947-70E740481C1C}">
                <a14:useLocalDpi xmlns:a14="http://schemas.microsoft.com/office/drawing/2010/main"/>
              </a:ext>
            </a:extLst>
          </a:blip>
          <a:srcRect l="-11395" t="-165370" r="-11395" b="-158646"/>
          <a:stretch/>
        </p:blipFill>
        <p:spPr bwMode="auto">
          <a:xfrm>
            <a:off x="9998295" y="886700"/>
            <a:ext cx="451171" cy="456787"/>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116" name="Picture 9"/>
          <p:cNvPicPr>
            <a:picLocks noChangeAspect="1"/>
          </p:cNvPicPr>
          <p:nvPr/>
        </p:nvPicPr>
        <p:blipFill rotWithShape="1">
          <a:blip r:embed="rId61" cstate="screen">
            <a:extLst>
              <a:ext uri="{28A0092B-C50C-407E-A947-70E740481C1C}">
                <a14:useLocalDpi xmlns:a14="http://schemas.microsoft.com/office/drawing/2010/main"/>
              </a:ext>
            </a:extLst>
          </a:blip>
          <a:srcRect l="-10990" t="-104863" r="-9159" b="-88461"/>
          <a:stretch/>
        </p:blipFill>
        <p:spPr bwMode="auto">
          <a:xfrm>
            <a:off x="9269549" y="392464"/>
            <a:ext cx="457729" cy="457725"/>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118" name="Picture 2" descr="http://xdev.preazo.com/logos/008/008799.jpg"/>
          <p:cNvPicPr>
            <a:picLocks noChangeAspect="1" noChangeArrowheads="1"/>
          </p:cNvPicPr>
          <p:nvPr/>
        </p:nvPicPr>
        <p:blipFill rotWithShape="1">
          <a:blip r:embed="rId62" cstate="screen">
            <a:extLst>
              <a:ext uri="{28A0092B-C50C-407E-A947-70E740481C1C}">
                <a14:useLocalDpi xmlns:a14="http://schemas.microsoft.com/office/drawing/2010/main"/>
              </a:ext>
            </a:extLst>
          </a:blip>
          <a:srcRect l="-10539" t="-248219" r="-10972" b="-247231"/>
          <a:stretch/>
        </p:blipFill>
        <p:spPr bwMode="auto">
          <a:xfrm>
            <a:off x="8153757" y="691941"/>
            <a:ext cx="452578" cy="450695"/>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119" name="Picture 4" descr="http://xdev.preazo.com/logos/002/002709.gif"/>
          <p:cNvPicPr>
            <a:picLocks noChangeAspect="1" noChangeArrowheads="1"/>
          </p:cNvPicPr>
          <p:nvPr/>
        </p:nvPicPr>
        <p:blipFill rotWithShape="1">
          <a:blip r:embed="rId63" cstate="email">
            <a:extLst>
              <a:ext uri="{28A0092B-C50C-407E-A947-70E740481C1C}">
                <a14:useLocalDpi xmlns:a14="http://schemas.microsoft.com/office/drawing/2010/main"/>
              </a:ext>
            </a:extLst>
          </a:blip>
          <a:srcRect l="-4873" t="-89403" r="-6504" b="-99222"/>
          <a:stretch/>
        </p:blipFill>
        <p:spPr bwMode="auto">
          <a:xfrm>
            <a:off x="9435817" y="987100"/>
            <a:ext cx="452067" cy="450575"/>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123" name="Picture 28"/>
          <p:cNvPicPr>
            <a:picLocks noChangeAspect="1" noChangeArrowheads="1"/>
          </p:cNvPicPr>
          <p:nvPr/>
        </p:nvPicPr>
        <p:blipFill rotWithShape="1">
          <a:blip r:embed="rId64" cstate="screen">
            <a:extLst>
              <a:ext uri="{28A0092B-C50C-407E-A947-70E740481C1C}">
                <a14:useLocalDpi xmlns:a14="http://schemas.microsoft.com/office/drawing/2010/main"/>
              </a:ext>
            </a:extLst>
          </a:blip>
          <a:srcRect l="-23090" t="-15027" r="-19843" b="-23914"/>
          <a:stretch/>
        </p:blipFill>
        <p:spPr bwMode="auto">
          <a:xfrm>
            <a:off x="8298291" y="5952091"/>
            <a:ext cx="452357" cy="451681"/>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43" name="Picture 7"/>
          <p:cNvPicPr>
            <a:picLocks noChangeAspect="1" noChangeArrowheads="1"/>
          </p:cNvPicPr>
          <p:nvPr/>
        </p:nvPicPr>
        <p:blipFill rotWithShape="1">
          <a:blip r:embed="rId65" cstate="email">
            <a:extLst>
              <a:ext uri="{28A0092B-C50C-407E-A947-70E740481C1C}">
                <a14:useLocalDpi xmlns:a14="http://schemas.microsoft.com/office/drawing/2010/main"/>
              </a:ext>
            </a:extLst>
          </a:blip>
          <a:srcRect l="-8401" t="-55930" r="-5343" b="-48248"/>
          <a:stretch/>
        </p:blipFill>
        <p:spPr bwMode="auto">
          <a:xfrm>
            <a:off x="7499787" y="5148598"/>
            <a:ext cx="455634" cy="452873"/>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2" name="Retângulo 6"/>
          <p:cNvSpPr>
            <a:spLocks noChangeArrowheads="1"/>
          </p:cNvSpPr>
          <p:nvPr/>
        </p:nvSpPr>
        <p:spPr bwMode="auto">
          <a:xfrm>
            <a:off x="1809303" y="2086649"/>
            <a:ext cx="1777587" cy="595035"/>
          </a:xfrm>
          <a:prstGeom prst="rect">
            <a:avLst/>
          </a:prstGeom>
          <a:noFill/>
          <a:ln>
            <a:noFill/>
          </a:ln>
          <a:extLst/>
        </p:spPr>
        <p:txBody>
          <a:bodyPr wrap="square">
            <a:spAutoFit/>
          </a:bodyPr>
          <a:lstStyle/>
          <a:p>
            <a:pPr defTabSz="914400" fontAlgn="base">
              <a:lnSpc>
                <a:spcPct val="80000"/>
              </a:lnSpc>
              <a:spcBef>
                <a:spcPct val="0"/>
              </a:spcBef>
              <a:spcAft>
                <a:spcPts val="700"/>
              </a:spcAft>
              <a:buClr>
                <a:srgbClr val="FFC20E"/>
              </a:buClr>
              <a:buSzPct val="110000"/>
            </a:pPr>
            <a:r>
              <a:rPr lang="ru-RU" sz="2000" dirty="0">
                <a:latin typeface="Arial" panose="020B0604020202020204" pitchFamily="34" charset="0"/>
                <a:ea typeface="ＭＳ Ｐゴシック" charset="0"/>
                <a:cs typeface="Arial" panose="020B0604020202020204" pitchFamily="34" charset="0"/>
              </a:rPr>
              <a:t>и</a:t>
            </a:r>
            <a:r>
              <a:rPr lang="ru-RU" sz="2000" dirty="0" smtClean="0">
                <a:latin typeface="Arial" panose="020B0604020202020204" pitchFamily="34" charset="0"/>
                <a:ea typeface="ＭＳ Ｐゴシック" charset="0"/>
                <a:cs typeface="Arial" panose="020B0604020202020204" pitchFamily="34" charset="0"/>
              </a:rPr>
              <a:t>з списка</a:t>
            </a:r>
            <a:r>
              <a:rPr lang="en-US" sz="2000" dirty="0">
                <a:latin typeface="Arial" panose="020B0604020202020204" pitchFamily="34" charset="0"/>
                <a:ea typeface="ＭＳ Ｐゴシック" charset="0"/>
                <a:cs typeface="Arial" panose="020B0604020202020204" pitchFamily="34" charset="0"/>
              </a:rPr>
              <a:t/>
            </a:r>
            <a:br>
              <a:rPr lang="en-US" sz="2000" dirty="0">
                <a:latin typeface="Arial" panose="020B0604020202020204" pitchFamily="34" charset="0"/>
                <a:ea typeface="ＭＳ Ｐゴシック" charset="0"/>
                <a:cs typeface="Arial" panose="020B0604020202020204" pitchFamily="34" charset="0"/>
              </a:rPr>
            </a:br>
            <a:r>
              <a:rPr lang="en-US" sz="2000" dirty="0">
                <a:latin typeface="Arial" panose="020B0604020202020204" pitchFamily="34" charset="0"/>
                <a:ea typeface="ＭＳ Ｐゴシック" charset="0"/>
                <a:cs typeface="Arial" panose="020B0604020202020204" pitchFamily="34" charset="0"/>
              </a:rPr>
              <a:t>Fortune 100</a:t>
            </a:r>
          </a:p>
        </p:txBody>
      </p:sp>
      <p:sp>
        <p:nvSpPr>
          <p:cNvPr id="140" name="Retângulo 6"/>
          <p:cNvSpPr>
            <a:spLocks noChangeArrowheads="1"/>
          </p:cNvSpPr>
          <p:nvPr/>
        </p:nvSpPr>
        <p:spPr bwMode="auto">
          <a:xfrm>
            <a:off x="1778307" y="3001049"/>
            <a:ext cx="180858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400" fontAlgn="base">
              <a:lnSpc>
                <a:spcPct val="80000"/>
              </a:lnSpc>
              <a:spcBef>
                <a:spcPct val="0"/>
              </a:spcBef>
              <a:spcAft>
                <a:spcPts val="700"/>
              </a:spcAft>
              <a:buClr>
                <a:srgbClr val="FFC20E"/>
              </a:buClr>
              <a:buSzPct val="110000"/>
            </a:pPr>
            <a:r>
              <a:rPr lang="ru-RU" sz="2000" dirty="0">
                <a:latin typeface="Arial" panose="020B0604020202020204" pitchFamily="34" charset="0"/>
                <a:ea typeface="ＭＳ Ｐゴシック" charset="0"/>
                <a:cs typeface="Arial" panose="020B0604020202020204" pitchFamily="34" charset="0"/>
              </a:rPr>
              <a:t>и</a:t>
            </a:r>
            <a:r>
              <a:rPr lang="ru-RU" sz="2000" dirty="0" smtClean="0">
                <a:latin typeface="Arial" panose="020B0604020202020204" pitchFamily="34" charset="0"/>
                <a:ea typeface="ＭＳ Ｐゴシック" charset="0"/>
                <a:cs typeface="Arial" panose="020B0604020202020204" pitchFamily="34" charset="0"/>
              </a:rPr>
              <a:t>з </a:t>
            </a:r>
            <a:r>
              <a:rPr lang="en-US" sz="2000" dirty="0" smtClean="0">
                <a:latin typeface="Arial" panose="020B0604020202020204" pitchFamily="34" charset="0"/>
                <a:ea typeface="ＭＳ Ｐゴシック" charset="0"/>
                <a:cs typeface="Arial" panose="020B0604020202020204" pitchFamily="34" charset="0"/>
              </a:rPr>
              <a:t>top </a:t>
            </a:r>
            <a:r>
              <a:rPr lang="en-US" sz="2000" dirty="0">
                <a:latin typeface="Arial" panose="020B0604020202020204" pitchFamily="34" charset="0"/>
                <a:ea typeface="ＭＳ Ｐゴシック" charset="0"/>
                <a:cs typeface="Arial" panose="020B0604020202020204" pitchFamily="34" charset="0"/>
              </a:rPr>
              <a:t>50 </a:t>
            </a:r>
            <a:r>
              <a:rPr lang="ru-RU" sz="2000" dirty="0" smtClean="0">
                <a:latin typeface="Arial" panose="020B0604020202020204" pitchFamily="34" charset="0"/>
                <a:ea typeface="ＭＳ Ｐゴシック" charset="0"/>
                <a:cs typeface="Arial" panose="020B0604020202020204" pitchFamily="34" charset="0"/>
              </a:rPr>
              <a:t>операторов</a:t>
            </a:r>
            <a:endParaRPr lang="en-US" sz="2000" dirty="0">
              <a:latin typeface="Arial" panose="020B0604020202020204" pitchFamily="34" charset="0"/>
              <a:ea typeface="ＭＳ Ｐゴシック" charset="0"/>
              <a:cs typeface="Arial" panose="020B0604020202020204" pitchFamily="34" charset="0"/>
            </a:endParaRPr>
          </a:p>
        </p:txBody>
      </p:sp>
      <p:sp>
        <p:nvSpPr>
          <p:cNvPr id="141" name="Retângulo 6"/>
          <p:cNvSpPr>
            <a:spLocks noChangeArrowheads="1"/>
          </p:cNvSpPr>
          <p:nvPr/>
        </p:nvSpPr>
        <p:spPr bwMode="auto">
          <a:xfrm>
            <a:off x="1778307" y="3925609"/>
            <a:ext cx="196098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400" fontAlgn="base">
              <a:lnSpc>
                <a:spcPct val="80000"/>
              </a:lnSpc>
              <a:spcBef>
                <a:spcPct val="0"/>
              </a:spcBef>
              <a:spcAft>
                <a:spcPts val="700"/>
              </a:spcAft>
              <a:buClr>
                <a:srgbClr val="FFC20E"/>
              </a:buClr>
              <a:buSzPct val="110000"/>
            </a:pPr>
            <a:r>
              <a:rPr lang="ru-RU" sz="2000" dirty="0">
                <a:latin typeface="Arial" panose="020B0604020202020204" pitchFamily="34" charset="0"/>
                <a:ea typeface="ＭＳ Ｐゴシック" charset="0"/>
                <a:cs typeface="Arial" panose="020B0604020202020204" pitchFamily="34" charset="0"/>
              </a:rPr>
              <a:t>и</a:t>
            </a:r>
            <a:r>
              <a:rPr lang="ru-RU" sz="2000" dirty="0" smtClean="0">
                <a:latin typeface="Arial" panose="020B0604020202020204" pitchFamily="34" charset="0"/>
                <a:ea typeface="ＭＳ Ｐゴシック" charset="0"/>
                <a:cs typeface="Arial" panose="020B0604020202020204" pitchFamily="34" charset="0"/>
              </a:rPr>
              <a:t>з </a:t>
            </a:r>
            <a:r>
              <a:rPr lang="en-US" sz="2000" dirty="0" smtClean="0">
                <a:latin typeface="Arial" panose="020B0604020202020204" pitchFamily="34" charset="0"/>
                <a:ea typeface="ＭＳ Ｐゴシック" charset="0"/>
                <a:cs typeface="Arial" panose="020B0604020202020204" pitchFamily="34" charset="0"/>
              </a:rPr>
              <a:t>top </a:t>
            </a:r>
            <a:r>
              <a:rPr lang="en-US" sz="2000" dirty="0">
                <a:latin typeface="Arial" panose="020B0604020202020204" pitchFamily="34" charset="0"/>
                <a:ea typeface="ＭＳ Ｐゴシック" charset="0"/>
                <a:cs typeface="Arial" panose="020B0604020202020204" pitchFamily="34" charset="0"/>
              </a:rPr>
              <a:t>15 </a:t>
            </a:r>
            <a:r>
              <a:rPr lang="ru-RU" sz="2000" dirty="0" smtClean="0">
                <a:latin typeface="Arial" panose="020B0604020202020204" pitchFamily="34" charset="0"/>
                <a:ea typeface="ＭＳ Ｐゴシック" charset="0"/>
                <a:cs typeface="Arial" panose="020B0604020202020204" pitchFamily="34" charset="0"/>
              </a:rPr>
              <a:t>разработчиков</a:t>
            </a:r>
            <a:endParaRPr lang="en-US" sz="2000" dirty="0">
              <a:latin typeface="Arial" panose="020B0604020202020204" pitchFamily="34" charset="0"/>
              <a:ea typeface="ＭＳ Ｐゴシック" charset="0"/>
              <a:cs typeface="Arial" panose="020B0604020202020204" pitchFamily="34" charset="0"/>
            </a:endParaRPr>
          </a:p>
        </p:txBody>
      </p:sp>
      <p:sp>
        <p:nvSpPr>
          <p:cNvPr id="146" name="Rectangle 145"/>
          <p:cNvSpPr/>
          <p:nvPr/>
        </p:nvSpPr>
        <p:spPr>
          <a:xfrm>
            <a:off x="3668671" y="1984472"/>
            <a:ext cx="60959" cy="815680"/>
          </a:xfrm>
          <a:prstGeom prst="rect">
            <a:avLst/>
          </a:prstGeom>
          <a:solidFill>
            <a:srgbClr val="E31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schemeClr val="tx1"/>
              </a:solidFill>
              <a:latin typeface="Arial" panose="020B0604020202020204" pitchFamily="34" charset="0"/>
              <a:cs typeface="Arial" panose="020B0604020202020204" pitchFamily="34" charset="0"/>
            </a:endParaRPr>
          </a:p>
        </p:txBody>
      </p:sp>
      <p:sp>
        <p:nvSpPr>
          <p:cNvPr id="147" name="Rectangle 146"/>
          <p:cNvSpPr/>
          <p:nvPr/>
        </p:nvSpPr>
        <p:spPr>
          <a:xfrm>
            <a:off x="3668671" y="2879672"/>
            <a:ext cx="60959" cy="815680"/>
          </a:xfrm>
          <a:prstGeom prst="rect">
            <a:avLst/>
          </a:prstGeom>
          <a:solidFill>
            <a:srgbClr val="E31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schemeClr val="tx1"/>
              </a:solidFill>
              <a:latin typeface="Arial" panose="020B0604020202020204" pitchFamily="34" charset="0"/>
              <a:cs typeface="Arial" panose="020B0604020202020204" pitchFamily="34" charset="0"/>
            </a:endParaRPr>
          </a:p>
        </p:txBody>
      </p:sp>
      <p:sp>
        <p:nvSpPr>
          <p:cNvPr id="148" name="Rectangle 147"/>
          <p:cNvSpPr/>
          <p:nvPr/>
        </p:nvSpPr>
        <p:spPr>
          <a:xfrm>
            <a:off x="3668671" y="3795876"/>
            <a:ext cx="60959" cy="815680"/>
          </a:xfrm>
          <a:prstGeom prst="rect">
            <a:avLst/>
          </a:prstGeom>
          <a:solidFill>
            <a:srgbClr val="E31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schemeClr val="tx1"/>
              </a:solidFill>
              <a:latin typeface="Arial" panose="020B0604020202020204" pitchFamily="34" charset="0"/>
              <a:cs typeface="Arial" panose="020B0604020202020204" pitchFamily="34" charset="0"/>
            </a:endParaRPr>
          </a:p>
        </p:txBody>
      </p:sp>
      <p:sp>
        <p:nvSpPr>
          <p:cNvPr id="14" name="Oval 13"/>
          <p:cNvSpPr/>
          <p:nvPr/>
        </p:nvSpPr>
        <p:spPr>
          <a:xfrm>
            <a:off x="935129" y="1960091"/>
            <a:ext cx="843280" cy="843280"/>
          </a:xfrm>
          <a:prstGeom prst="ellipse">
            <a:avLst/>
          </a:prstGeom>
          <a:solidFill>
            <a:srgbClr val="FFFFFF"/>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rtlCol="0" anchor="ctr"/>
          <a:lstStyle/>
          <a:p>
            <a:pPr algn="ctr" defTabSz="914400" fontAlgn="base">
              <a:spcBef>
                <a:spcPct val="0"/>
              </a:spcBef>
              <a:spcAft>
                <a:spcPct val="0"/>
              </a:spcAft>
            </a:pPr>
            <a:r>
              <a:rPr lang="en-US" sz="3600" dirty="0">
                <a:solidFill>
                  <a:srgbClr val="C00000"/>
                </a:solidFill>
                <a:latin typeface="Arial" panose="020B0604020202020204" pitchFamily="34" charset="0"/>
                <a:cs typeface="Arial" panose="020B0604020202020204" pitchFamily="34" charset="0"/>
              </a:rPr>
              <a:t>74</a:t>
            </a:r>
          </a:p>
        </p:txBody>
      </p:sp>
      <p:sp>
        <p:nvSpPr>
          <p:cNvPr id="138" name="Oval 137"/>
          <p:cNvSpPr/>
          <p:nvPr/>
        </p:nvSpPr>
        <p:spPr>
          <a:xfrm>
            <a:off x="935129" y="2874491"/>
            <a:ext cx="843280" cy="843280"/>
          </a:xfrm>
          <a:prstGeom prst="ellipse">
            <a:avLst/>
          </a:prstGeom>
          <a:solidFill>
            <a:srgbClr val="FFFFFF"/>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rtlCol="0" anchor="ctr"/>
          <a:lstStyle/>
          <a:p>
            <a:pPr algn="ctr" defTabSz="914400" fontAlgn="base">
              <a:spcBef>
                <a:spcPct val="0"/>
              </a:spcBef>
              <a:spcAft>
                <a:spcPct val="0"/>
              </a:spcAft>
            </a:pPr>
            <a:r>
              <a:rPr lang="en-US" sz="3600" dirty="0">
                <a:solidFill>
                  <a:srgbClr val="C00000"/>
                </a:solidFill>
                <a:latin typeface="Arial" panose="020B0604020202020204" pitchFamily="34" charset="0"/>
                <a:cs typeface="Arial" panose="020B0604020202020204" pitchFamily="34" charset="0"/>
              </a:rPr>
              <a:t>45</a:t>
            </a:r>
          </a:p>
        </p:txBody>
      </p:sp>
      <p:sp>
        <p:nvSpPr>
          <p:cNvPr id="139" name="Oval 138"/>
          <p:cNvSpPr/>
          <p:nvPr/>
        </p:nvSpPr>
        <p:spPr>
          <a:xfrm>
            <a:off x="935129" y="3799051"/>
            <a:ext cx="843280" cy="843280"/>
          </a:xfrm>
          <a:prstGeom prst="ellipse">
            <a:avLst/>
          </a:prstGeom>
          <a:solidFill>
            <a:srgbClr val="FFFFFF"/>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rtlCol="0" anchor="ctr"/>
          <a:lstStyle/>
          <a:p>
            <a:pPr algn="ctr" defTabSz="914400" fontAlgn="base">
              <a:spcBef>
                <a:spcPct val="0"/>
              </a:spcBef>
              <a:spcAft>
                <a:spcPct val="0"/>
              </a:spcAft>
            </a:pPr>
            <a:r>
              <a:rPr lang="en-US" sz="3600" dirty="0">
                <a:solidFill>
                  <a:srgbClr val="C00000"/>
                </a:solidFill>
                <a:latin typeface="Arial" panose="020B0604020202020204" pitchFamily="34" charset="0"/>
                <a:cs typeface="Arial" panose="020B0604020202020204" pitchFamily="34" charset="0"/>
              </a:rPr>
              <a:t>15</a:t>
            </a:r>
          </a:p>
        </p:txBody>
      </p:sp>
      <p:sp>
        <p:nvSpPr>
          <p:cNvPr id="134" name="Retângulo 6"/>
          <p:cNvSpPr>
            <a:spLocks noChangeArrowheads="1"/>
          </p:cNvSpPr>
          <p:nvPr/>
        </p:nvSpPr>
        <p:spPr bwMode="auto">
          <a:xfrm>
            <a:off x="7700111" y="3138458"/>
            <a:ext cx="1336173" cy="857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400" fontAlgn="base">
              <a:lnSpc>
                <a:spcPct val="90000"/>
              </a:lnSpc>
              <a:spcBef>
                <a:spcPct val="0"/>
              </a:spcBef>
              <a:spcAft>
                <a:spcPts val="100"/>
              </a:spcAft>
              <a:buClr>
                <a:srgbClr val="FFC20E"/>
              </a:buClr>
              <a:buSzPct val="110000"/>
            </a:pPr>
            <a:r>
              <a:rPr lang="en-US" dirty="0">
                <a:solidFill>
                  <a:prstClr val="white"/>
                </a:solidFill>
                <a:latin typeface="Arial" panose="020B0604020202020204" pitchFamily="34" charset="0"/>
                <a:ea typeface="ＭＳ Ｐゴシック" charset="0"/>
                <a:cs typeface="Arial" panose="020B0604020202020204" pitchFamily="34" charset="0"/>
              </a:rPr>
              <a:t>Customer Focused</a:t>
            </a:r>
          </a:p>
          <a:p>
            <a:pPr algn="ctr" defTabSz="914400" fontAlgn="base">
              <a:lnSpc>
                <a:spcPct val="90000"/>
              </a:lnSpc>
              <a:spcBef>
                <a:spcPct val="0"/>
              </a:spcBef>
              <a:spcAft>
                <a:spcPts val="100"/>
              </a:spcAft>
              <a:buClr>
                <a:srgbClr val="FFC20E"/>
              </a:buClr>
              <a:buSzPct val="110000"/>
            </a:pPr>
            <a:r>
              <a:rPr lang="en-US" dirty="0">
                <a:solidFill>
                  <a:prstClr val="white"/>
                </a:solidFill>
                <a:latin typeface="Arial" panose="020B0604020202020204" pitchFamily="34" charset="0"/>
                <a:ea typeface="ＭＳ Ｐゴシック" charset="0"/>
                <a:cs typeface="Arial" panose="020B0604020202020204" pitchFamily="34" charset="0"/>
              </a:rPr>
              <a:t>Innovation</a:t>
            </a:r>
          </a:p>
        </p:txBody>
      </p:sp>
      <p:pic>
        <p:nvPicPr>
          <p:cNvPr id="143" name="Picture 40" descr="nasdaq"/>
          <p:cNvPicPr>
            <a:picLocks noChangeAspect="1" noChangeArrowheads="1"/>
          </p:cNvPicPr>
          <p:nvPr/>
        </p:nvPicPr>
        <p:blipFill rotWithShape="1">
          <a:blip r:embed="rId66" cstate="screen">
            <a:extLst>
              <a:ext uri="{28A0092B-C50C-407E-A947-70E740481C1C}">
                <a14:useLocalDpi xmlns:a14="http://schemas.microsoft.com/office/drawing/2010/main"/>
              </a:ext>
            </a:extLst>
          </a:blip>
          <a:srcRect l="-10747" t="-203460" r="-12899" b="-222194"/>
          <a:stretch/>
        </p:blipFill>
        <p:spPr bwMode="auto">
          <a:xfrm>
            <a:off x="7927761" y="6354919"/>
            <a:ext cx="453703" cy="451809"/>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151" name="Picture 7"/>
          <p:cNvPicPr>
            <a:picLocks noChangeAspect="1" noChangeArrowheads="1"/>
          </p:cNvPicPr>
          <p:nvPr/>
        </p:nvPicPr>
        <p:blipFill rotWithShape="1">
          <a:blip r:embed="rId67" cstate="screen">
            <a:extLst>
              <a:ext uri="{28A0092B-C50C-407E-A947-70E740481C1C}">
                <a14:useLocalDpi xmlns:a14="http://schemas.microsoft.com/office/drawing/2010/main"/>
              </a:ext>
            </a:extLst>
          </a:blip>
          <a:srcRect l="-6077" t="-133858" r="-10128" b="-124309"/>
          <a:stretch/>
        </p:blipFill>
        <p:spPr bwMode="auto">
          <a:xfrm>
            <a:off x="7148263" y="6203325"/>
            <a:ext cx="452563" cy="451987"/>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153" name="Picture 13"/>
          <p:cNvPicPr>
            <a:picLocks noChangeAspect="1" noChangeArrowheads="1"/>
          </p:cNvPicPr>
          <p:nvPr/>
        </p:nvPicPr>
        <p:blipFill rotWithShape="1">
          <a:blip r:embed="rId68" cstate="screen">
            <a:extLst>
              <a:ext uri="{28A0092B-C50C-407E-A947-70E740481C1C}">
                <a14:useLocalDpi xmlns:a14="http://schemas.microsoft.com/office/drawing/2010/main"/>
              </a:ext>
            </a:extLst>
          </a:blip>
          <a:srcRect l="-20970" t="-93049" r="-28636" b="-89869"/>
          <a:stretch/>
        </p:blipFill>
        <p:spPr bwMode="auto">
          <a:xfrm>
            <a:off x="6965675" y="5671425"/>
            <a:ext cx="450175" cy="455723"/>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154" name="Picture 14"/>
          <p:cNvPicPr>
            <a:picLocks noChangeAspect="1" noChangeArrowheads="1"/>
          </p:cNvPicPr>
          <p:nvPr/>
        </p:nvPicPr>
        <p:blipFill rotWithShape="1">
          <a:blip r:embed="rId69" cstate="screen">
            <a:extLst>
              <a:ext uri="{28A0092B-C50C-407E-A947-70E740481C1C}">
                <a14:useLocalDpi xmlns:a14="http://schemas.microsoft.com/office/drawing/2010/main"/>
              </a:ext>
            </a:extLst>
          </a:blip>
          <a:srcRect l="-8472" t="-96395" r="-3886" b="-88148"/>
          <a:stretch/>
        </p:blipFill>
        <p:spPr bwMode="auto">
          <a:xfrm>
            <a:off x="5843881" y="5255153"/>
            <a:ext cx="456237" cy="442430"/>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155" name="Picture 15"/>
          <p:cNvPicPr>
            <a:picLocks noChangeAspect="1" noChangeArrowheads="1"/>
          </p:cNvPicPr>
          <p:nvPr/>
        </p:nvPicPr>
        <p:blipFill rotWithShape="1">
          <a:blip r:embed="rId70" cstate="screen">
            <a:extLst>
              <a:ext uri="{28A0092B-C50C-407E-A947-70E740481C1C}">
                <a14:useLocalDpi xmlns:a14="http://schemas.microsoft.com/office/drawing/2010/main"/>
              </a:ext>
            </a:extLst>
          </a:blip>
          <a:srcRect l="-45497" t="-51387" r="-46607" b="-52858"/>
          <a:stretch/>
        </p:blipFill>
        <p:spPr bwMode="auto">
          <a:xfrm>
            <a:off x="6365564" y="5260216"/>
            <a:ext cx="451271" cy="456937"/>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chemeClr val="tx1"/>
                </a:solidFill>
                <a:miter lim="800000"/>
                <a:headEnd/>
                <a:tailEnd/>
              </a14:hiddenLine>
            </a:ext>
          </a:extLst>
        </p:spPr>
      </p:pic>
      <p:pic>
        <p:nvPicPr>
          <p:cNvPr id="156" name="Picture 4"/>
          <p:cNvPicPr>
            <a:picLocks noChangeAspect="1" noChangeArrowheads="1"/>
          </p:cNvPicPr>
          <p:nvPr/>
        </p:nvPicPr>
        <p:blipFill rotWithShape="1">
          <a:blip r:embed="rId71" cstate="email">
            <a:extLst>
              <a:ext uri="{28A0092B-C50C-407E-A947-70E740481C1C}">
                <a14:useLocalDpi xmlns:a14="http://schemas.microsoft.com/office/drawing/2010/main"/>
              </a:ext>
            </a:extLst>
          </a:blip>
          <a:srcRect l="4272" t="-186027" r="-3390" b="-164545"/>
          <a:stretch/>
        </p:blipFill>
        <p:spPr bwMode="auto">
          <a:xfrm>
            <a:off x="6462918" y="5796127"/>
            <a:ext cx="461239" cy="453618"/>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pic>
        <p:nvPicPr>
          <p:cNvPr id="159" name="Picture 10" descr="http://xdev.preazo.com/logos/004/004847.gif"/>
          <p:cNvPicPr>
            <a:picLocks noChangeAspect="1" noChangeArrowheads="1"/>
          </p:cNvPicPr>
          <p:nvPr/>
        </p:nvPicPr>
        <p:blipFill rotWithShape="1">
          <a:blip r:embed="rId72" cstate="email">
            <a:extLst>
              <a:ext uri="{28A0092B-C50C-407E-A947-70E740481C1C}">
                <a14:useLocalDpi xmlns:a14="http://schemas.microsoft.com/office/drawing/2010/main"/>
              </a:ext>
            </a:extLst>
          </a:blip>
          <a:srcRect l="-1847" t="-90533" r="-5061" b="-82878"/>
          <a:stretch/>
        </p:blipFill>
        <p:spPr bwMode="auto">
          <a:xfrm>
            <a:off x="7607156" y="5894871"/>
            <a:ext cx="456823" cy="452646"/>
          </a:xfrm>
          <a:prstGeom prst="ellipse">
            <a:avLst/>
          </a:prstGeom>
          <a:solidFill>
            <a:schemeClr val="bg1"/>
          </a:solidFill>
          <a:ln w="9525">
            <a:noFill/>
            <a:miter lim="800000"/>
            <a:headEnd/>
            <a:tailEnd/>
          </a:ln>
          <a:effectLst/>
          <a:scene3d>
            <a:camera prst="perspectiveFront" fov="5400000"/>
            <a:lightRig rig="threePt" dir="t">
              <a:rot lat="0" lon="0" rev="19200000"/>
            </a:lightRig>
          </a:scene3d>
          <a:sp3d extrusionH="25400">
            <a:extrusionClr>
              <a:srgbClr val="000000"/>
            </a:extrusionClr>
          </a:sp3d>
          <a:extLst>
            <a:ext uri="{91240B29-F687-4f45-9708-019B960494DF}">
              <a14:hiddenLine xmlns="" xmlns:a14="http://schemas.microsoft.com/office/drawing/2010/main" w="9525">
                <a:solidFill>
                  <a:srgbClr val="000000"/>
                </a:solidFill>
                <a:miter lim="800000"/>
                <a:headEnd/>
                <a:tailEnd/>
              </a14:hiddenLine>
            </a:ext>
          </a:extLst>
        </p:spPr>
      </p:pic>
      <p:sp>
        <p:nvSpPr>
          <p:cNvPr id="3" name="Block Arc 2"/>
          <p:cNvSpPr/>
          <p:nvPr/>
        </p:nvSpPr>
        <p:spPr>
          <a:xfrm>
            <a:off x="6905755" y="2112797"/>
            <a:ext cx="2938610" cy="2938610"/>
          </a:xfrm>
          <a:prstGeom prst="blockArc">
            <a:avLst>
              <a:gd name="adj1" fmla="val 14970811"/>
              <a:gd name="adj2" fmla="val 17367511"/>
              <a:gd name="adj3" fmla="val 15676"/>
            </a:avLst>
          </a:prstGeom>
          <a:solidFill>
            <a:srgbClr val="E31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prstClr val="black"/>
              </a:solidFill>
              <a:latin typeface="Arial" panose="020B0604020202020204" pitchFamily="34" charset="0"/>
              <a:cs typeface="Arial" panose="020B0604020202020204" pitchFamily="34" charset="0"/>
            </a:endParaRPr>
          </a:p>
        </p:txBody>
      </p:sp>
      <p:sp>
        <p:nvSpPr>
          <p:cNvPr id="128" name="Block Arc 127"/>
          <p:cNvSpPr/>
          <p:nvPr/>
        </p:nvSpPr>
        <p:spPr>
          <a:xfrm>
            <a:off x="5941556" y="1256544"/>
            <a:ext cx="4880021" cy="4880021"/>
          </a:xfrm>
          <a:prstGeom prst="blockArc">
            <a:avLst>
              <a:gd name="adj1" fmla="val 15291752"/>
              <a:gd name="adj2" fmla="val 17038759"/>
              <a:gd name="adj3" fmla="val 10373"/>
            </a:avLst>
          </a:prstGeom>
          <a:solidFill>
            <a:srgbClr val="E31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prstClr val="black"/>
              </a:solidFill>
              <a:latin typeface="Arial" panose="020B0604020202020204" pitchFamily="34" charset="0"/>
              <a:cs typeface="Arial" panose="020B0604020202020204" pitchFamily="34" charset="0"/>
            </a:endParaRPr>
          </a:p>
        </p:txBody>
      </p:sp>
      <p:sp>
        <p:nvSpPr>
          <p:cNvPr id="130" name="Block Arc 129"/>
          <p:cNvSpPr/>
          <p:nvPr/>
        </p:nvSpPr>
        <p:spPr>
          <a:xfrm>
            <a:off x="4851196" y="78285"/>
            <a:ext cx="6986431" cy="6986431"/>
          </a:xfrm>
          <a:prstGeom prst="blockArc">
            <a:avLst>
              <a:gd name="adj1" fmla="val 15373460"/>
              <a:gd name="adj2" fmla="val 16970854"/>
              <a:gd name="adj3" fmla="val 6674"/>
            </a:avLst>
          </a:prstGeom>
          <a:solidFill>
            <a:srgbClr val="E318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prstClr val="black"/>
              </a:solidFill>
              <a:latin typeface="Arial" panose="020B0604020202020204" pitchFamily="34" charset="0"/>
              <a:cs typeface="Arial" panose="020B0604020202020204" pitchFamily="34" charset="0"/>
            </a:endParaRPr>
          </a:p>
        </p:txBody>
      </p:sp>
      <p:sp>
        <p:nvSpPr>
          <p:cNvPr id="131" name="Retângulo 6"/>
          <p:cNvSpPr>
            <a:spLocks noChangeArrowheads="1"/>
          </p:cNvSpPr>
          <p:nvPr/>
        </p:nvSpPr>
        <p:spPr bwMode="auto">
          <a:xfrm>
            <a:off x="7702716" y="152847"/>
            <a:ext cx="1336173" cy="275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400" fontAlgn="base">
              <a:lnSpc>
                <a:spcPct val="90000"/>
              </a:lnSpc>
              <a:spcBef>
                <a:spcPct val="0"/>
              </a:spcBef>
              <a:spcAft>
                <a:spcPts val="100"/>
              </a:spcAft>
              <a:buClr>
                <a:srgbClr val="FFC20E"/>
              </a:buClr>
              <a:buSzPct val="110000"/>
            </a:pPr>
            <a:r>
              <a:rPr lang="en-US" sz="1300" dirty="0">
                <a:solidFill>
                  <a:prstClr val="white"/>
                </a:solidFill>
                <a:latin typeface="Arial" panose="020B0604020202020204" pitchFamily="34" charset="0"/>
                <a:ea typeface="ＭＳ Ｐゴシック" charset="0"/>
                <a:cs typeface="Arial" panose="020B0604020202020204" pitchFamily="34" charset="0"/>
              </a:rPr>
              <a:t>Enterprise</a:t>
            </a:r>
          </a:p>
        </p:txBody>
      </p:sp>
      <p:sp>
        <p:nvSpPr>
          <p:cNvPr id="142" name="Retângulo 6"/>
          <p:cNvSpPr>
            <a:spLocks noChangeArrowheads="1"/>
          </p:cNvSpPr>
          <p:nvPr/>
        </p:nvSpPr>
        <p:spPr bwMode="auto">
          <a:xfrm>
            <a:off x="7689887" y="1300885"/>
            <a:ext cx="1336173" cy="384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400" fontAlgn="base">
              <a:lnSpc>
                <a:spcPct val="90000"/>
              </a:lnSpc>
              <a:spcBef>
                <a:spcPct val="0"/>
              </a:spcBef>
              <a:spcAft>
                <a:spcPts val="100"/>
              </a:spcAft>
              <a:buClr>
                <a:srgbClr val="FFC20E"/>
              </a:buClr>
              <a:buSzPct val="110000"/>
            </a:pPr>
            <a:r>
              <a:rPr lang="en-US" sz="1000" dirty="0">
                <a:solidFill>
                  <a:prstClr val="white"/>
                </a:solidFill>
                <a:latin typeface="Arial" panose="020B0604020202020204" pitchFamily="34" charset="0"/>
                <a:ea typeface="ＭＳ Ｐゴシック" charset="0"/>
                <a:cs typeface="Arial" panose="020B0604020202020204" pitchFamily="34" charset="0"/>
              </a:rPr>
              <a:t>Carriers/</a:t>
            </a:r>
          </a:p>
          <a:p>
            <a:pPr algn="ctr" defTabSz="914400" fontAlgn="base">
              <a:lnSpc>
                <a:spcPct val="90000"/>
              </a:lnSpc>
              <a:spcBef>
                <a:spcPct val="0"/>
              </a:spcBef>
              <a:spcAft>
                <a:spcPts val="100"/>
              </a:spcAft>
              <a:buClr>
                <a:srgbClr val="FFC20E"/>
              </a:buClr>
              <a:buSzPct val="110000"/>
            </a:pPr>
            <a:r>
              <a:rPr lang="en-US" sz="1000" dirty="0">
                <a:solidFill>
                  <a:prstClr val="white"/>
                </a:solidFill>
                <a:latin typeface="Arial" panose="020B0604020202020204" pitchFamily="34" charset="0"/>
                <a:ea typeface="ＭＳ Ｐゴシック" charset="0"/>
                <a:cs typeface="Arial" panose="020B0604020202020204" pitchFamily="34" charset="0"/>
              </a:rPr>
              <a:t>Service Providers</a:t>
            </a:r>
          </a:p>
        </p:txBody>
      </p:sp>
      <p:sp>
        <p:nvSpPr>
          <p:cNvPr id="160" name="Retângulo 6"/>
          <p:cNvSpPr>
            <a:spLocks noChangeArrowheads="1"/>
          </p:cNvSpPr>
          <p:nvPr/>
        </p:nvSpPr>
        <p:spPr bwMode="auto">
          <a:xfrm>
            <a:off x="7702716" y="2184846"/>
            <a:ext cx="133617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400" fontAlgn="base">
              <a:lnSpc>
                <a:spcPct val="90000"/>
              </a:lnSpc>
              <a:spcBef>
                <a:spcPct val="0"/>
              </a:spcBef>
              <a:spcAft>
                <a:spcPts val="100"/>
              </a:spcAft>
              <a:buClr>
                <a:srgbClr val="FFC20E"/>
              </a:buClr>
              <a:buSzPct val="110000"/>
            </a:pPr>
            <a:r>
              <a:rPr lang="en-US" sz="1200" dirty="0">
                <a:solidFill>
                  <a:prstClr val="white"/>
                </a:solidFill>
                <a:latin typeface="Arial" panose="020B0604020202020204" pitchFamily="34" charset="0"/>
                <a:ea typeface="ＭＳ Ｐゴシック" charset="0"/>
                <a:cs typeface="Arial" panose="020B0604020202020204" pitchFamily="34" charset="0"/>
              </a:rPr>
              <a:t>NEMs</a:t>
            </a:r>
          </a:p>
        </p:txBody>
      </p:sp>
      <p:sp>
        <p:nvSpPr>
          <p:cNvPr id="6" name="Oval 5"/>
          <p:cNvSpPr/>
          <p:nvPr/>
        </p:nvSpPr>
        <p:spPr>
          <a:xfrm>
            <a:off x="6104416" y="1254195"/>
            <a:ext cx="4570600" cy="45706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prstClr val="white"/>
              </a:solidFill>
              <a:latin typeface="Arial" panose="020B0604020202020204" pitchFamily="34" charset="0"/>
              <a:cs typeface="Arial" panose="020B0604020202020204" pitchFamily="34" charset="0"/>
            </a:endParaRPr>
          </a:p>
        </p:txBody>
      </p:sp>
      <p:sp>
        <p:nvSpPr>
          <p:cNvPr id="114" name="Oval 113"/>
          <p:cNvSpPr/>
          <p:nvPr/>
        </p:nvSpPr>
        <p:spPr>
          <a:xfrm>
            <a:off x="6886347" y="2112013"/>
            <a:ext cx="2968893" cy="2968893"/>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prstClr val="white"/>
              </a:solidFill>
              <a:latin typeface="Arial" panose="020B0604020202020204" pitchFamily="34" charset="0"/>
              <a:cs typeface="Arial" panose="020B0604020202020204" pitchFamily="34" charset="0"/>
            </a:endParaRPr>
          </a:p>
        </p:txBody>
      </p:sp>
      <p:sp>
        <p:nvSpPr>
          <p:cNvPr id="120" name="Retângulo 6"/>
          <p:cNvSpPr>
            <a:spLocks noChangeArrowheads="1"/>
          </p:cNvSpPr>
          <p:nvPr/>
        </p:nvSpPr>
        <p:spPr bwMode="auto">
          <a:xfrm>
            <a:off x="456795" y="5380904"/>
            <a:ext cx="4001144" cy="668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400" fontAlgn="base">
              <a:lnSpc>
                <a:spcPct val="60000"/>
              </a:lnSpc>
              <a:spcBef>
                <a:spcPct val="0"/>
              </a:spcBef>
              <a:spcAft>
                <a:spcPts val="700"/>
              </a:spcAft>
              <a:buClr>
                <a:srgbClr val="FFC20E"/>
              </a:buClr>
              <a:buSzPct val="110000"/>
            </a:pPr>
            <a:r>
              <a:rPr lang="en-US" sz="1400" b="1" dirty="0">
                <a:latin typeface="Arial" panose="020B0604020202020204" pitchFamily="34" charset="0"/>
                <a:ea typeface="ＭＳ Ｐゴシック" charset="0"/>
                <a:cs typeface="Arial" panose="020B0604020202020204" pitchFamily="34" charset="0"/>
              </a:rPr>
              <a:t>2014 Industry-first ATI security solution</a:t>
            </a:r>
          </a:p>
          <a:p>
            <a:pPr defTabSz="914400" fontAlgn="base">
              <a:lnSpc>
                <a:spcPct val="60000"/>
              </a:lnSpc>
              <a:spcBef>
                <a:spcPct val="0"/>
              </a:spcBef>
              <a:spcAft>
                <a:spcPts val="700"/>
              </a:spcAft>
              <a:buClr>
                <a:srgbClr val="FFC20E"/>
              </a:buClr>
              <a:buSzPct val="110000"/>
            </a:pPr>
            <a:r>
              <a:rPr lang="en-US" sz="1400" b="1" dirty="0">
                <a:latin typeface="Arial" panose="020B0604020202020204" pitchFamily="34" charset="0"/>
                <a:ea typeface="ＭＳ Ｐゴシック" charset="0"/>
                <a:cs typeface="Arial" panose="020B0604020202020204" pitchFamily="34" charset="0"/>
              </a:rPr>
              <a:t>2014 Industry-first virtual tap</a:t>
            </a:r>
          </a:p>
          <a:p>
            <a:pPr defTabSz="914400" fontAlgn="base">
              <a:lnSpc>
                <a:spcPct val="60000"/>
              </a:lnSpc>
              <a:spcBef>
                <a:spcPct val="0"/>
              </a:spcBef>
              <a:spcAft>
                <a:spcPts val="700"/>
              </a:spcAft>
              <a:buClr>
                <a:srgbClr val="FFC20E"/>
              </a:buClr>
              <a:buSzPct val="110000"/>
            </a:pPr>
            <a:r>
              <a:rPr lang="en-US" sz="1400" b="1" dirty="0">
                <a:latin typeface="Arial" panose="020B0604020202020204" pitchFamily="34" charset="0"/>
                <a:ea typeface="ＭＳ Ｐゴシック" charset="0"/>
                <a:cs typeface="Arial" panose="020B0604020202020204" pitchFamily="34" charset="0"/>
              </a:rPr>
              <a:t>2014 Industry-first 400GbE test solution</a:t>
            </a:r>
          </a:p>
        </p:txBody>
      </p:sp>
      <p:pic>
        <p:nvPicPr>
          <p:cNvPr id="121" name="Picture 120" descr="IXIA_Logo_New_Black.png"/>
          <p:cNvPicPr>
            <a:picLocks noChangeAspect="1"/>
          </p:cNvPicPr>
          <p:nvPr/>
        </p:nvPicPr>
        <p:blipFill>
          <a:blip r:embed="rId73" cstate="email">
            <a:extLst>
              <a:ext uri="{28A0092B-C50C-407E-A947-70E740481C1C}">
                <a14:useLocalDpi xmlns:a14="http://schemas.microsoft.com/office/drawing/2010/main"/>
              </a:ext>
            </a:extLst>
          </a:blip>
          <a:stretch>
            <a:fillRect/>
          </a:stretch>
        </p:blipFill>
        <p:spPr>
          <a:xfrm>
            <a:off x="1266521" y="392464"/>
            <a:ext cx="2172783" cy="1010686"/>
          </a:xfrm>
          <a:prstGeom prst="rect">
            <a:avLst/>
          </a:prstGeom>
        </p:spPr>
      </p:pic>
    </p:spTree>
    <p:extLst>
      <p:ext uri="{BB962C8B-B14F-4D97-AF65-F5344CB8AC3E}">
        <p14:creationId xmlns:p14="http://schemas.microsoft.com/office/powerpoint/2010/main" val="33773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418735" y="1300717"/>
            <a:ext cx="8381024" cy="5321734"/>
            <a:chOff x="171878" y="1365423"/>
            <a:chExt cx="8381024" cy="5321734"/>
          </a:xfrm>
        </p:grpSpPr>
        <p:grpSp>
          <p:nvGrpSpPr>
            <p:cNvPr id="11" name="Group 10"/>
            <p:cNvGrpSpPr/>
            <p:nvPr/>
          </p:nvGrpSpPr>
          <p:grpSpPr>
            <a:xfrm>
              <a:off x="2617875" y="4253269"/>
              <a:ext cx="1870113" cy="2433888"/>
              <a:chOff x="1692386" y="4050726"/>
              <a:chExt cx="1870113" cy="2433888"/>
            </a:xfrm>
          </p:grpSpPr>
          <p:cxnSp>
            <p:nvCxnSpPr>
              <p:cNvPr id="126" name="Straight Connector 125"/>
              <p:cNvCxnSpPr/>
              <p:nvPr/>
            </p:nvCxnSpPr>
            <p:spPr>
              <a:xfrm>
                <a:off x="2627442" y="4050726"/>
                <a:ext cx="0" cy="571917"/>
              </a:xfrm>
              <a:prstGeom prst="line">
                <a:avLst/>
              </a:prstGeom>
              <a:ln w="19050" cmpd="sng">
                <a:solidFill>
                  <a:srgbClr val="244C5A"/>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76" name="Group 75"/>
              <p:cNvGrpSpPr/>
              <p:nvPr/>
            </p:nvGrpSpPr>
            <p:grpSpPr>
              <a:xfrm>
                <a:off x="1692386" y="4393783"/>
                <a:ext cx="1870113" cy="2090831"/>
                <a:chOff x="1012484" y="1327885"/>
                <a:chExt cx="1861539" cy="2081245"/>
              </a:xfrm>
            </p:grpSpPr>
            <p:sp>
              <p:nvSpPr>
                <p:cNvPr id="77"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chemeClr val="accent2">
                    <a:lumMod val="20000"/>
                    <a:lumOff val="80000"/>
                  </a:schemeClr>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78" name="object 201"/>
                <p:cNvSpPr/>
                <p:nvPr/>
              </p:nvSpPr>
              <p:spPr>
                <a:xfrm>
                  <a:off x="1116458" y="1444130"/>
                  <a:ext cx="1653591"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sp>
            <p:nvSpPr>
              <p:cNvPr id="163" name="TextBox 162"/>
              <p:cNvSpPr txBox="1"/>
              <p:nvPr/>
            </p:nvSpPr>
            <p:spPr>
              <a:xfrm>
                <a:off x="1897192" y="5432003"/>
                <a:ext cx="1460500" cy="533052"/>
              </a:xfrm>
              <a:prstGeom prst="rect">
                <a:avLst/>
              </a:prstGeom>
              <a:noFill/>
            </p:spPr>
            <p:txBody>
              <a:bodyPr wrap="square" rtlCol="0">
                <a:spAutoFit/>
              </a:bodyPr>
              <a:lstStyle/>
              <a:p>
                <a:pPr algn="ctr">
                  <a:lnSpc>
                    <a:spcPts val="1700"/>
                  </a:lnSpc>
                </a:pPr>
                <a:r>
                  <a:rPr lang="en-US" sz="1600" b="1" dirty="0" smtClean="0">
                    <a:solidFill>
                      <a:schemeClr val="bg1"/>
                    </a:solidFill>
                    <a:latin typeface="Arial"/>
                    <a:cs typeface="Arial"/>
                  </a:rPr>
                  <a:t>2005</a:t>
                </a:r>
              </a:p>
              <a:p>
                <a:pPr algn="ctr">
                  <a:lnSpc>
                    <a:spcPts val="1700"/>
                  </a:lnSpc>
                </a:pPr>
                <a:r>
                  <a:rPr lang="en-US" sz="1600" b="1" dirty="0" smtClean="0">
                    <a:solidFill>
                      <a:schemeClr val="bg1"/>
                    </a:solidFill>
                    <a:latin typeface="Arial"/>
                    <a:cs typeface="Arial"/>
                  </a:rPr>
                  <a:t>July 2012</a:t>
                </a:r>
              </a:p>
            </p:txBody>
          </p:sp>
        </p:grpSp>
        <p:sp>
          <p:nvSpPr>
            <p:cNvPr id="4" name="Pentagon 3"/>
            <p:cNvSpPr/>
            <p:nvPr/>
          </p:nvSpPr>
          <p:spPr>
            <a:xfrm>
              <a:off x="830603" y="3609809"/>
              <a:ext cx="7722299" cy="839346"/>
            </a:xfrm>
            <a:prstGeom prst="homePlate">
              <a:avLst/>
            </a:prstGeom>
            <a:solidFill>
              <a:srgbClr val="0496B4"/>
            </a:soli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Pentagon 108"/>
            <p:cNvSpPr/>
            <p:nvPr/>
          </p:nvSpPr>
          <p:spPr>
            <a:xfrm>
              <a:off x="171878" y="3788626"/>
              <a:ext cx="6251489" cy="481713"/>
            </a:xfrm>
            <a:prstGeom prst="homePlate">
              <a:avLst/>
            </a:prstGeom>
            <a:solidFill>
              <a:srgbClr val="E31837"/>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2" name="Picture 19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681" y="3866649"/>
              <a:ext cx="973898" cy="344072"/>
            </a:xfrm>
            <a:prstGeom prst="rect">
              <a:avLst/>
            </a:prstGeom>
          </p:spPr>
        </p:pic>
        <p:grpSp>
          <p:nvGrpSpPr>
            <p:cNvPr id="10" name="Group 9"/>
            <p:cNvGrpSpPr/>
            <p:nvPr/>
          </p:nvGrpSpPr>
          <p:grpSpPr>
            <a:xfrm>
              <a:off x="1346689" y="1366132"/>
              <a:ext cx="1870113" cy="2305712"/>
              <a:chOff x="1346689" y="1366132"/>
              <a:chExt cx="1870113" cy="2305712"/>
            </a:xfrm>
          </p:grpSpPr>
          <p:grpSp>
            <p:nvGrpSpPr>
              <p:cNvPr id="6" name="Group 5"/>
              <p:cNvGrpSpPr/>
              <p:nvPr/>
            </p:nvGrpSpPr>
            <p:grpSpPr>
              <a:xfrm>
                <a:off x="1346689" y="1366132"/>
                <a:ext cx="1870113" cy="2305712"/>
                <a:chOff x="2012256" y="1072894"/>
                <a:chExt cx="1870113" cy="2305712"/>
              </a:xfrm>
            </p:grpSpPr>
            <p:cxnSp>
              <p:nvCxnSpPr>
                <p:cNvPr id="135" name="Straight Connector 134"/>
                <p:cNvCxnSpPr/>
                <p:nvPr/>
              </p:nvCxnSpPr>
              <p:spPr>
                <a:xfrm>
                  <a:off x="2947312" y="2920247"/>
                  <a:ext cx="0" cy="458359"/>
                </a:xfrm>
                <a:prstGeom prst="line">
                  <a:avLst/>
                </a:prstGeom>
                <a:ln w="19050" cmpd="sng">
                  <a:solidFill>
                    <a:srgbClr val="244C5A"/>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72" name="Group 71"/>
                <p:cNvGrpSpPr/>
                <p:nvPr/>
              </p:nvGrpSpPr>
              <p:grpSpPr>
                <a:xfrm>
                  <a:off x="2012256" y="1072894"/>
                  <a:ext cx="1870113" cy="2090831"/>
                  <a:chOff x="1012484" y="1327885"/>
                  <a:chExt cx="1861539" cy="2081245"/>
                </a:xfrm>
              </p:grpSpPr>
              <p:sp>
                <p:nvSpPr>
                  <p:cNvPr id="74"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chemeClr val="accent2">
                      <a:lumMod val="20000"/>
                      <a:lumOff val="80000"/>
                    </a:schemeClr>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75" name="object 201"/>
                  <p:cNvSpPr/>
                  <p:nvPr/>
                </p:nvSpPr>
                <p:spPr>
                  <a:xfrm>
                    <a:off x="1116458" y="1444130"/>
                    <a:ext cx="1653591"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sp>
              <p:nvSpPr>
                <p:cNvPr id="159" name="TextBox 158"/>
                <p:cNvSpPr txBox="1"/>
                <p:nvPr/>
              </p:nvSpPr>
              <p:spPr>
                <a:xfrm>
                  <a:off x="2344928" y="2130343"/>
                  <a:ext cx="1231928" cy="528350"/>
                </a:xfrm>
                <a:prstGeom prst="rect">
                  <a:avLst/>
                </a:prstGeom>
                <a:noFill/>
              </p:spPr>
              <p:txBody>
                <a:bodyPr wrap="square" rtlCol="0">
                  <a:spAutoFit/>
                </a:bodyPr>
                <a:lstStyle/>
                <a:p>
                  <a:pPr algn="ctr">
                    <a:lnSpc>
                      <a:spcPts val="1700"/>
                    </a:lnSpc>
                  </a:pPr>
                  <a:r>
                    <a:rPr lang="en-US" sz="1600" b="1" dirty="0" smtClean="0">
                      <a:solidFill>
                        <a:schemeClr val="bg1"/>
                      </a:solidFill>
                      <a:latin typeface="Arial"/>
                      <a:cs typeface="Arial"/>
                    </a:rPr>
                    <a:t>2002</a:t>
                  </a:r>
                  <a:br>
                    <a:rPr lang="en-US" sz="1600" b="1" dirty="0" smtClean="0">
                      <a:solidFill>
                        <a:schemeClr val="bg1"/>
                      </a:solidFill>
                      <a:latin typeface="Arial"/>
                      <a:cs typeface="Arial"/>
                    </a:rPr>
                  </a:br>
                  <a:r>
                    <a:rPr lang="en-US" sz="1600" b="1" dirty="0" smtClean="0">
                      <a:solidFill>
                        <a:schemeClr val="bg1"/>
                      </a:solidFill>
                      <a:latin typeface="Arial"/>
                      <a:cs typeface="Arial"/>
                    </a:rPr>
                    <a:t>June 2012</a:t>
                  </a:r>
                </a:p>
              </p:txBody>
            </p:sp>
          </p:grpSp>
          <p:pic>
            <p:nvPicPr>
              <p:cNvPr id="193" name="Picture 192"/>
              <p:cNvPicPr>
                <a:picLocks noChangeAspect="1"/>
              </p:cNvPicPr>
              <p:nvPr/>
            </p:nvPicPr>
            <p:blipFill>
              <a:blip r:embed="rId4"/>
              <a:stretch>
                <a:fillRect/>
              </a:stretch>
            </p:blipFill>
            <p:spPr>
              <a:xfrm>
                <a:off x="1850282" y="1895243"/>
                <a:ext cx="911973" cy="419868"/>
              </a:xfrm>
              <a:prstGeom prst="rect">
                <a:avLst/>
              </a:prstGeom>
            </p:spPr>
          </p:pic>
        </p:grpSp>
        <p:pic>
          <p:nvPicPr>
            <p:cNvPr id="195" name="Picture 194"/>
            <p:cNvPicPr>
              <a:picLocks noChangeAspect="1"/>
            </p:cNvPicPr>
            <p:nvPr/>
          </p:nvPicPr>
          <p:blipFill>
            <a:blip r:embed="rId5"/>
            <a:stretch>
              <a:fillRect/>
            </a:stretch>
          </p:blipFill>
          <p:spPr>
            <a:xfrm>
              <a:off x="6950625" y="3739746"/>
              <a:ext cx="1075019" cy="579471"/>
            </a:xfrm>
            <a:prstGeom prst="rect">
              <a:avLst/>
            </a:prstGeom>
          </p:spPr>
        </p:pic>
        <p:pic>
          <p:nvPicPr>
            <p:cNvPr id="196" name="Picture 195"/>
            <p:cNvPicPr>
              <a:picLocks noChangeAspect="1"/>
            </p:cNvPicPr>
            <p:nvPr/>
          </p:nvPicPr>
          <p:blipFill>
            <a:blip r:embed="rId6"/>
            <a:stretch>
              <a:fillRect/>
            </a:stretch>
          </p:blipFill>
          <p:spPr>
            <a:xfrm>
              <a:off x="2864568" y="5162992"/>
              <a:ext cx="1376726" cy="354772"/>
            </a:xfrm>
            <a:prstGeom prst="rect">
              <a:avLst/>
            </a:prstGeom>
          </p:spPr>
        </p:pic>
        <p:grpSp>
          <p:nvGrpSpPr>
            <p:cNvPr id="204" name="Group 203"/>
            <p:cNvGrpSpPr/>
            <p:nvPr/>
          </p:nvGrpSpPr>
          <p:grpSpPr>
            <a:xfrm>
              <a:off x="4563491" y="1365423"/>
              <a:ext cx="1870113" cy="2305712"/>
              <a:chOff x="2012256" y="1072894"/>
              <a:chExt cx="1870113" cy="2305712"/>
            </a:xfrm>
          </p:grpSpPr>
          <p:cxnSp>
            <p:nvCxnSpPr>
              <p:cNvPr id="206" name="Straight Connector 205"/>
              <p:cNvCxnSpPr/>
              <p:nvPr/>
            </p:nvCxnSpPr>
            <p:spPr>
              <a:xfrm>
                <a:off x="2947312" y="2920247"/>
                <a:ext cx="0" cy="458359"/>
              </a:xfrm>
              <a:prstGeom prst="line">
                <a:avLst/>
              </a:prstGeom>
              <a:ln w="19050" cmpd="sng">
                <a:solidFill>
                  <a:srgbClr val="244C5A"/>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207" name="Group 206"/>
              <p:cNvGrpSpPr/>
              <p:nvPr/>
            </p:nvGrpSpPr>
            <p:grpSpPr>
              <a:xfrm>
                <a:off x="2012256" y="1072894"/>
                <a:ext cx="1870113" cy="2090831"/>
                <a:chOff x="1012484" y="1327885"/>
                <a:chExt cx="1861539" cy="2081245"/>
              </a:xfrm>
            </p:grpSpPr>
            <p:sp>
              <p:nvSpPr>
                <p:cNvPr id="209"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chemeClr val="accent2">
                    <a:lumMod val="20000"/>
                    <a:lumOff val="80000"/>
                  </a:schemeClr>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210" name="object 201"/>
                <p:cNvSpPr/>
                <p:nvPr/>
              </p:nvSpPr>
              <p:spPr>
                <a:xfrm>
                  <a:off x="1116458" y="1444130"/>
                  <a:ext cx="1653591"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sp>
            <p:nvSpPr>
              <p:cNvPr id="208" name="TextBox 207"/>
              <p:cNvSpPr txBox="1"/>
              <p:nvPr/>
            </p:nvSpPr>
            <p:spPr>
              <a:xfrm>
                <a:off x="2401289" y="2099567"/>
                <a:ext cx="1128881" cy="528350"/>
              </a:xfrm>
              <a:prstGeom prst="rect">
                <a:avLst/>
              </a:prstGeom>
              <a:noFill/>
            </p:spPr>
            <p:txBody>
              <a:bodyPr wrap="square" rtlCol="0">
                <a:spAutoFit/>
              </a:bodyPr>
              <a:lstStyle/>
              <a:p>
                <a:pPr algn="ctr">
                  <a:lnSpc>
                    <a:spcPts val="1700"/>
                  </a:lnSpc>
                </a:pPr>
                <a:r>
                  <a:rPr lang="en-US" sz="1600" b="1" dirty="0" smtClean="0">
                    <a:solidFill>
                      <a:schemeClr val="bg1"/>
                    </a:solidFill>
                    <a:latin typeface="Arial"/>
                    <a:cs typeface="Arial"/>
                  </a:rPr>
                  <a:t>1996</a:t>
                </a:r>
                <a:br>
                  <a:rPr lang="en-US" sz="1600" b="1" dirty="0" smtClean="0">
                    <a:solidFill>
                      <a:schemeClr val="bg1"/>
                    </a:solidFill>
                    <a:latin typeface="Arial"/>
                    <a:cs typeface="Arial"/>
                  </a:rPr>
                </a:br>
                <a:r>
                  <a:rPr lang="en-US" sz="1600" b="1" dirty="0" smtClean="0">
                    <a:solidFill>
                      <a:schemeClr val="bg1"/>
                    </a:solidFill>
                    <a:latin typeface="Arial"/>
                    <a:cs typeface="Arial"/>
                  </a:rPr>
                  <a:t>Oct. 2013</a:t>
                </a:r>
              </a:p>
            </p:txBody>
          </p:sp>
        </p:grpSp>
        <p:pic>
          <p:nvPicPr>
            <p:cNvPr id="211" name="Picture 210"/>
            <p:cNvPicPr>
              <a:picLocks noChangeAspect="1"/>
            </p:cNvPicPr>
            <p:nvPr/>
          </p:nvPicPr>
          <p:blipFill>
            <a:blip r:embed="rId7"/>
            <a:stretch>
              <a:fillRect/>
            </a:stretch>
          </p:blipFill>
          <p:spPr>
            <a:xfrm>
              <a:off x="5009597" y="1910869"/>
              <a:ext cx="992314" cy="392516"/>
            </a:xfrm>
            <a:prstGeom prst="rect">
              <a:avLst/>
            </a:prstGeom>
          </p:spPr>
        </p:pic>
      </p:grpSp>
      <p:sp>
        <p:nvSpPr>
          <p:cNvPr id="212" name="TextBox 211"/>
          <p:cNvSpPr txBox="1"/>
          <p:nvPr/>
        </p:nvSpPr>
        <p:spPr>
          <a:xfrm>
            <a:off x="574987" y="4146015"/>
            <a:ext cx="2618987" cy="1569660"/>
          </a:xfrm>
          <a:prstGeom prst="rect">
            <a:avLst/>
          </a:prstGeom>
          <a:noFill/>
        </p:spPr>
        <p:txBody>
          <a:bodyPr wrap="none" rtlCol="0">
            <a:spAutoFit/>
          </a:bodyPr>
          <a:lstStyle/>
          <a:p>
            <a:r>
              <a:rPr lang="en-US" sz="1600" b="1" dirty="0" smtClean="0"/>
              <a:t>Ixia: </a:t>
            </a:r>
            <a:r>
              <a:rPr lang="en-US" sz="1600" dirty="0" smtClean="0"/>
              <a:t/>
            </a:r>
            <a:br>
              <a:rPr lang="en-US" sz="1600" dirty="0" smtClean="0"/>
            </a:br>
            <a:r>
              <a:rPr lang="en-US" sz="1600" dirty="0" smtClean="0"/>
              <a:t>&gt; </a:t>
            </a:r>
            <a:r>
              <a:rPr lang="ru-RU" sz="1600" dirty="0" smtClean="0"/>
              <a:t>Основана в</a:t>
            </a:r>
            <a:r>
              <a:rPr lang="en-US" sz="1600" dirty="0" smtClean="0"/>
              <a:t> 1997</a:t>
            </a:r>
          </a:p>
          <a:p>
            <a:r>
              <a:rPr lang="en-US" sz="1600" dirty="0" smtClean="0"/>
              <a:t>&gt; </a:t>
            </a:r>
            <a:r>
              <a:rPr lang="ru-RU" sz="1600" dirty="0" smtClean="0"/>
              <a:t>Активное тестирование</a:t>
            </a:r>
            <a:r>
              <a:rPr lang="en-US" sz="1600" dirty="0" smtClean="0"/>
              <a:t/>
            </a:r>
            <a:br>
              <a:rPr lang="en-US" sz="1600" dirty="0" smtClean="0"/>
            </a:br>
            <a:r>
              <a:rPr lang="en-US" sz="1600" dirty="0" smtClean="0"/>
              <a:t>    &gt; IP </a:t>
            </a:r>
            <a:r>
              <a:rPr lang="ru-RU" sz="1600" dirty="0" smtClean="0"/>
              <a:t>сети</a:t>
            </a:r>
            <a:r>
              <a:rPr lang="en-US" sz="1600" dirty="0" smtClean="0"/>
              <a:t>,</a:t>
            </a:r>
            <a:br>
              <a:rPr lang="en-US" sz="1600" dirty="0" smtClean="0"/>
            </a:br>
            <a:r>
              <a:rPr lang="en-US" sz="1600" dirty="0" smtClean="0"/>
              <a:t>    &gt; </a:t>
            </a:r>
            <a:r>
              <a:rPr lang="en-US" sz="1600" dirty="0" err="1" smtClean="0"/>
              <a:t>Wifi</a:t>
            </a:r>
            <a:r>
              <a:rPr lang="en-US" sz="1600" dirty="0" smtClean="0"/>
              <a:t>  </a:t>
            </a:r>
            <a:br>
              <a:rPr lang="en-US" sz="1600" dirty="0" smtClean="0"/>
            </a:br>
            <a:r>
              <a:rPr lang="en-US" sz="1600" dirty="0" smtClean="0"/>
              <a:t>    &gt; 3G/LTE</a:t>
            </a:r>
            <a:endParaRPr lang="en-US" sz="1600" dirty="0"/>
          </a:p>
        </p:txBody>
      </p:sp>
      <p:sp>
        <p:nvSpPr>
          <p:cNvPr id="213" name="TextBox 212"/>
          <p:cNvSpPr txBox="1"/>
          <p:nvPr/>
        </p:nvSpPr>
        <p:spPr>
          <a:xfrm>
            <a:off x="574987" y="1613347"/>
            <a:ext cx="2834430" cy="1323439"/>
          </a:xfrm>
          <a:prstGeom prst="rect">
            <a:avLst/>
          </a:prstGeom>
          <a:noFill/>
        </p:spPr>
        <p:txBody>
          <a:bodyPr wrap="none" rtlCol="0">
            <a:spAutoFit/>
          </a:bodyPr>
          <a:lstStyle/>
          <a:p>
            <a:r>
              <a:rPr lang="en-US" sz="1600" b="1" dirty="0" err="1" smtClean="0"/>
              <a:t>Anue</a:t>
            </a:r>
            <a:r>
              <a:rPr lang="en-US" sz="1600" b="1" dirty="0" smtClean="0"/>
              <a:t> Systems: </a:t>
            </a:r>
            <a:r>
              <a:rPr lang="en-US" sz="1600" dirty="0" smtClean="0"/>
              <a:t/>
            </a:r>
            <a:br>
              <a:rPr lang="en-US" sz="1600" dirty="0" smtClean="0"/>
            </a:br>
            <a:r>
              <a:rPr lang="en-US" sz="1600" dirty="0" smtClean="0"/>
              <a:t>&gt; </a:t>
            </a:r>
            <a:r>
              <a:rPr lang="ru-RU" sz="1600" dirty="0" smtClean="0"/>
              <a:t>Сетевой мониторинг</a:t>
            </a:r>
            <a:r>
              <a:rPr lang="en-US" sz="1600" dirty="0" smtClean="0"/>
              <a:t>: </a:t>
            </a:r>
            <a:br>
              <a:rPr lang="en-US" sz="1600" dirty="0" smtClean="0"/>
            </a:br>
            <a:r>
              <a:rPr lang="en-US" sz="1600" dirty="0" smtClean="0"/>
              <a:t>    &gt; Packet Brokers (NTO)</a:t>
            </a:r>
            <a:br>
              <a:rPr lang="en-US" sz="1600" dirty="0" smtClean="0"/>
            </a:br>
            <a:r>
              <a:rPr lang="en-US" sz="1600" dirty="0" smtClean="0"/>
              <a:t>&gt; </a:t>
            </a:r>
            <a:r>
              <a:rPr lang="ru-RU" sz="1600" dirty="0" smtClean="0"/>
              <a:t>Сетевое тестирование</a:t>
            </a:r>
            <a:r>
              <a:rPr lang="en-US" sz="1600" dirty="0" smtClean="0"/>
              <a:t>: </a:t>
            </a:r>
            <a:br>
              <a:rPr lang="en-US" sz="1600" dirty="0" smtClean="0"/>
            </a:br>
            <a:r>
              <a:rPr lang="en-US" sz="1600" dirty="0" smtClean="0"/>
              <a:t>    &gt; Impairment Generator    </a:t>
            </a:r>
            <a:endParaRPr lang="en-US" sz="1600" dirty="0"/>
          </a:p>
        </p:txBody>
      </p:sp>
      <p:sp>
        <p:nvSpPr>
          <p:cNvPr id="214" name="TextBox 213"/>
          <p:cNvSpPr txBox="1"/>
          <p:nvPr/>
        </p:nvSpPr>
        <p:spPr>
          <a:xfrm>
            <a:off x="6914801" y="4682787"/>
            <a:ext cx="3049168" cy="830997"/>
          </a:xfrm>
          <a:prstGeom prst="rect">
            <a:avLst/>
          </a:prstGeom>
          <a:noFill/>
        </p:spPr>
        <p:txBody>
          <a:bodyPr wrap="none" rtlCol="0">
            <a:spAutoFit/>
          </a:bodyPr>
          <a:lstStyle/>
          <a:p>
            <a:r>
              <a:rPr lang="en-US" sz="1600" b="1" dirty="0" err="1" smtClean="0"/>
              <a:t>BreakingPoint</a:t>
            </a:r>
            <a:r>
              <a:rPr lang="en-US" sz="1600" b="1" dirty="0" smtClean="0"/>
              <a:t>: </a:t>
            </a:r>
            <a:r>
              <a:rPr lang="en-US" sz="1600" dirty="0" smtClean="0"/>
              <a:t/>
            </a:r>
            <a:br>
              <a:rPr lang="en-US" sz="1600" dirty="0" smtClean="0"/>
            </a:br>
            <a:r>
              <a:rPr lang="en-US" sz="1600" dirty="0" smtClean="0"/>
              <a:t>&gt; </a:t>
            </a:r>
            <a:r>
              <a:rPr lang="ru-RU" sz="1600" dirty="0" smtClean="0"/>
              <a:t>Тестирование безопасности</a:t>
            </a:r>
            <a:r>
              <a:rPr lang="en-US" sz="1600" dirty="0" smtClean="0"/>
              <a:t/>
            </a:r>
            <a:br>
              <a:rPr lang="en-US" sz="1600" dirty="0" smtClean="0"/>
            </a:br>
            <a:r>
              <a:rPr lang="en-US" sz="1600" dirty="0" smtClean="0"/>
              <a:t>&gt; </a:t>
            </a:r>
            <a:r>
              <a:rPr lang="ru-RU" sz="1600" dirty="0" smtClean="0"/>
              <a:t>Аналитика атак</a:t>
            </a:r>
            <a:endParaRPr lang="en-US" sz="1600" dirty="0" smtClean="0"/>
          </a:p>
        </p:txBody>
      </p:sp>
      <p:sp>
        <p:nvSpPr>
          <p:cNvPr id="215" name="TextBox 214"/>
          <p:cNvSpPr txBox="1"/>
          <p:nvPr/>
        </p:nvSpPr>
        <p:spPr>
          <a:xfrm>
            <a:off x="9022114" y="1532301"/>
            <a:ext cx="3077766" cy="1323439"/>
          </a:xfrm>
          <a:prstGeom prst="rect">
            <a:avLst/>
          </a:prstGeom>
          <a:noFill/>
        </p:spPr>
        <p:txBody>
          <a:bodyPr wrap="none" rtlCol="0">
            <a:spAutoFit/>
          </a:bodyPr>
          <a:lstStyle/>
          <a:p>
            <a:r>
              <a:rPr lang="en-US" sz="1600" b="1" dirty="0" err="1" smtClean="0"/>
              <a:t>NetOptics</a:t>
            </a:r>
            <a:r>
              <a:rPr lang="en-US" sz="1600" b="1" dirty="0" smtClean="0"/>
              <a:t>: </a:t>
            </a:r>
            <a:r>
              <a:rPr lang="en-US" sz="1600" dirty="0" smtClean="0"/>
              <a:t/>
            </a:r>
            <a:br>
              <a:rPr lang="en-US" sz="1600" dirty="0" smtClean="0"/>
            </a:br>
            <a:r>
              <a:rPr lang="en-US" sz="1600" dirty="0" smtClean="0"/>
              <a:t>&gt;  </a:t>
            </a:r>
            <a:r>
              <a:rPr lang="ru-RU" sz="1600" dirty="0" smtClean="0"/>
              <a:t>Сетевой мониторинг</a:t>
            </a:r>
            <a:r>
              <a:rPr lang="en-US" sz="1600" dirty="0" smtClean="0"/>
              <a:t>: </a:t>
            </a:r>
            <a:br>
              <a:rPr lang="en-US" sz="1600" dirty="0" smtClean="0"/>
            </a:br>
            <a:r>
              <a:rPr lang="en-US" sz="1600" dirty="0" smtClean="0"/>
              <a:t>    &gt; Packet Brokers (</a:t>
            </a:r>
            <a:r>
              <a:rPr lang="en-US" sz="1600" dirty="0" err="1" smtClean="0"/>
              <a:t>xStream</a:t>
            </a:r>
            <a:r>
              <a:rPr lang="en-US" sz="1600" dirty="0" smtClean="0"/>
              <a:t>)</a:t>
            </a:r>
            <a:br>
              <a:rPr lang="en-US" sz="1600" dirty="0" smtClean="0"/>
            </a:br>
            <a:r>
              <a:rPr lang="en-US" sz="1600" dirty="0" smtClean="0"/>
              <a:t>    &gt; Inline Security (</a:t>
            </a:r>
            <a:r>
              <a:rPr lang="en-US" sz="1600" dirty="0" err="1" smtClean="0"/>
              <a:t>BypassTap</a:t>
            </a:r>
            <a:r>
              <a:rPr lang="en-US" sz="1600" dirty="0" smtClean="0"/>
              <a:t>)</a:t>
            </a:r>
            <a:br>
              <a:rPr lang="en-US" sz="1600" dirty="0" smtClean="0"/>
            </a:br>
            <a:r>
              <a:rPr lang="en-US" sz="1600" dirty="0" smtClean="0"/>
              <a:t>    &gt; </a:t>
            </a:r>
            <a:r>
              <a:rPr lang="ru-RU" sz="1600" dirty="0" smtClean="0"/>
              <a:t>Сетевые </a:t>
            </a:r>
            <a:r>
              <a:rPr lang="ru-RU" sz="1600" dirty="0" err="1" smtClean="0"/>
              <a:t>ответвлители</a:t>
            </a:r>
            <a:endParaRPr lang="en-US" sz="1600" dirty="0"/>
          </a:p>
        </p:txBody>
      </p:sp>
      <p:sp>
        <p:nvSpPr>
          <p:cNvPr id="34" name="Title 1"/>
          <p:cNvSpPr>
            <a:spLocks noGrp="1"/>
          </p:cNvSpPr>
          <p:nvPr>
            <p:ph type="title"/>
          </p:nvPr>
        </p:nvSpPr>
        <p:spPr>
          <a:xfrm>
            <a:off x="252548" y="170326"/>
            <a:ext cx="10583862" cy="568325"/>
          </a:xfrm>
        </p:spPr>
        <p:txBody>
          <a:bodyPr/>
          <a:lstStyle/>
          <a:p>
            <a:pPr eaLnBrk="1" fontAlgn="auto" hangingPunct="1">
              <a:spcAft>
                <a:spcPts val="0"/>
              </a:spcAft>
              <a:defRPr/>
            </a:pPr>
            <a:r>
              <a:rPr lang="ru-RU" dirty="0" smtClean="0"/>
              <a:t>НАША ИСТОРИЯ И КОМПЕТЕНЦИИ</a:t>
            </a:r>
            <a:endParaRPr lang="en-US" dirty="0"/>
          </a:p>
        </p:txBody>
      </p:sp>
    </p:spTree>
    <p:extLst>
      <p:ext uri="{BB962C8B-B14F-4D97-AF65-F5344CB8AC3E}">
        <p14:creationId xmlns:p14="http://schemas.microsoft.com/office/powerpoint/2010/main" val="410577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0932" y="1919111"/>
            <a:ext cx="8008068" cy="4489434"/>
          </a:xfrm>
          <a:prstGeom prst="rect">
            <a:avLst/>
          </a:prstGeom>
        </p:spPr>
      </p:pic>
      <p:sp>
        <p:nvSpPr>
          <p:cNvPr id="2" name="Title 1"/>
          <p:cNvSpPr>
            <a:spLocks noGrp="1"/>
          </p:cNvSpPr>
          <p:nvPr>
            <p:ph type="title"/>
          </p:nvPr>
        </p:nvSpPr>
        <p:spPr/>
        <p:txBody>
          <a:bodyPr/>
          <a:lstStyle/>
          <a:p>
            <a:r>
              <a:rPr lang="ru-RU" dirty="0" smtClean="0"/>
              <a:t>ГЛОБАЛЬНАЯ ПОДДЕРЖКА МИРОВОГО УРОВНЯ</a:t>
            </a:r>
            <a:endParaRPr lang="en-US" dirty="0"/>
          </a:p>
        </p:txBody>
      </p:sp>
      <p:sp>
        <p:nvSpPr>
          <p:cNvPr id="78" name="Rectangle 77"/>
          <p:cNvSpPr/>
          <p:nvPr/>
        </p:nvSpPr>
        <p:spPr bwMode="auto">
          <a:xfrm>
            <a:off x="9566565" y="1634978"/>
            <a:ext cx="1909680" cy="541182"/>
          </a:xfrm>
          <a:prstGeom prst="rect">
            <a:avLst/>
          </a:prstGeom>
          <a:noFill/>
          <a:ln w="3175">
            <a:noFill/>
            <a:prstDash val="solid"/>
            <a:round/>
            <a:headEnd/>
            <a:tailEnd/>
          </a:ln>
          <a:effectLst/>
        </p:spPr>
        <p:txBody>
          <a:bodyPr vert="horz" wrap="square" lIns="0" tIns="0" rIns="0" bIns="0" numCol="1" anchor="ctr" anchorCtr="0" compatLnSpc="1">
            <a:prstTxWarp prst="textNoShape">
              <a:avLst/>
            </a:prstTxWarp>
          </a:bodyPr>
          <a:lstStyle/>
          <a:p>
            <a:pPr>
              <a:lnSpc>
                <a:spcPts val="2300"/>
              </a:lnSpc>
              <a:spcBef>
                <a:spcPts val="1500"/>
              </a:spcBef>
              <a:buClr>
                <a:schemeClr val="accent2"/>
              </a:buClr>
              <a:buSzPct val="100000"/>
            </a:pPr>
            <a:r>
              <a:rPr lang="ru-RU" sz="2000" dirty="0" smtClean="0">
                <a:solidFill>
                  <a:schemeClr val="accent4"/>
                </a:solidFill>
                <a:latin typeface="Arial" panose="020B0604020202020204" pitchFamily="34" charset="0"/>
                <a:cs typeface="Arial" panose="020B0604020202020204" pitchFamily="34" charset="0"/>
              </a:rPr>
              <a:t>Экспертная команда </a:t>
            </a:r>
            <a:r>
              <a:rPr lang="en-US" sz="2000" dirty="0" smtClean="0">
                <a:solidFill>
                  <a:schemeClr val="accent4"/>
                </a:solidFill>
                <a:latin typeface="Arial" panose="020B0604020202020204" pitchFamily="34" charset="0"/>
                <a:cs typeface="Arial" panose="020B0604020202020204" pitchFamily="34" charset="0"/>
              </a:rPr>
              <a:t>&gt;100 </a:t>
            </a:r>
            <a:r>
              <a:rPr lang="ru-RU" sz="2000" dirty="0" smtClean="0">
                <a:solidFill>
                  <a:schemeClr val="accent4"/>
                </a:solidFill>
                <a:latin typeface="Arial" panose="020B0604020202020204" pitchFamily="34" charset="0"/>
                <a:cs typeface="Arial" panose="020B0604020202020204" pitchFamily="34" charset="0"/>
              </a:rPr>
              <a:t>инженеров</a:t>
            </a:r>
            <a:endParaRPr lang="en-US" sz="2000" dirty="0">
              <a:solidFill>
                <a:schemeClr val="accent4"/>
              </a:solidFill>
              <a:latin typeface="Arial" panose="020B0604020202020204" pitchFamily="34" charset="0"/>
              <a:cs typeface="Arial" panose="020B0604020202020204" pitchFamily="34" charset="0"/>
            </a:endParaRPr>
          </a:p>
        </p:txBody>
      </p:sp>
      <p:sp>
        <p:nvSpPr>
          <p:cNvPr id="79" name="Rectangle 78"/>
          <p:cNvSpPr/>
          <p:nvPr/>
        </p:nvSpPr>
        <p:spPr bwMode="auto">
          <a:xfrm>
            <a:off x="9537624" y="5379356"/>
            <a:ext cx="2241682" cy="562852"/>
          </a:xfrm>
          <a:prstGeom prst="rect">
            <a:avLst/>
          </a:prstGeom>
          <a:noFill/>
          <a:ln w="3175">
            <a:noFill/>
            <a:prstDash val="solid"/>
            <a:round/>
            <a:headEnd/>
            <a:tailEnd/>
          </a:ln>
          <a:effectLst/>
        </p:spPr>
        <p:txBody>
          <a:bodyPr vert="horz" wrap="square" lIns="0" tIns="0" rIns="0" bIns="0" numCol="1" anchor="ctr" anchorCtr="0" compatLnSpc="1">
            <a:prstTxWarp prst="textNoShape">
              <a:avLst/>
            </a:prstTxWarp>
          </a:bodyPr>
          <a:lstStyle/>
          <a:p>
            <a:pPr>
              <a:lnSpc>
                <a:spcPts val="2300"/>
              </a:lnSpc>
              <a:spcBef>
                <a:spcPts val="1500"/>
              </a:spcBef>
              <a:buClr>
                <a:schemeClr val="accent2"/>
              </a:buClr>
              <a:buSzPct val="100000"/>
            </a:pPr>
            <a:r>
              <a:rPr lang="ru-RU" sz="2000" dirty="0" smtClean="0">
                <a:solidFill>
                  <a:schemeClr val="accent4"/>
                </a:solidFill>
                <a:latin typeface="Arial" panose="020B0604020202020204" pitchFamily="34" charset="0"/>
                <a:cs typeface="Arial" panose="020B0604020202020204" pitchFamily="34" charset="0"/>
              </a:rPr>
              <a:t>Доказанная поддержка высокого уровня</a:t>
            </a:r>
            <a:endParaRPr lang="en-US" sz="2000" dirty="0">
              <a:solidFill>
                <a:schemeClr val="accent4"/>
              </a:solidFill>
              <a:latin typeface="Arial" panose="020B0604020202020204" pitchFamily="34" charset="0"/>
              <a:cs typeface="Arial" panose="020B0604020202020204" pitchFamily="34" charset="0"/>
            </a:endParaRPr>
          </a:p>
        </p:txBody>
      </p:sp>
      <p:sp>
        <p:nvSpPr>
          <p:cNvPr id="80" name="Rectangle 79"/>
          <p:cNvSpPr/>
          <p:nvPr/>
        </p:nvSpPr>
        <p:spPr bwMode="auto">
          <a:xfrm>
            <a:off x="9537624" y="2644573"/>
            <a:ext cx="1909680" cy="593410"/>
          </a:xfrm>
          <a:prstGeom prst="rect">
            <a:avLst/>
          </a:prstGeom>
          <a:noFill/>
          <a:ln w="3175">
            <a:noFill/>
            <a:prstDash val="solid"/>
            <a:round/>
            <a:headEnd/>
            <a:tailEnd/>
          </a:ln>
          <a:effectLst/>
        </p:spPr>
        <p:txBody>
          <a:bodyPr vert="horz" wrap="square" lIns="0" tIns="0" rIns="0" bIns="0" numCol="1" anchor="ctr" anchorCtr="0" compatLnSpc="1">
            <a:prstTxWarp prst="textNoShape">
              <a:avLst/>
            </a:prstTxWarp>
          </a:bodyPr>
          <a:lstStyle/>
          <a:p>
            <a:pPr>
              <a:lnSpc>
                <a:spcPts val="2300"/>
              </a:lnSpc>
              <a:spcBef>
                <a:spcPts val="1500"/>
              </a:spcBef>
              <a:buClr>
                <a:schemeClr val="accent2"/>
              </a:buClr>
              <a:buSzPct val="100000"/>
            </a:pPr>
            <a:r>
              <a:rPr lang="ru-RU" sz="2000" dirty="0" smtClean="0">
                <a:solidFill>
                  <a:schemeClr val="accent4"/>
                </a:solidFill>
                <a:latin typeface="Arial" panose="020B0604020202020204" pitchFamily="34" charset="0"/>
                <a:cs typeface="Arial" panose="020B0604020202020204" pitchFamily="34" charset="0"/>
              </a:rPr>
              <a:t>Всегда на связи</a:t>
            </a:r>
            <a:r>
              <a:rPr lang="en-US" sz="2000" dirty="0" smtClean="0">
                <a:solidFill>
                  <a:schemeClr val="accent4"/>
                </a:solidFill>
                <a:latin typeface="Arial" panose="020B0604020202020204" pitchFamily="34" charset="0"/>
                <a:cs typeface="Arial" panose="020B0604020202020204" pitchFamily="34" charset="0"/>
              </a:rPr>
              <a:t> </a:t>
            </a:r>
            <a:br>
              <a:rPr lang="en-US" sz="2000" dirty="0" smtClean="0">
                <a:solidFill>
                  <a:schemeClr val="accent4"/>
                </a:solidFill>
                <a:latin typeface="Arial" panose="020B0604020202020204" pitchFamily="34" charset="0"/>
                <a:cs typeface="Arial" panose="020B0604020202020204" pitchFamily="34" charset="0"/>
              </a:rPr>
            </a:br>
            <a:r>
              <a:rPr lang="en-US" sz="2000" dirty="0" smtClean="0">
                <a:solidFill>
                  <a:schemeClr val="accent4"/>
                </a:solidFill>
                <a:latin typeface="Arial" panose="020B0604020202020204" pitchFamily="34" charset="0"/>
                <a:cs typeface="Arial" panose="020B0604020202020204" pitchFamily="34" charset="0"/>
              </a:rPr>
              <a:t>24x7 </a:t>
            </a:r>
            <a:r>
              <a:rPr lang="ru-RU" sz="2000" dirty="0" smtClean="0">
                <a:solidFill>
                  <a:schemeClr val="accent4"/>
                </a:solidFill>
                <a:latin typeface="Arial" panose="020B0604020202020204" pitchFamily="34" charset="0"/>
                <a:cs typeface="Arial" panose="020B0604020202020204" pitchFamily="34" charset="0"/>
              </a:rPr>
              <a:t>доступность</a:t>
            </a:r>
            <a:endParaRPr lang="en-US" sz="2000" dirty="0">
              <a:solidFill>
                <a:schemeClr val="accent4"/>
              </a:solidFill>
              <a:latin typeface="Arial" panose="020B0604020202020204" pitchFamily="34" charset="0"/>
              <a:cs typeface="Arial" panose="020B0604020202020204" pitchFamily="34" charset="0"/>
            </a:endParaRPr>
          </a:p>
        </p:txBody>
      </p:sp>
      <p:sp>
        <p:nvSpPr>
          <p:cNvPr id="81" name="Rectangle 80"/>
          <p:cNvSpPr/>
          <p:nvPr/>
        </p:nvSpPr>
        <p:spPr bwMode="auto">
          <a:xfrm>
            <a:off x="9537624" y="3898126"/>
            <a:ext cx="1649917" cy="616412"/>
          </a:xfrm>
          <a:prstGeom prst="rect">
            <a:avLst/>
          </a:prstGeom>
          <a:noFill/>
          <a:ln w="3175">
            <a:noFill/>
            <a:prstDash val="solid"/>
            <a:round/>
            <a:headEnd/>
            <a:tailEnd/>
          </a:ln>
          <a:effectLst/>
        </p:spPr>
        <p:txBody>
          <a:bodyPr vert="horz" wrap="square" lIns="0" tIns="0" rIns="0" bIns="0" numCol="1" anchor="ctr" anchorCtr="0" compatLnSpc="1">
            <a:prstTxWarp prst="textNoShape">
              <a:avLst/>
            </a:prstTxWarp>
          </a:bodyPr>
          <a:lstStyle/>
          <a:p>
            <a:pPr>
              <a:lnSpc>
                <a:spcPts val="2300"/>
              </a:lnSpc>
              <a:spcBef>
                <a:spcPts val="1500"/>
              </a:spcBef>
              <a:buClr>
                <a:schemeClr val="accent2"/>
              </a:buClr>
              <a:buSzPct val="100000"/>
            </a:pPr>
            <a:r>
              <a:rPr lang="ru-RU" sz="2000" dirty="0" smtClean="0">
                <a:solidFill>
                  <a:schemeClr val="accent4"/>
                </a:solidFill>
                <a:latin typeface="Arial" panose="020B0604020202020204" pitchFamily="34" charset="0"/>
                <a:cs typeface="Arial" panose="020B0604020202020204" pitchFamily="34" charset="0"/>
              </a:rPr>
              <a:t>Лучшие в отрасли инструменты поддержки</a:t>
            </a:r>
            <a:endParaRPr lang="en-US" sz="2000" dirty="0">
              <a:solidFill>
                <a:schemeClr val="accent4"/>
              </a:solidFill>
              <a:latin typeface="Arial" panose="020B0604020202020204" pitchFamily="34" charset="0"/>
              <a:cs typeface="Arial" panose="020B0604020202020204" pitchFamily="34" charset="0"/>
            </a:endParaRPr>
          </a:p>
        </p:txBody>
      </p:sp>
      <p:grpSp>
        <p:nvGrpSpPr>
          <p:cNvPr id="3" name="Group 2"/>
          <p:cNvGrpSpPr/>
          <p:nvPr/>
        </p:nvGrpSpPr>
        <p:grpSpPr>
          <a:xfrm>
            <a:off x="934836" y="2595662"/>
            <a:ext cx="7260429" cy="2943814"/>
            <a:chOff x="934836" y="2595662"/>
            <a:chExt cx="7260429" cy="2943814"/>
          </a:xfrm>
        </p:grpSpPr>
        <p:sp>
          <p:nvSpPr>
            <p:cNvPr id="83" name="Oval 82"/>
            <p:cNvSpPr/>
            <p:nvPr/>
          </p:nvSpPr>
          <p:spPr>
            <a:xfrm>
              <a:off x="2029986" y="3217663"/>
              <a:ext cx="219456" cy="221429"/>
            </a:xfrm>
            <a:prstGeom prst="ellipse">
              <a:avLst/>
            </a:prstGeom>
            <a:solidFill>
              <a:srgbClr val="003A5D"/>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4" name="Oval 83"/>
            <p:cNvSpPr>
              <a:spLocks noChangeAspect="1"/>
            </p:cNvSpPr>
            <p:nvPr/>
          </p:nvSpPr>
          <p:spPr>
            <a:xfrm>
              <a:off x="1077759" y="3334006"/>
              <a:ext cx="395020" cy="398572"/>
            </a:xfrm>
            <a:prstGeom prst="ellipse">
              <a:avLst/>
            </a:prstGeom>
            <a:solidFill>
              <a:schemeClr val="accent3"/>
            </a:solidFill>
            <a:ln w="317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5" name="Oval 84"/>
            <p:cNvSpPr/>
            <p:nvPr/>
          </p:nvSpPr>
          <p:spPr>
            <a:xfrm>
              <a:off x="934836" y="3195742"/>
              <a:ext cx="219456" cy="221429"/>
            </a:xfrm>
            <a:prstGeom prst="ellipse">
              <a:avLst/>
            </a:prstGeom>
            <a:solidFill>
              <a:srgbClr val="003A5D"/>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6" name="Oval 85"/>
            <p:cNvSpPr/>
            <p:nvPr/>
          </p:nvSpPr>
          <p:spPr>
            <a:xfrm>
              <a:off x="1026558" y="2982579"/>
              <a:ext cx="219456" cy="221429"/>
            </a:xfrm>
            <a:prstGeom prst="ellipse">
              <a:avLst/>
            </a:prstGeom>
            <a:solidFill>
              <a:srgbClr val="003A5D"/>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7" name="Oval 86"/>
            <p:cNvSpPr/>
            <p:nvPr/>
          </p:nvSpPr>
          <p:spPr>
            <a:xfrm>
              <a:off x="1090439" y="2817091"/>
              <a:ext cx="219456" cy="221429"/>
            </a:xfrm>
            <a:prstGeom prst="ellipse">
              <a:avLst/>
            </a:prstGeom>
            <a:solidFill>
              <a:srgbClr val="003A5D"/>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8" name="Oval 87"/>
            <p:cNvSpPr/>
            <p:nvPr/>
          </p:nvSpPr>
          <p:spPr>
            <a:xfrm>
              <a:off x="2315029" y="2996234"/>
              <a:ext cx="219456" cy="221429"/>
            </a:xfrm>
            <a:prstGeom prst="ellipse">
              <a:avLst/>
            </a:prstGeom>
            <a:solidFill>
              <a:srgbClr val="003A5D"/>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89" name="Oval 88"/>
            <p:cNvSpPr/>
            <p:nvPr/>
          </p:nvSpPr>
          <p:spPr>
            <a:xfrm>
              <a:off x="1560699" y="3293091"/>
              <a:ext cx="219456" cy="221429"/>
            </a:xfrm>
            <a:prstGeom prst="ellipse">
              <a:avLst/>
            </a:prstGeom>
            <a:solidFill>
              <a:srgbClr val="003A5D"/>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0" name="Oval 89"/>
            <p:cNvSpPr/>
            <p:nvPr/>
          </p:nvSpPr>
          <p:spPr>
            <a:xfrm>
              <a:off x="5027592" y="3238185"/>
              <a:ext cx="219456" cy="221429"/>
            </a:xfrm>
            <a:prstGeom prst="ellipse">
              <a:avLst/>
            </a:prstGeom>
            <a:solidFill>
              <a:srgbClr val="003A5D"/>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1" name="Oval 90"/>
            <p:cNvSpPr>
              <a:spLocks noChangeAspect="1"/>
            </p:cNvSpPr>
            <p:nvPr/>
          </p:nvSpPr>
          <p:spPr>
            <a:xfrm>
              <a:off x="5027570" y="2927793"/>
              <a:ext cx="395020" cy="398572"/>
            </a:xfrm>
            <a:prstGeom prst="ellipse">
              <a:avLst/>
            </a:prstGeom>
            <a:solidFill>
              <a:schemeClr val="accent3"/>
            </a:solidFill>
            <a:ln w="317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2" name="Oval 91"/>
            <p:cNvSpPr/>
            <p:nvPr/>
          </p:nvSpPr>
          <p:spPr>
            <a:xfrm>
              <a:off x="4689991" y="2595662"/>
              <a:ext cx="219456" cy="221429"/>
            </a:xfrm>
            <a:prstGeom prst="ellipse">
              <a:avLst/>
            </a:prstGeom>
            <a:solidFill>
              <a:srgbClr val="003A5D"/>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3" name="Oval 92"/>
            <p:cNvSpPr>
              <a:spLocks noChangeAspect="1"/>
            </p:cNvSpPr>
            <p:nvPr/>
          </p:nvSpPr>
          <p:spPr>
            <a:xfrm>
              <a:off x="6159036" y="3947178"/>
              <a:ext cx="395020" cy="398572"/>
            </a:xfrm>
            <a:prstGeom prst="ellipse">
              <a:avLst/>
            </a:prstGeom>
            <a:solidFill>
              <a:schemeClr val="accent3"/>
            </a:solidFill>
            <a:ln w="317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4" name="Oval 93"/>
            <p:cNvSpPr/>
            <p:nvPr/>
          </p:nvSpPr>
          <p:spPr>
            <a:xfrm>
              <a:off x="7068666" y="4452437"/>
              <a:ext cx="219456" cy="221429"/>
            </a:xfrm>
            <a:prstGeom prst="ellipse">
              <a:avLst/>
            </a:prstGeom>
            <a:solidFill>
              <a:srgbClr val="003A5D"/>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5" name="Oval 94"/>
            <p:cNvSpPr/>
            <p:nvPr/>
          </p:nvSpPr>
          <p:spPr>
            <a:xfrm>
              <a:off x="7975809" y="5318047"/>
              <a:ext cx="219456" cy="221429"/>
            </a:xfrm>
            <a:prstGeom prst="ellipse">
              <a:avLst/>
            </a:prstGeom>
            <a:solidFill>
              <a:srgbClr val="003A5D"/>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6" name="Oval 95"/>
            <p:cNvSpPr/>
            <p:nvPr/>
          </p:nvSpPr>
          <p:spPr>
            <a:xfrm>
              <a:off x="7735654" y="3004203"/>
              <a:ext cx="219456" cy="221429"/>
            </a:xfrm>
            <a:prstGeom prst="ellipse">
              <a:avLst/>
            </a:prstGeom>
            <a:solidFill>
              <a:srgbClr val="003A5D"/>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7" name="Oval 96"/>
            <p:cNvSpPr/>
            <p:nvPr/>
          </p:nvSpPr>
          <p:spPr>
            <a:xfrm>
              <a:off x="7340883" y="3127470"/>
              <a:ext cx="219456" cy="221429"/>
            </a:xfrm>
            <a:prstGeom prst="ellipse">
              <a:avLst/>
            </a:prstGeom>
            <a:solidFill>
              <a:srgbClr val="003A5D"/>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8" name="Oval 97"/>
            <p:cNvSpPr/>
            <p:nvPr/>
          </p:nvSpPr>
          <p:spPr>
            <a:xfrm>
              <a:off x="7105309" y="3279870"/>
              <a:ext cx="219456" cy="221429"/>
            </a:xfrm>
            <a:prstGeom prst="ellipse">
              <a:avLst/>
            </a:prstGeom>
            <a:solidFill>
              <a:srgbClr val="003A5D"/>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99" name="Oval 98"/>
            <p:cNvSpPr/>
            <p:nvPr/>
          </p:nvSpPr>
          <p:spPr>
            <a:xfrm>
              <a:off x="7101963" y="3555447"/>
              <a:ext cx="219456" cy="221429"/>
            </a:xfrm>
            <a:prstGeom prst="ellipse">
              <a:avLst/>
            </a:prstGeom>
            <a:solidFill>
              <a:srgbClr val="003A5D"/>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0" name="Oval 99"/>
            <p:cNvSpPr/>
            <p:nvPr/>
          </p:nvSpPr>
          <p:spPr>
            <a:xfrm>
              <a:off x="6885853" y="3644725"/>
              <a:ext cx="219456" cy="221429"/>
            </a:xfrm>
            <a:prstGeom prst="ellipse">
              <a:avLst/>
            </a:prstGeom>
            <a:solidFill>
              <a:srgbClr val="003A5D"/>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101" name="Oval 100"/>
            <p:cNvSpPr/>
            <p:nvPr/>
          </p:nvSpPr>
          <p:spPr>
            <a:xfrm>
              <a:off x="6878994" y="3411189"/>
              <a:ext cx="219456" cy="221429"/>
            </a:xfrm>
            <a:prstGeom prst="ellipse">
              <a:avLst/>
            </a:prstGeom>
            <a:solidFill>
              <a:srgbClr val="003A5D"/>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grpSp>
      <p:sp>
        <p:nvSpPr>
          <p:cNvPr id="29" name="Right Brace 28"/>
          <p:cNvSpPr/>
          <p:nvPr/>
        </p:nvSpPr>
        <p:spPr>
          <a:xfrm>
            <a:off x="8692443" y="2241524"/>
            <a:ext cx="507999" cy="3981475"/>
          </a:xfrm>
          <a:prstGeom prst="rightBrace">
            <a:avLst>
              <a:gd name="adj1" fmla="val 43750"/>
              <a:gd name="adj2" fmla="val 45293"/>
            </a:avLst>
          </a:prstGeom>
          <a:noFill/>
          <a:ln w="19050" cap="flat" cmpd="sng" algn="ctr">
            <a:solidFill>
              <a:schemeClr val="accent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17A5C3"/>
                </a:solid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3119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childTnLst>
                                </p:cTn>
                              </p:par>
                            </p:childTnLst>
                          </p:cTn>
                        </p:par>
                        <p:par>
                          <p:cTn id="16" fill="hold">
                            <p:stCondLst>
                              <p:cond delay="2000"/>
                            </p:stCondLst>
                            <p:childTnLst>
                              <p:par>
                                <p:cTn id="17" presetID="10" presetClass="entr" presetSubtype="0" fill="hold" grpId="0" nodeType="afterEffect">
                                  <p:stCondLst>
                                    <p:cond delay="100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childTnLst>
                                </p:cTn>
                              </p:par>
                            </p:childTnLst>
                          </p:cTn>
                        </p:par>
                        <p:par>
                          <p:cTn id="20" fill="hold">
                            <p:stCondLst>
                              <p:cond delay="3500"/>
                            </p:stCondLst>
                            <p:childTnLst>
                              <p:par>
                                <p:cTn id="21" presetID="10" presetClass="entr" presetSubtype="0" fill="hold" grpId="0" nodeType="afterEffect">
                                  <p:stCondLst>
                                    <p:cond delay="100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500"/>
                                        <p:tgtEl>
                                          <p:spTgt spid="81"/>
                                        </p:tgtEl>
                                      </p:cBhvr>
                                    </p:animEffect>
                                  </p:childTnLst>
                                </p:cTn>
                              </p:par>
                            </p:childTnLst>
                          </p:cTn>
                        </p:par>
                        <p:par>
                          <p:cTn id="24" fill="hold">
                            <p:stCondLst>
                              <p:cond delay="5000"/>
                            </p:stCondLst>
                            <p:childTnLst>
                              <p:par>
                                <p:cTn id="25" presetID="10" presetClass="entr" presetSubtype="0" fill="hold" grpId="0" nodeType="afterEffect">
                                  <p:stCondLst>
                                    <p:cond delay="1000"/>
                                  </p:stCondLst>
                                  <p:childTnLst>
                                    <p:set>
                                      <p:cBhvr>
                                        <p:cTn id="26" dur="1" fill="hold">
                                          <p:stCondLst>
                                            <p:cond delay="0"/>
                                          </p:stCondLst>
                                        </p:cTn>
                                        <p:tgtEl>
                                          <p:spTgt spid="79"/>
                                        </p:tgtEl>
                                        <p:attrNameLst>
                                          <p:attrName>style.visibility</p:attrName>
                                        </p:attrNameLst>
                                      </p:cBhvr>
                                      <p:to>
                                        <p:strVal val="visible"/>
                                      </p:to>
                                    </p:set>
                                    <p:animEffect transition="in" filter="fade">
                                      <p:cBhvr>
                                        <p:cTn id="2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0" grpId="0"/>
      <p:bldP spid="81" grpId="0"/>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СОВРЕМЕННАЯ СРЕДА ПРИЛОЖЕНИЙ</a:t>
            </a:r>
            <a:endParaRPr lang="en-US" dirty="0"/>
          </a:p>
        </p:txBody>
      </p:sp>
      <p:sp>
        <p:nvSpPr>
          <p:cNvPr id="127" name="TextBox 126"/>
          <p:cNvSpPr txBox="1"/>
          <p:nvPr/>
        </p:nvSpPr>
        <p:spPr>
          <a:xfrm>
            <a:off x="8643276" y="2551138"/>
            <a:ext cx="3478645" cy="461665"/>
          </a:xfrm>
          <a:prstGeom prst="rect">
            <a:avLst/>
          </a:prstGeom>
          <a:noFill/>
        </p:spPr>
        <p:txBody>
          <a:bodyPr wrap="none" lIns="0" tIns="0" rIns="0" bIns="0" rtlCol="0">
            <a:spAutoFit/>
          </a:bodyPr>
          <a:lstStyle/>
          <a:p>
            <a:r>
              <a:rPr lang="ru-RU" sz="3000" dirty="0" smtClean="0">
                <a:solidFill>
                  <a:schemeClr val="accent3"/>
                </a:solidFill>
                <a:latin typeface="Arial" panose="020B0604020202020204" pitchFamily="34" charset="0"/>
                <a:cs typeface="Arial" panose="020B0604020202020204" pitchFamily="34" charset="0"/>
              </a:rPr>
              <a:t>Больше</a:t>
            </a:r>
            <a:r>
              <a:rPr lang="en-US" sz="3000" dirty="0" smtClean="0">
                <a:solidFill>
                  <a:schemeClr val="accent3"/>
                </a:solidFill>
                <a:latin typeface="Arial" panose="020B0604020202020204" pitchFamily="34" charset="0"/>
                <a:cs typeface="Arial" panose="020B0604020202020204" pitchFamily="34" charset="0"/>
              </a:rPr>
              <a:t> </a:t>
            </a:r>
            <a:r>
              <a:rPr lang="ru-RU" sz="3000" b="1" dirty="0" smtClean="0">
                <a:solidFill>
                  <a:schemeClr val="accent3"/>
                </a:solidFill>
                <a:latin typeface="Arial" panose="020B0604020202020204" pitchFamily="34" charset="0"/>
                <a:cs typeface="Arial" panose="020B0604020202020204" pitchFamily="34" charset="0"/>
              </a:rPr>
              <a:t>Устройств</a:t>
            </a:r>
            <a:endParaRPr lang="en-US" sz="3000" b="1" dirty="0">
              <a:solidFill>
                <a:schemeClr val="accent3"/>
              </a:solidFill>
              <a:latin typeface="Arial" panose="020B0604020202020204" pitchFamily="34" charset="0"/>
              <a:cs typeface="Arial" panose="020B0604020202020204" pitchFamily="34" charset="0"/>
            </a:endParaRPr>
          </a:p>
        </p:txBody>
      </p:sp>
      <p:sp>
        <p:nvSpPr>
          <p:cNvPr id="128" name="TextBox 127"/>
          <p:cNvSpPr txBox="1"/>
          <p:nvPr/>
        </p:nvSpPr>
        <p:spPr>
          <a:xfrm>
            <a:off x="8643276" y="3423479"/>
            <a:ext cx="3007170" cy="461665"/>
          </a:xfrm>
          <a:prstGeom prst="rect">
            <a:avLst/>
          </a:prstGeom>
          <a:noFill/>
        </p:spPr>
        <p:txBody>
          <a:bodyPr wrap="none" lIns="0" tIns="0" rIns="0" bIns="0" rtlCol="0">
            <a:spAutoFit/>
          </a:bodyPr>
          <a:lstStyle/>
          <a:p>
            <a:r>
              <a:rPr lang="ru-RU" sz="3000" dirty="0" smtClean="0">
                <a:solidFill>
                  <a:schemeClr val="accent3"/>
                </a:solidFill>
                <a:latin typeface="Arial" panose="020B0604020202020204" pitchFamily="34" charset="0"/>
                <a:cs typeface="Arial" panose="020B0604020202020204" pitchFamily="34" charset="0"/>
              </a:rPr>
              <a:t>Больше</a:t>
            </a:r>
            <a:r>
              <a:rPr lang="en-US" sz="3000" dirty="0" smtClean="0">
                <a:solidFill>
                  <a:schemeClr val="accent3"/>
                </a:solidFill>
                <a:latin typeface="Arial" panose="020B0604020202020204" pitchFamily="34" charset="0"/>
                <a:cs typeface="Arial" panose="020B0604020202020204" pitchFamily="34" charset="0"/>
              </a:rPr>
              <a:t> </a:t>
            </a:r>
            <a:r>
              <a:rPr lang="ru-RU" sz="3000" b="1" dirty="0" smtClean="0">
                <a:solidFill>
                  <a:schemeClr val="accent3"/>
                </a:solidFill>
                <a:latin typeface="Arial" panose="020B0604020202020204" pitchFamily="34" charset="0"/>
                <a:cs typeface="Arial" panose="020B0604020202020204" pitchFamily="34" charset="0"/>
              </a:rPr>
              <a:t>Данных</a:t>
            </a:r>
            <a:endParaRPr lang="en-US" sz="3000" b="1" dirty="0">
              <a:solidFill>
                <a:schemeClr val="accent3"/>
              </a:solidFill>
              <a:latin typeface="Arial" panose="020B0604020202020204" pitchFamily="34" charset="0"/>
              <a:cs typeface="Arial" panose="020B0604020202020204" pitchFamily="34" charset="0"/>
            </a:endParaRPr>
          </a:p>
        </p:txBody>
      </p:sp>
      <p:sp>
        <p:nvSpPr>
          <p:cNvPr id="129" name="TextBox 128"/>
          <p:cNvSpPr txBox="1"/>
          <p:nvPr/>
        </p:nvSpPr>
        <p:spPr>
          <a:xfrm>
            <a:off x="8257012" y="4315492"/>
            <a:ext cx="3934988" cy="461665"/>
          </a:xfrm>
          <a:prstGeom prst="rect">
            <a:avLst/>
          </a:prstGeom>
          <a:noFill/>
        </p:spPr>
        <p:txBody>
          <a:bodyPr wrap="none" lIns="0" tIns="0" rIns="0" bIns="0" rtlCol="0">
            <a:spAutoFit/>
          </a:bodyPr>
          <a:lstStyle/>
          <a:p>
            <a:r>
              <a:rPr lang="ru-RU" sz="3000" dirty="0" smtClean="0">
                <a:solidFill>
                  <a:schemeClr val="accent3"/>
                </a:solidFill>
                <a:latin typeface="Arial" panose="020B0604020202020204" pitchFamily="34" charset="0"/>
                <a:cs typeface="Arial" panose="020B0604020202020204" pitchFamily="34" charset="0"/>
              </a:rPr>
              <a:t>Нужна</a:t>
            </a:r>
            <a:r>
              <a:rPr lang="en-US" sz="3000" dirty="0" smtClean="0">
                <a:solidFill>
                  <a:schemeClr val="accent3"/>
                </a:solidFill>
                <a:latin typeface="Arial" panose="020B0604020202020204" pitchFamily="34" charset="0"/>
                <a:cs typeface="Arial" panose="020B0604020202020204" pitchFamily="34" charset="0"/>
              </a:rPr>
              <a:t> </a:t>
            </a:r>
            <a:r>
              <a:rPr lang="ru-RU" sz="3000" b="1" dirty="0" smtClean="0">
                <a:solidFill>
                  <a:schemeClr val="accent3"/>
                </a:solidFill>
                <a:latin typeface="Arial" panose="020B0604020202020204" pitchFamily="34" charset="0"/>
                <a:cs typeface="Arial" panose="020B0604020202020204" pitchFamily="34" charset="0"/>
              </a:rPr>
              <a:t>Безопасность</a:t>
            </a:r>
            <a:endParaRPr lang="en-US" sz="3000" b="1" dirty="0">
              <a:solidFill>
                <a:schemeClr val="accent3"/>
              </a:solidFill>
              <a:latin typeface="Arial" panose="020B0604020202020204" pitchFamily="34" charset="0"/>
              <a:cs typeface="Arial" panose="020B0604020202020204" pitchFamily="34" charset="0"/>
            </a:endParaRPr>
          </a:p>
        </p:txBody>
      </p:sp>
      <p:sp>
        <p:nvSpPr>
          <p:cNvPr id="136" name="Right Brace 135"/>
          <p:cNvSpPr/>
          <p:nvPr/>
        </p:nvSpPr>
        <p:spPr>
          <a:xfrm>
            <a:off x="7704667" y="1268659"/>
            <a:ext cx="507999" cy="5137616"/>
          </a:xfrm>
          <a:prstGeom prst="rightBrace">
            <a:avLst>
              <a:gd name="adj1" fmla="val 43750"/>
              <a:gd name="adj2" fmla="val 47080"/>
            </a:avLst>
          </a:prstGeom>
          <a:ln w="19050" cmpd="sng">
            <a:solidFill>
              <a:schemeClr val="accent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2" name="Group 11"/>
          <p:cNvGrpSpPr/>
          <p:nvPr/>
        </p:nvGrpSpPr>
        <p:grpSpPr>
          <a:xfrm>
            <a:off x="312277" y="4034880"/>
            <a:ext cx="1322690" cy="1958026"/>
            <a:chOff x="217391" y="3855112"/>
            <a:chExt cx="1322690" cy="1958026"/>
          </a:xfrm>
        </p:grpSpPr>
        <p:cxnSp>
          <p:nvCxnSpPr>
            <p:cNvPr id="132" name="Straight Connector 131"/>
            <p:cNvCxnSpPr/>
            <p:nvPr/>
          </p:nvCxnSpPr>
          <p:spPr>
            <a:xfrm>
              <a:off x="878736" y="3855112"/>
              <a:ext cx="0" cy="767531"/>
            </a:xfrm>
            <a:prstGeom prst="line">
              <a:avLst/>
            </a:prstGeom>
            <a:ln w="19050" cmpd="sng">
              <a:solidFill>
                <a:srgbClr val="244C5A"/>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88" name="Group 87"/>
            <p:cNvGrpSpPr/>
            <p:nvPr/>
          </p:nvGrpSpPr>
          <p:grpSpPr>
            <a:xfrm>
              <a:off x="217391" y="4334339"/>
              <a:ext cx="1322690" cy="1478799"/>
              <a:chOff x="1012484" y="1327885"/>
              <a:chExt cx="1861539" cy="2081245"/>
            </a:xfrm>
          </p:grpSpPr>
          <p:sp>
            <p:nvSpPr>
              <p:cNvPr id="89"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chemeClr val="accent1"/>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90" name="object 201"/>
              <p:cNvSpPr/>
              <p:nvPr/>
            </p:nvSpPr>
            <p:spPr>
              <a:xfrm>
                <a:off x="1116458" y="1444130"/>
                <a:ext cx="1653591"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sp>
          <p:nvSpPr>
            <p:cNvPr id="147" name="TextBox 146"/>
            <p:cNvSpPr txBox="1"/>
            <p:nvPr/>
          </p:nvSpPr>
          <p:spPr>
            <a:xfrm>
              <a:off x="389786" y="5036118"/>
              <a:ext cx="977900" cy="509541"/>
            </a:xfrm>
            <a:prstGeom prst="rect">
              <a:avLst/>
            </a:prstGeom>
            <a:noFill/>
          </p:spPr>
          <p:txBody>
            <a:bodyPr wrap="square" rtlCol="0">
              <a:spAutoFit/>
            </a:bodyPr>
            <a:lstStyle/>
            <a:p>
              <a:pPr algn="ctr">
                <a:lnSpc>
                  <a:spcPts val="1600"/>
                </a:lnSpc>
              </a:pPr>
              <a:r>
                <a:rPr lang="en-US" sz="1600" b="1" dirty="0">
                  <a:solidFill>
                    <a:schemeClr val="bg1"/>
                  </a:solidFill>
                  <a:latin typeface="Arial"/>
                  <a:cs typeface="Arial"/>
                </a:rPr>
                <a:t>CRM </a:t>
              </a:r>
              <a:r>
                <a:rPr lang="en-US" sz="1600" b="1" dirty="0" err="1">
                  <a:solidFill>
                    <a:schemeClr val="bg1"/>
                  </a:solidFill>
                  <a:latin typeface="Arial"/>
                  <a:cs typeface="Arial"/>
                </a:rPr>
                <a:t>SaaS</a:t>
              </a:r>
              <a:r>
                <a:rPr lang="en-US" sz="1600" b="1" dirty="0">
                  <a:solidFill>
                    <a:schemeClr val="bg1"/>
                  </a:solidFill>
                  <a:latin typeface="Arial"/>
                  <a:cs typeface="Arial"/>
                </a:rPr>
                <a:t> </a:t>
              </a:r>
            </a:p>
          </p:txBody>
        </p:sp>
        <p:pic>
          <p:nvPicPr>
            <p:cNvPr id="97" name="Picture 9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5974" y="4576259"/>
              <a:ext cx="525525" cy="445218"/>
            </a:xfrm>
            <a:prstGeom prst="rect">
              <a:avLst/>
            </a:prstGeom>
          </p:spPr>
        </p:pic>
      </p:grpSp>
      <p:grpSp>
        <p:nvGrpSpPr>
          <p:cNvPr id="14" name="Group 13"/>
          <p:cNvGrpSpPr/>
          <p:nvPr/>
        </p:nvGrpSpPr>
        <p:grpSpPr>
          <a:xfrm>
            <a:off x="3809690" y="4078080"/>
            <a:ext cx="1576338" cy="2166844"/>
            <a:chOff x="3809690" y="3930948"/>
            <a:chExt cx="1576338" cy="2166844"/>
          </a:xfrm>
        </p:grpSpPr>
        <p:cxnSp>
          <p:nvCxnSpPr>
            <p:cNvPr id="133" name="Straight Connector 132"/>
            <p:cNvCxnSpPr/>
            <p:nvPr/>
          </p:nvCxnSpPr>
          <p:spPr>
            <a:xfrm>
              <a:off x="4599982" y="3930948"/>
              <a:ext cx="0" cy="474824"/>
            </a:xfrm>
            <a:prstGeom prst="line">
              <a:avLst/>
            </a:prstGeom>
            <a:ln w="19050" cmpd="sng">
              <a:solidFill>
                <a:srgbClr val="244C5A"/>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79" name="Group 78"/>
            <p:cNvGrpSpPr/>
            <p:nvPr/>
          </p:nvGrpSpPr>
          <p:grpSpPr>
            <a:xfrm>
              <a:off x="3809690" y="4335409"/>
              <a:ext cx="1576338" cy="1762383"/>
              <a:chOff x="1012484" y="1327885"/>
              <a:chExt cx="1861539" cy="2081245"/>
            </a:xfrm>
          </p:grpSpPr>
          <p:sp>
            <p:nvSpPr>
              <p:cNvPr id="80"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chemeClr val="accent1"/>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81" name="object 201"/>
              <p:cNvSpPr/>
              <p:nvPr/>
            </p:nvSpPr>
            <p:spPr>
              <a:xfrm>
                <a:off x="1116458" y="1444130"/>
                <a:ext cx="1653591"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sp>
          <p:nvSpPr>
            <p:cNvPr id="151" name="TextBox 150"/>
            <p:cNvSpPr txBox="1"/>
            <p:nvPr/>
          </p:nvSpPr>
          <p:spPr>
            <a:xfrm>
              <a:off x="3914260" y="5336845"/>
              <a:ext cx="1367199" cy="315044"/>
            </a:xfrm>
            <a:prstGeom prst="rect">
              <a:avLst/>
            </a:prstGeom>
            <a:noFill/>
          </p:spPr>
          <p:txBody>
            <a:bodyPr wrap="square" rtlCol="0">
              <a:spAutoFit/>
            </a:bodyPr>
            <a:lstStyle/>
            <a:p>
              <a:pPr algn="ctr">
                <a:lnSpc>
                  <a:spcPts val="1700"/>
                </a:lnSpc>
              </a:pPr>
              <a:r>
                <a:rPr lang="en-US" sz="1600" b="1" dirty="0">
                  <a:solidFill>
                    <a:schemeClr val="bg1"/>
                  </a:solidFill>
                  <a:latin typeface="Arial"/>
                  <a:cs typeface="Arial"/>
                </a:rPr>
                <a:t>Compliance</a:t>
              </a:r>
            </a:p>
          </p:txBody>
        </p:sp>
        <p:pic>
          <p:nvPicPr>
            <p:cNvPr id="98" name="Picture 9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35097" y="4766029"/>
              <a:ext cx="525525" cy="518205"/>
            </a:xfrm>
            <a:prstGeom prst="rect">
              <a:avLst/>
            </a:prstGeom>
          </p:spPr>
        </p:pic>
      </p:grpSp>
      <p:grpSp>
        <p:nvGrpSpPr>
          <p:cNvPr id="11" name="Group 10"/>
          <p:cNvGrpSpPr/>
          <p:nvPr/>
        </p:nvGrpSpPr>
        <p:grpSpPr>
          <a:xfrm>
            <a:off x="1787272" y="3978949"/>
            <a:ext cx="1870113" cy="2433888"/>
            <a:chOff x="1692386" y="4050726"/>
            <a:chExt cx="1870113" cy="2433888"/>
          </a:xfrm>
        </p:grpSpPr>
        <p:cxnSp>
          <p:nvCxnSpPr>
            <p:cNvPr id="126" name="Straight Connector 125"/>
            <p:cNvCxnSpPr/>
            <p:nvPr/>
          </p:nvCxnSpPr>
          <p:spPr>
            <a:xfrm>
              <a:off x="2627442" y="4050726"/>
              <a:ext cx="0" cy="571917"/>
            </a:xfrm>
            <a:prstGeom prst="line">
              <a:avLst/>
            </a:prstGeom>
            <a:ln w="19050" cmpd="sng">
              <a:solidFill>
                <a:srgbClr val="244C5A"/>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76" name="Group 75"/>
            <p:cNvGrpSpPr/>
            <p:nvPr/>
          </p:nvGrpSpPr>
          <p:grpSpPr>
            <a:xfrm>
              <a:off x="1692386" y="4393783"/>
              <a:ext cx="1870113" cy="2090831"/>
              <a:chOff x="1012484" y="1327885"/>
              <a:chExt cx="1861539" cy="2081245"/>
            </a:xfrm>
          </p:grpSpPr>
          <p:sp>
            <p:nvSpPr>
              <p:cNvPr id="77"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chemeClr val="accent1"/>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78" name="object 201"/>
              <p:cNvSpPr/>
              <p:nvPr/>
            </p:nvSpPr>
            <p:spPr>
              <a:xfrm>
                <a:off x="1116458" y="1444130"/>
                <a:ext cx="1653591"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sp>
          <p:nvSpPr>
            <p:cNvPr id="163" name="TextBox 162"/>
            <p:cNvSpPr txBox="1"/>
            <p:nvPr/>
          </p:nvSpPr>
          <p:spPr>
            <a:xfrm>
              <a:off x="1897192" y="5432003"/>
              <a:ext cx="1460500" cy="533052"/>
            </a:xfrm>
            <a:prstGeom prst="rect">
              <a:avLst/>
            </a:prstGeom>
            <a:noFill/>
          </p:spPr>
          <p:txBody>
            <a:bodyPr wrap="square" rtlCol="0">
              <a:spAutoFit/>
            </a:bodyPr>
            <a:lstStyle/>
            <a:p>
              <a:pPr algn="ctr">
                <a:lnSpc>
                  <a:spcPts val="1700"/>
                </a:lnSpc>
              </a:pPr>
              <a:r>
                <a:rPr lang="en-US" sz="1600" b="1" dirty="0">
                  <a:solidFill>
                    <a:schemeClr val="bg1"/>
                  </a:solidFill>
                  <a:latin typeface="Arial"/>
                  <a:cs typeface="Arial"/>
                </a:rPr>
                <a:t>Security</a:t>
              </a:r>
            </a:p>
            <a:p>
              <a:pPr algn="ctr">
                <a:lnSpc>
                  <a:spcPts val="1700"/>
                </a:lnSpc>
              </a:pPr>
              <a:r>
                <a:rPr lang="en-US" sz="1600" b="1" dirty="0">
                  <a:solidFill>
                    <a:schemeClr val="bg1"/>
                  </a:solidFill>
                  <a:latin typeface="Arial"/>
                  <a:cs typeface="Arial"/>
                </a:rPr>
                <a:t>Sandbox</a:t>
              </a:r>
            </a:p>
          </p:txBody>
        </p:sp>
        <p:pic>
          <p:nvPicPr>
            <p:cNvPr id="99" name="Picture 9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23071" y="4802516"/>
              <a:ext cx="408742" cy="576594"/>
            </a:xfrm>
            <a:prstGeom prst="rect">
              <a:avLst/>
            </a:prstGeom>
          </p:spPr>
        </p:pic>
      </p:grpSp>
      <p:grpSp>
        <p:nvGrpSpPr>
          <p:cNvPr id="9" name="Group 8"/>
          <p:cNvGrpSpPr/>
          <p:nvPr/>
        </p:nvGrpSpPr>
        <p:grpSpPr>
          <a:xfrm>
            <a:off x="5538332" y="3723125"/>
            <a:ext cx="1322690" cy="2340737"/>
            <a:chOff x="5443446" y="4063592"/>
            <a:chExt cx="1322690" cy="2340737"/>
          </a:xfrm>
        </p:grpSpPr>
        <p:cxnSp>
          <p:nvCxnSpPr>
            <p:cNvPr id="169" name="Straight Connector 168"/>
            <p:cNvCxnSpPr/>
            <p:nvPr/>
          </p:nvCxnSpPr>
          <p:spPr>
            <a:xfrm>
              <a:off x="6104791" y="4063592"/>
              <a:ext cx="0" cy="1085102"/>
            </a:xfrm>
            <a:prstGeom prst="line">
              <a:avLst/>
            </a:prstGeom>
            <a:ln w="19050" cmpd="sng">
              <a:solidFill>
                <a:srgbClr val="244C5A"/>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85" name="Group 84"/>
            <p:cNvGrpSpPr/>
            <p:nvPr/>
          </p:nvGrpSpPr>
          <p:grpSpPr>
            <a:xfrm>
              <a:off x="5443446" y="4925530"/>
              <a:ext cx="1322690" cy="1478799"/>
              <a:chOff x="1012484" y="1327885"/>
              <a:chExt cx="1861539" cy="2081245"/>
            </a:xfrm>
          </p:grpSpPr>
          <p:sp>
            <p:nvSpPr>
              <p:cNvPr id="86"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chemeClr val="accent1"/>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87" name="object 201"/>
              <p:cNvSpPr/>
              <p:nvPr/>
            </p:nvSpPr>
            <p:spPr>
              <a:xfrm>
                <a:off x="1116458" y="1444130"/>
                <a:ext cx="1653592"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sp>
          <p:nvSpPr>
            <p:cNvPr id="139" name="TextBox 138"/>
            <p:cNvSpPr txBox="1"/>
            <p:nvPr/>
          </p:nvSpPr>
          <p:spPr>
            <a:xfrm>
              <a:off x="5615841" y="5684250"/>
              <a:ext cx="977900" cy="509541"/>
            </a:xfrm>
            <a:prstGeom prst="rect">
              <a:avLst/>
            </a:prstGeom>
            <a:noFill/>
          </p:spPr>
          <p:txBody>
            <a:bodyPr wrap="square" rtlCol="0">
              <a:spAutoFit/>
            </a:bodyPr>
            <a:lstStyle/>
            <a:p>
              <a:pPr algn="ctr">
                <a:lnSpc>
                  <a:spcPts val="1600"/>
                </a:lnSpc>
              </a:pPr>
              <a:r>
                <a:rPr lang="en-US" sz="1600" b="1" dirty="0">
                  <a:solidFill>
                    <a:schemeClr val="bg1"/>
                  </a:solidFill>
                  <a:latin typeface="Arial"/>
                  <a:cs typeface="Arial"/>
                </a:rPr>
                <a:t>ERP</a:t>
              </a:r>
              <a:br>
                <a:rPr lang="en-US" sz="1600" b="1" dirty="0">
                  <a:solidFill>
                    <a:schemeClr val="bg1"/>
                  </a:solidFill>
                  <a:latin typeface="Arial"/>
                  <a:cs typeface="Arial"/>
                </a:rPr>
              </a:br>
              <a:r>
                <a:rPr lang="en-US" sz="1600" b="1" dirty="0" err="1">
                  <a:solidFill>
                    <a:schemeClr val="bg1"/>
                  </a:solidFill>
                  <a:latin typeface="Arial"/>
                  <a:cs typeface="Arial"/>
                </a:rPr>
                <a:t>SaaS</a:t>
              </a:r>
              <a:endParaRPr lang="en-US" sz="1600" b="1" dirty="0">
                <a:solidFill>
                  <a:schemeClr val="bg1"/>
                </a:solidFill>
                <a:latin typeface="Arial"/>
                <a:cs typeface="Arial"/>
              </a:endParaRPr>
            </a:p>
          </p:txBody>
        </p:sp>
        <p:pic>
          <p:nvPicPr>
            <p:cNvPr id="100" name="Picture 9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34730" y="5094463"/>
              <a:ext cx="540123" cy="569295"/>
            </a:xfrm>
            <a:prstGeom prst="rect">
              <a:avLst/>
            </a:prstGeom>
          </p:spPr>
        </p:pic>
      </p:grpSp>
      <p:grpSp>
        <p:nvGrpSpPr>
          <p:cNvPr id="8" name="Group 7"/>
          <p:cNvGrpSpPr/>
          <p:nvPr/>
        </p:nvGrpSpPr>
        <p:grpSpPr>
          <a:xfrm>
            <a:off x="5399651" y="1299165"/>
            <a:ext cx="1576338" cy="2047844"/>
            <a:chOff x="5304765" y="1226175"/>
            <a:chExt cx="1576338" cy="2047844"/>
          </a:xfrm>
        </p:grpSpPr>
        <p:cxnSp>
          <p:nvCxnSpPr>
            <p:cNvPr id="170" name="Straight Connector 169"/>
            <p:cNvCxnSpPr/>
            <p:nvPr/>
          </p:nvCxnSpPr>
          <p:spPr>
            <a:xfrm>
              <a:off x="6092934" y="2734342"/>
              <a:ext cx="0" cy="539677"/>
            </a:xfrm>
            <a:prstGeom prst="line">
              <a:avLst/>
            </a:prstGeom>
            <a:ln w="19050" cmpd="sng">
              <a:solidFill>
                <a:srgbClr val="244C5A"/>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82" name="Group 81"/>
            <p:cNvGrpSpPr/>
            <p:nvPr/>
          </p:nvGrpSpPr>
          <p:grpSpPr>
            <a:xfrm>
              <a:off x="5304765" y="1226175"/>
              <a:ext cx="1576338" cy="1762383"/>
              <a:chOff x="1012484" y="1327885"/>
              <a:chExt cx="1861539" cy="2081245"/>
            </a:xfrm>
          </p:grpSpPr>
          <p:sp>
            <p:nvSpPr>
              <p:cNvPr id="83"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chemeClr val="accent1"/>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84" name="object 201"/>
              <p:cNvSpPr/>
              <p:nvPr/>
            </p:nvSpPr>
            <p:spPr>
              <a:xfrm>
                <a:off x="1116458" y="1444130"/>
                <a:ext cx="1653591"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sp>
          <p:nvSpPr>
            <p:cNvPr id="155" name="TextBox 154"/>
            <p:cNvSpPr txBox="1"/>
            <p:nvPr/>
          </p:nvSpPr>
          <p:spPr>
            <a:xfrm>
              <a:off x="5362684" y="2154749"/>
              <a:ext cx="1460500" cy="315044"/>
            </a:xfrm>
            <a:prstGeom prst="rect">
              <a:avLst/>
            </a:prstGeom>
            <a:noFill/>
          </p:spPr>
          <p:txBody>
            <a:bodyPr wrap="square" rtlCol="0">
              <a:spAutoFit/>
            </a:bodyPr>
            <a:lstStyle/>
            <a:p>
              <a:pPr algn="ctr">
                <a:lnSpc>
                  <a:spcPts val="1700"/>
                </a:lnSpc>
              </a:pPr>
              <a:r>
                <a:rPr lang="en-US" sz="1600" b="1" dirty="0">
                  <a:solidFill>
                    <a:schemeClr val="bg1"/>
                  </a:solidFill>
                  <a:latin typeface="Arial"/>
                  <a:cs typeface="Arial"/>
                </a:rPr>
                <a:t>User </a:t>
              </a:r>
              <a:r>
                <a:rPr lang="en-US" sz="1600" b="1" dirty="0" err="1">
                  <a:solidFill>
                    <a:schemeClr val="bg1"/>
                  </a:solidFill>
                  <a:latin typeface="Arial"/>
                  <a:cs typeface="Arial"/>
                </a:rPr>
                <a:t>Auth</a:t>
              </a:r>
              <a:endParaRPr lang="en-US" sz="1600" b="1" dirty="0">
                <a:solidFill>
                  <a:schemeClr val="bg1"/>
                </a:solidFill>
                <a:latin typeface="Arial"/>
                <a:cs typeface="Arial"/>
              </a:endParaRPr>
            </a:p>
          </p:txBody>
        </p:sp>
        <p:pic>
          <p:nvPicPr>
            <p:cNvPr id="101" name="Picture 10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833821" y="1583808"/>
              <a:ext cx="518226" cy="489010"/>
            </a:xfrm>
            <a:prstGeom prst="rect">
              <a:avLst/>
            </a:prstGeom>
          </p:spPr>
        </p:pic>
      </p:grpSp>
      <p:grpSp>
        <p:nvGrpSpPr>
          <p:cNvPr id="6" name="Group 5"/>
          <p:cNvGrpSpPr/>
          <p:nvPr/>
        </p:nvGrpSpPr>
        <p:grpSpPr>
          <a:xfrm>
            <a:off x="2107142" y="1145884"/>
            <a:ext cx="1870113" cy="2305712"/>
            <a:chOff x="2012256" y="1072894"/>
            <a:chExt cx="1870113" cy="2305712"/>
          </a:xfrm>
        </p:grpSpPr>
        <p:cxnSp>
          <p:nvCxnSpPr>
            <p:cNvPr id="135" name="Straight Connector 134"/>
            <p:cNvCxnSpPr/>
            <p:nvPr/>
          </p:nvCxnSpPr>
          <p:spPr>
            <a:xfrm>
              <a:off x="2947312" y="2920247"/>
              <a:ext cx="0" cy="458359"/>
            </a:xfrm>
            <a:prstGeom prst="line">
              <a:avLst/>
            </a:prstGeom>
            <a:ln w="19050" cmpd="sng">
              <a:solidFill>
                <a:srgbClr val="244C5A"/>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72" name="Group 71"/>
            <p:cNvGrpSpPr/>
            <p:nvPr/>
          </p:nvGrpSpPr>
          <p:grpSpPr>
            <a:xfrm>
              <a:off x="2012256" y="1072894"/>
              <a:ext cx="1870113" cy="2090831"/>
              <a:chOff x="1012484" y="1327885"/>
              <a:chExt cx="1861539" cy="2081245"/>
            </a:xfrm>
          </p:grpSpPr>
          <p:sp>
            <p:nvSpPr>
              <p:cNvPr id="74"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chemeClr val="accent1"/>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75" name="object 201"/>
              <p:cNvSpPr/>
              <p:nvPr/>
            </p:nvSpPr>
            <p:spPr>
              <a:xfrm>
                <a:off x="1116458" y="1444130"/>
                <a:ext cx="1653591"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sp>
          <p:nvSpPr>
            <p:cNvPr id="159" name="TextBox 158"/>
            <p:cNvSpPr txBox="1"/>
            <p:nvPr/>
          </p:nvSpPr>
          <p:spPr>
            <a:xfrm>
              <a:off x="2458362" y="2099567"/>
              <a:ext cx="977900" cy="533052"/>
            </a:xfrm>
            <a:prstGeom prst="rect">
              <a:avLst/>
            </a:prstGeom>
            <a:noFill/>
          </p:spPr>
          <p:txBody>
            <a:bodyPr wrap="square" rtlCol="0">
              <a:spAutoFit/>
            </a:bodyPr>
            <a:lstStyle/>
            <a:p>
              <a:pPr algn="ctr">
                <a:lnSpc>
                  <a:spcPts val="1700"/>
                </a:lnSpc>
              </a:pPr>
              <a:r>
                <a:rPr lang="en-US" sz="1600" b="1" dirty="0">
                  <a:solidFill>
                    <a:schemeClr val="bg1"/>
                  </a:solidFill>
                  <a:latin typeface="Arial"/>
                  <a:cs typeface="Arial"/>
                </a:rPr>
                <a:t>HR Info System</a:t>
              </a:r>
            </a:p>
          </p:txBody>
        </p:sp>
        <p:pic>
          <p:nvPicPr>
            <p:cNvPr id="102" name="Picture 10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598952" y="1496224"/>
              <a:ext cx="696720" cy="510907"/>
            </a:xfrm>
            <a:prstGeom prst="rect">
              <a:avLst/>
            </a:prstGeom>
          </p:spPr>
        </p:pic>
      </p:grpSp>
      <p:grpSp>
        <p:nvGrpSpPr>
          <p:cNvPr id="5" name="Group 4"/>
          <p:cNvGrpSpPr/>
          <p:nvPr/>
        </p:nvGrpSpPr>
        <p:grpSpPr>
          <a:xfrm>
            <a:off x="823205" y="1810070"/>
            <a:ext cx="1145478" cy="1536939"/>
            <a:chOff x="728319" y="1737080"/>
            <a:chExt cx="1145478" cy="1536939"/>
          </a:xfrm>
        </p:grpSpPr>
        <p:cxnSp>
          <p:nvCxnSpPr>
            <p:cNvPr id="131" name="Straight Connector 130"/>
            <p:cNvCxnSpPr/>
            <p:nvPr/>
          </p:nvCxnSpPr>
          <p:spPr>
            <a:xfrm>
              <a:off x="1301058" y="2782119"/>
              <a:ext cx="0" cy="491900"/>
            </a:xfrm>
            <a:prstGeom prst="line">
              <a:avLst/>
            </a:prstGeom>
            <a:ln w="19050" cmpd="sng">
              <a:solidFill>
                <a:srgbClr val="244C5A"/>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91" name="Group 90"/>
            <p:cNvGrpSpPr/>
            <p:nvPr/>
          </p:nvGrpSpPr>
          <p:grpSpPr>
            <a:xfrm>
              <a:off x="728319" y="1737080"/>
              <a:ext cx="1145478" cy="1280672"/>
              <a:chOff x="1012484" y="1327885"/>
              <a:chExt cx="1861539" cy="2081245"/>
            </a:xfrm>
          </p:grpSpPr>
          <p:sp>
            <p:nvSpPr>
              <p:cNvPr id="92"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chemeClr val="accent1"/>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93" name="object 201"/>
              <p:cNvSpPr/>
              <p:nvPr/>
            </p:nvSpPr>
            <p:spPr>
              <a:xfrm>
                <a:off x="1116458" y="1444130"/>
                <a:ext cx="1653591"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sp>
          <p:nvSpPr>
            <p:cNvPr id="167" name="TextBox 166"/>
            <p:cNvSpPr txBox="1"/>
            <p:nvPr/>
          </p:nvSpPr>
          <p:spPr>
            <a:xfrm>
              <a:off x="812108" y="2419298"/>
              <a:ext cx="977900" cy="315044"/>
            </a:xfrm>
            <a:prstGeom prst="rect">
              <a:avLst/>
            </a:prstGeom>
            <a:noFill/>
          </p:spPr>
          <p:txBody>
            <a:bodyPr wrap="square" rtlCol="0">
              <a:spAutoFit/>
            </a:bodyPr>
            <a:lstStyle/>
            <a:p>
              <a:pPr algn="ctr">
                <a:lnSpc>
                  <a:spcPts val="1700"/>
                </a:lnSpc>
              </a:pPr>
              <a:r>
                <a:rPr lang="en-US" sz="1600" b="1" dirty="0" err="1">
                  <a:solidFill>
                    <a:schemeClr val="bg1"/>
                  </a:solidFill>
                  <a:latin typeface="Arial"/>
                  <a:cs typeface="Arial"/>
                </a:rPr>
                <a:t>IaaS</a:t>
              </a:r>
              <a:endParaRPr lang="en-US" sz="1600" b="1" dirty="0">
                <a:solidFill>
                  <a:schemeClr val="bg1"/>
                </a:solidFill>
                <a:latin typeface="Arial"/>
                <a:cs typeface="Arial"/>
              </a:endParaRPr>
            </a:p>
          </p:txBody>
        </p:sp>
        <p:sp>
          <p:nvSpPr>
            <p:cNvPr id="103" name="Freeform 6"/>
            <p:cNvSpPr>
              <a:spLocks noEditPoints="1"/>
            </p:cNvSpPr>
            <p:nvPr/>
          </p:nvSpPr>
          <p:spPr bwMode="auto">
            <a:xfrm flipH="1">
              <a:off x="1145194" y="1993348"/>
              <a:ext cx="311729" cy="408210"/>
            </a:xfrm>
            <a:custGeom>
              <a:avLst/>
              <a:gdLst>
                <a:gd name="T0" fmla="*/ 104 w 521"/>
                <a:gd name="T1" fmla="*/ 113 h 682"/>
                <a:gd name="T2" fmla="*/ 166 w 521"/>
                <a:gd name="T3" fmla="*/ 651 h 682"/>
                <a:gd name="T4" fmla="*/ 363 w 521"/>
                <a:gd name="T5" fmla="*/ 651 h 682"/>
                <a:gd name="T6" fmla="*/ 155 w 521"/>
                <a:gd name="T7" fmla="*/ 609 h 682"/>
                <a:gd name="T8" fmla="*/ 143 w 521"/>
                <a:gd name="T9" fmla="*/ 551 h 682"/>
                <a:gd name="T10" fmla="*/ 131 w 521"/>
                <a:gd name="T11" fmla="*/ 481 h 682"/>
                <a:gd name="T12" fmla="*/ 131 w 521"/>
                <a:gd name="T13" fmla="*/ 399 h 682"/>
                <a:gd name="T14" fmla="*/ 143 w 521"/>
                <a:gd name="T15" fmla="*/ 329 h 682"/>
                <a:gd name="T16" fmla="*/ 155 w 521"/>
                <a:gd name="T17" fmla="*/ 271 h 682"/>
                <a:gd name="T18" fmla="*/ 167 w 521"/>
                <a:gd name="T19" fmla="*/ 225 h 682"/>
                <a:gd name="T20" fmla="*/ 167 w 521"/>
                <a:gd name="T21" fmla="*/ 191 h 682"/>
                <a:gd name="T22" fmla="*/ 167 w 521"/>
                <a:gd name="T23" fmla="*/ 75 h 682"/>
                <a:gd name="T24" fmla="*/ 202 w 521"/>
                <a:gd name="T25" fmla="*/ 609 h 682"/>
                <a:gd name="T26" fmla="*/ 190 w 521"/>
                <a:gd name="T27" fmla="*/ 551 h 682"/>
                <a:gd name="T28" fmla="*/ 178 w 521"/>
                <a:gd name="T29" fmla="*/ 481 h 682"/>
                <a:gd name="T30" fmla="*/ 178 w 521"/>
                <a:gd name="T31" fmla="*/ 399 h 682"/>
                <a:gd name="T32" fmla="*/ 190 w 521"/>
                <a:gd name="T33" fmla="*/ 329 h 682"/>
                <a:gd name="T34" fmla="*/ 202 w 521"/>
                <a:gd name="T35" fmla="*/ 271 h 682"/>
                <a:gd name="T36" fmla="*/ 214 w 521"/>
                <a:gd name="T37" fmla="*/ 225 h 682"/>
                <a:gd name="T38" fmla="*/ 214 w 521"/>
                <a:gd name="T39" fmla="*/ 191 h 682"/>
                <a:gd name="T40" fmla="*/ 214 w 521"/>
                <a:gd name="T41" fmla="*/ 75 h 682"/>
                <a:gd name="T42" fmla="*/ 249 w 521"/>
                <a:gd name="T43" fmla="*/ 609 h 682"/>
                <a:gd name="T44" fmla="*/ 237 w 521"/>
                <a:gd name="T45" fmla="*/ 551 h 682"/>
                <a:gd name="T46" fmla="*/ 225 w 521"/>
                <a:gd name="T47" fmla="*/ 481 h 682"/>
                <a:gd name="T48" fmla="*/ 225 w 521"/>
                <a:gd name="T49" fmla="*/ 399 h 682"/>
                <a:gd name="T50" fmla="*/ 237 w 521"/>
                <a:gd name="T51" fmla="*/ 329 h 682"/>
                <a:gd name="T52" fmla="*/ 249 w 521"/>
                <a:gd name="T53" fmla="*/ 271 h 682"/>
                <a:gd name="T54" fmla="*/ 261 w 521"/>
                <a:gd name="T55" fmla="*/ 225 h 682"/>
                <a:gd name="T56" fmla="*/ 261 w 521"/>
                <a:gd name="T57" fmla="*/ 191 h 682"/>
                <a:gd name="T58" fmla="*/ 261 w 521"/>
                <a:gd name="T59" fmla="*/ 75 h 682"/>
                <a:gd name="T60" fmla="*/ 296 w 521"/>
                <a:gd name="T61" fmla="*/ 609 h 682"/>
                <a:gd name="T62" fmla="*/ 284 w 521"/>
                <a:gd name="T63" fmla="*/ 551 h 682"/>
                <a:gd name="T64" fmla="*/ 272 w 521"/>
                <a:gd name="T65" fmla="*/ 481 h 682"/>
                <a:gd name="T66" fmla="*/ 272 w 521"/>
                <a:gd name="T67" fmla="*/ 399 h 682"/>
                <a:gd name="T68" fmla="*/ 284 w 521"/>
                <a:gd name="T69" fmla="*/ 329 h 682"/>
                <a:gd name="T70" fmla="*/ 296 w 521"/>
                <a:gd name="T71" fmla="*/ 271 h 682"/>
                <a:gd name="T72" fmla="*/ 308 w 521"/>
                <a:gd name="T73" fmla="*/ 225 h 682"/>
                <a:gd name="T74" fmla="*/ 308 w 521"/>
                <a:gd name="T75" fmla="*/ 191 h 682"/>
                <a:gd name="T76" fmla="*/ 308 w 521"/>
                <a:gd name="T77" fmla="*/ 75 h 682"/>
                <a:gd name="T78" fmla="*/ 343 w 521"/>
                <a:gd name="T79" fmla="*/ 609 h 682"/>
                <a:gd name="T80" fmla="*/ 331 w 521"/>
                <a:gd name="T81" fmla="*/ 551 h 682"/>
                <a:gd name="T82" fmla="*/ 319 w 521"/>
                <a:gd name="T83" fmla="*/ 481 h 682"/>
                <a:gd name="T84" fmla="*/ 319 w 521"/>
                <a:gd name="T85" fmla="*/ 399 h 682"/>
                <a:gd name="T86" fmla="*/ 331 w 521"/>
                <a:gd name="T87" fmla="*/ 329 h 682"/>
                <a:gd name="T88" fmla="*/ 343 w 521"/>
                <a:gd name="T89" fmla="*/ 271 h 682"/>
                <a:gd name="T90" fmla="*/ 355 w 521"/>
                <a:gd name="T91" fmla="*/ 225 h 682"/>
                <a:gd name="T92" fmla="*/ 355 w 521"/>
                <a:gd name="T93" fmla="*/ 191 h 682"/>
                <a:gd name="T94" fmla="*/ 355 w 521"/>
                <a:gd name="T95" fmla="*/ 75 h 682"/>
                <a:gd name="T96" fmla="*/ 390 w 521"/>
                <a:gd name="T97" fmla="*/ 609 h 682"/>
                <a:gd name="T98" fmla="*/ 378 w 521"/>
                <a:gd name="T99" fmla="*/ 551 h 682"/>
                <a:gd name="T100" fmla="*/ 366 w 521"/>
                <a:gd name="T101" fmla="*/ 481 h 682"/>
                <a:gd name="T102" fmla="*/ 366 w 521"/>
                <a:gd name="T103" fmla="*/ 399 h 682"/>
                <a:gd name="T104" fmla="*/ 378 w 521"/>
                <a:gd name="T105" fmla="*/ 329 h 682"/>
                <a:gd name="T106" fmla="*/ 390 w 521"/>
                <a:gd name="T107" fmla="*/ 271 h 682"/>
                <a:gd name="T108" fmla="*/ 402 w 521"/>
                <a:gd name="T109" fmla="*/ 225 h 682"/>
                <a:gd name="T110" fmla="*/ 402 w 521"/>
                <a:gd name="T111" fmla="*/ 191 h 682"/>
                <a:gd name="T112" fmla="*/ 402 w 521"/>
                <a:gd name="T113" fmla="*/ 75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1" h="682">
                  <a:moveTo>
                    <a:pt x="516" y="364"/>
                  </a:moveTo>
                  <a:cubicBezTo>
                    <a:pt x="502" y="360"/>
                    <a:pt x="472" y="357"/>
                    <a:pt x="426" y="355"/>
                  </a:cubicBezTo>
                  <a:cubicBezTo>
                    <a:pt x="426" y="14"/>
                    <a:pt x="426" y="14"/>
                    <a:pt x="426" y="14"/>
                  </a:cubicBezTo>
                  <a:cubicBezTo>
                    <a:pt x="425" y="13"/>
                    <a:pt x="423" y="11"/>
                    <a:pt x="420" y="11"/>
                  </a:cubicBezTo>
                  <a:cubicBezTo>
                    <a:pt x="403" y="6"/>
                    <a:pt x="362" y="2"/>
                    <a:pt x="296" y="0"/>
                  </a:cubicBezTo>
                  <a:cubicBezTo>
                    <a:pt x="281" y="0"/>
                    <a:pt x="281" y="0"/>
                    <a:pt x="281" y="0"/>
                  </a:cubicBezTo>
                  <a:cubicBezTo>
                    <a:pt x="275" y="0"/>
                    <a:pt x="270" y="0"/>
                    <a:pt x="265" y="0"/>
                  </a:cubicBezTo>
                  <a:cubicBezTo>
                    <a:pt x="187" y="0"/>
                    <a:pt x="131" y="5"/>
                    <a:pt x="110" y="11"/>
                  </a:cubicBezTo>
                  <a:cubicBezTo>
                    <a:pt x="107" y="11"/>
                    <a:pt x="104" y="13"/>
                    <a:pt x="104" y="14"/>
                  </a:cubicBezTo>
                  <a:cubicBezTo>
                    <a:pt x="104" y="113"/>
                    <a:pt x="104" y="113"/>
                    <a:pt x="104" y="113"/>
                  </a:cubicBezTo>
                  <a:cubicBezTo>
                    <a:pt x="56" y="114"/>
                    <a:pt x="21" y="118"/>
                    <a:pt x="5" y="122"/>
                  </a:cubicBezTo>
                  <a:cubicBezTo>
                    <a:pt x="2" y="123"/>
                    <a:pt x="0" y="125"/>
                    <a:pt x="0" y="126"/>
                  </a:cubicBezTo>
                  <a:cubicBezTo>
                    <a:pt x="0" y="678"/>
                    <a:pt x="0" y="678"/>
                    <a:pt x="0" y="678"/>
                  </a:cubicBezTo>
                  <a:cubicBezTo>
                    <a:pt x="0" y="682"/>
                    <a:pt x="1" y="682"/>
                    <a:pt x="4" y="682"/>
                  </a:cubicBezTo>
                  <a:cubicBezTo>
                    <a:pt x="128" y="682"/>
                    <a:pt x="128" y="682"/>
                    <a:pt x="128" y="682"/>
                  </a:cubicBezTo>
                  <a:cubicBezTo>
                    <a:pt x="128" y="654"/>
                    <a:pt x="128" y="654"/>
                    <a:pt x="128" y="654"/>
                  </a:cubicBezTo>
                  <a:cubicBezTo>
                    <a:pt x="128" y="653"/>
                    <a:pt x="130" y="652"/>
                    <a:pt x="131" y="652"/>
                  </a:cubicBezTo>
                  <a:cubicBezTo>
                    <a:pt x="136" y="651"/>
                    <a:pt x="147" y="651"/>
                    <a:pt x="161" y="651"/>
                  </a:cubicBezTo>
                  <a:cubicBezTo>
                    <a:pt x="162" y="651"/>
                    <a:pt x="163" y="651"/>
                    <a:pt x="164" y="651"/>
                  </a:cubicBezTo>
                  <a:cubicBezTo>
                    <a:pt x="166" y="651"/>
                    <a:pt x="166" y="651"/>
                    <a:pt x="166" y="651"/>
                  </a:cubicBezTo>
                  <a:cubicBezTo>
                    <a:pt x="177" y="651"/>
                    <a:pt x="186" y="652"/>
                    <a:pt x="190" y="652"/>
                  </a:cubicBezTo>
                  <a:cubicBezTo>
                    <a:pt x="192" y="652"/>
                    <a:pt x="193" y="653"/>
                    <a:pt x="193" y="654"/>
                  </a:cubicBezTo>
                  <a:cubicBezTo>
                    <a:pt x="193" y="682"/>
                    <a:pt x="193" y="682"/>
                    <a:pt x="193" y="682"/>
                  </a:cubicBezTo>
                  <a:cubicBezTo>
                    <a:pt x="203" y="682"/>
                    <a:pt x="203" y="682"/>
                    <a:pt x="203" y="682"/>
                  </a:cubicBezTo>
                  <a:cubicBezTo>
                    <a:pt x="318" y="682"/>
                    <a:pt x="318" y="682"/>
                    <a:pt x="318" y="682"/>
                  </a:cubicBezTo>
                  <a:cubicBezTo>
                    <a:pt x="328" y="682"/>
                    <a:pt x="328" y="682"/>
                    <a:pt x="328" y="682"/>
                  </a:cubicBezTo>
                  <a:cubicBezTo>
                    <a:pt x="328" y="654"/>
                    <a:pt x="328" y="654"/>
                    <a:pt x="328" y="654"/>
                  </a:cubicBezTo>
                  <a:cubicBezTo>
                    <a:pt x="328" y="653"/>
                    <a:pt x="329" y="652"/>
                    <a:pt x="331" y="652"/>
                  </a:cubicBezTo>
                  <a:cubicBezTo>
                    <a:pt x="336" y="651"/>
                    <a:pt x="347" y="651"/>
                    <a:pt x="360" y="651"/>
                  </a:cubicBezTo>
                  <a:cubicBezTo>
                    <a:pt x="361" y="651"/>
                    <a:pt x="362" y="651"/>
                    <a:pt x="363" y="651"/>
                  </a:cubicBezTo>
                  <a:cubicBezTo>
                    <a:pt x="366" y="651"/>
                    <a:pt x="366" y="651"/>
                    <a:pt x="366" y="651"/>
                  </a:cubicBezTo>
                  <a:cubicBezTo>
                    <a:pt x="377" y="651"/>
                    <a:pt x="386" y="652"/>
                    <a:pt x="390" y="652"/>
                  </a:cubicBezTo>
                  <a:cubicBezTo>
                    <a:pt x="391" y="652"/>
                    <a:pt x="393" y="653"/>
                    <a:pt x="393" y="654"/>
                  </a:cubicBezTo>
                  <a:cubicBezTo>
                    <a:pt x="393" y="682"/>
                    <a:pt x="393" y="682"/>
                    <a:pt x="393" y="682"/>
                  </a:cubicBezTo>
                  <a:cubicBezTo>
                    <a:pt x="517" y="682"/>
                    <a:pt x="517" y="682"/>
                    <a:pt x="517" y="682"/>
                  </a:cubicBezTo>
                  <a:cubicBezTo>
                    <a:pt x="520" y="682"/>
                    <a:pt x="521" y="682"/>
                    <a:pt x="521" y="678"/>
                  </a:cubicBezTo>
                  <a:cubicBezTo>
                    <a:pt x="521" y="368"/>
                    <a:pt x="521" y="368"/>
                    <a:pt x="521" y="368"/>
                  </a:cubicBezTo>
                  <a:cubicBezTo>
                    <a:pt x="521" y="367"/>
                    <a:pt x="519" y="364"/>
                    <a:pt x="516" y="364"/>
                  </a:cubicBezTo>
                  <a:close/>
                  <a:moveTo>
                    <a:pt x="167" y="597"/>
                  </a:moveTo>
                  <a:cubicBezTo>
                    <a:pt x="167" y="604"/>
                    <a:pt x="162" y="609"/>
                    <a:pt x="155" y="609"/>
                  </a:cubicBezTo>
                  <a:cubicBezTo>
                    <a:pt x="143" y="609"/>
                    <a:pt x="143" y="609"/>
                    <a:pt x="143" y="609"/>
                  </a:cubicBezTo>
                  <a:cubicBezTo>
                    <a:pt x="136" y="609"/>
                    <a:pt x="131" y="604"/>
                    <a:pt x="131" y="597"/>
                  </a:cubicBezTo>
                  <a:cubicBezTo>
                    <a:pt x="131" y="573"/>
                    <a:pt x="131" y="573"/>
                    <a:pt x="131" y="573"/>
                  </a:cubicBezTo>
                  <a:cubicBezTo>
                    <a:pt x="131" y="566"/>
                    <a:pt x="136" y="561"/>
                    <a:pt x="143" y="561"/>
                  </a:cubicBezTo>
                  <a:cubicBezTo>
                    <a:pt x="155" y="561"/>
                    <a:pt x="155" y="561"/>
                    <a:pt x="155" y="561"/>
                  </a:cubicBezTo>
                  <a:cubicBezTo>
                    <a:pt x="162" y="561"/>
                    <a:pt x="167" y="566"/>
                    <a:pt x="167" y="573"/>
                  </a:cubicBezTo>
                  <a:lnTo>
                    <a:pt x="167" y="597"/>
                  </a:lnTo>
                  <a:close/>
                  <a:moveTo>
                    <a:pt x="167" y="539"/>
                  </a:moveTo>
                  <a:cubicBezTo>
                    <a:pt x="167" y="546"/>
                    <a:pt x="162" y="551"/>
                    <a:pt x="155" y="551"/>
                  </a:cubicBezTo>
                  <a:cubicBezTo>
                    <a:pt x="143" y="551"/>
                    <a:pt x="143" y="551"/>
                    <a:pt x="143" y="551"/>
                  </a:cubicBezTo>
                  <a:cubicBezTo>
                    <a:pt x="136" y="551"/>
                    <a:pt x="131" y="546"/>
                    <a:pt x="131" y="539"/>
                  </a:cubicBezTo>
                  <a:cubicBezTo>
                    <a:pt x="131" y="515"/>
                    <a:pt x="131" y="515"/>
                    <a:pt x="131" y="515"/>
                  </a:cubicBezTo>
                  <a:cubicBezTo>
                    <a:pt x="131" y="508"/>
                    <a:pt x="136" y="503"/>
                    <a:pt x="143" y="503"/>
                  </a:cubicBezTo>
                  <a:cubicBezTo>
                    <a:pt x="155" y="503"/>
                    <a:pt x="155" y="503"/>
                    <a:pt x="155" y="503"/>
                  </a:cubicBezTo>
                  <a:cubicBezTo>
                    <a:pt x="162" y="503"/>
                    <a:pt x="167" y="508"/>
                    <a:pt x="167" y="515"/>
                  </a:cubicBezTo>
                  <a:lnTo>
                    <a:pt x="167" y="539"/>
                  </a:lnTo>
                  <a:close/>
                  <a:moveTo>
                    <a:pt x="167" y="481"/>
                  </a:moveTo>
                  <a:cubicBezTo>
                    <a:pt x="167" y="488"/>
                    <a:pt x="162" y="493"/>
                    <a:pt x="155" y="493"/>
                  </a:cubicBezTo>
                  <a:cubicBezTo>
                    <a:pt x="143" y="493"/>
                    <a:pt x="143" y="493"/>
                    <a:pt x="143" y="493"/>
                  </a:cubicBezTo>
                  <a:cubicBezTo>
                    <a:pt x="136" y="493"/>
                    <a:pt x="131" y="488"/>
                    <a:pt x="131" y="481"/>
                  </a:cubicBezTo>
                  <a:cubicBezTo>
                    <a:pt x="131" y="457"/>
                    <a:pt x="131" y="457"/>
                    <a:pt x="131" y="457"/>
                  </a:cubicBezTo>
                  <a:cubicBezTo>
                    <a:pt x="131" y="450"/>
                    <a:pt x="136" y="445"/>
                    <a:pt x="143" y="445"/>
                  </a:cubicBezTo>
                  <a:cubicBezTo>
                    <a:pt x="155" y="445"/>
                    <a:pt x="155" y="445"/>
                    <a:pt x="155" y="445"/>
                  </a:cubicBezTo>
                  <a:cubicBezTo>
                    <a:pt x="162" y="445"/>
                    <a:pt x="167" y="450"/>
                    <a:pt x="167" y="457"/>
                  </a:cubicBezTo>
                  <a:lnTo>
                    <a:pt x="167" y="481"/>
                  </a:lnTo>
                  <a:close/>
                  <a:moveTo>
                    <a:pt x="167" y="423"/>
                  </a:moveTo>
                  <a:cubicBezTo>
                    <a:pt x="167" y="430"/>
                    <a:pt x="162" y="435"/>
                    <a:pt x="155" y="435"/>
                  </a:cubicBezTo>
                  <a:cubicBezTo>
                    <a:pt x="143" y="435"/>
                    <a:pt x="143" y="435"/>
                    <a:pt x="143" y="435"/>
                  </a:cubicBezTo>
                  <a:cubicBezTo>
                    <a:pt x="136" y="435"/>
                    <a:pt x="131" y="430"/>
                    <a:pt x="131" y="423"/>
                  </a:cubicBezTo>
                  <a:cubicBezTo>
                    <a:pt x="131" y="399"/>
                    <a:pt x="131" y="399"/>
                    <a:pt x="131" y="399"/>
                  </a:cubicBezTo>
                  <a:cubicBezTo>
                    <a:pt x="131" y="392"/>
                    <a:pt x="136" y="387"/>
                    <a:pt x="143" y="387"/>
                  </a:cubicBezTo>
                  <a:cubicBezTo>
                    <a:pt x="155" y="387"/>
                    <a:pt x="155" y="387"/>
                    <a:pt x="155" y="387"/>
                  </a:cubicBezTo>
                  <a:cubicBezTo>
                    <a:pt x="162" y="387"/>
                    <a:pt x="167" y="392"/>
                    <a:pt x="167" y="399"/>
                  </a:cubicBezTo>
                  <a:lnTo>
                    <a:pt x="167" y="423"/>
                  </a:lnTo>
                  <a:close/>
                  <a:moveTo>
                    <a:pt x="167" y="365"/>
                  </a:moveTo>
                  <a:cubicBezTo>
                    <a:pt x="167" y="372"/>
                    <a:pt x="162" y="377"/>
                    <a:pt x="155" y="377"/>
                  </a:cubicBezTo>
                  <a:cubicBezTo>
                    <a:pt x="143" y="377"/>
                    <a:pt x="143" y="377"/>
                    <a:pt x="143" y="377"/>
                  </a:cubicBezTo>
                  <a:cubicBezTo>
                    <a:pt x="136" y="377"/>
                    <a:pt x="131" y="372"/>
                    <a:pt x="131" y="365"/>
                  </a:cubicBezTo>
                  <a:cubicBezTo>
                    <a:pt x="131" y="341"/>
                    <a:pt x="131" y="341"/>
                    <a:pt x="131" y="341"/>
                  </a:cubicBezTo>
                  <a:cubicBezTo>
                    <a:pt x="131" y="334"/>
                    <a:pt x="136" y="329"/>
                    <a:pt x="143" y="329"/>
                  </a:cubicBezTo>
                  <a:cubicBezTo>
                    <a:pt x="155" y="329"/>
                    <a:pt x="155" y="329"/>
                    <a:pt x="155" y="329"/>
                  </a:cubicBezTo>
                  <a:cubicBezTo>
                    <a:pt x="162" y="329"/>
                    <a:pt x="167" y="334"/>
                    <a:pt x="167" y="341"/>
                  </a:cubicBezTo>
                  <a:lnTo>
                    <a:pt x="167" y="365"/>
                  </a:lnTo>
                  <a:close/>
                  <a:moveTo>
                    <a:pt x="167" y="307"/>
                  </a:moveTo>
                  <a:cubicBezTo>
                    <a:pt x="167" y="314"/>
                    <a:pt x="162" y="319"/>
                    <a:pt x="155" y="319"/>
                  </a:cubicBezTo>
                  <a:cubicBezTo>
                    <a:pt x="143" y="319"/>
                    <a:pt x="143" y="319"/>
                    <a:pt x="143" y="319"/>
                  </a:cubicBezTo>
                  <a:cubicBezTo>
                    <a:pt x="136" y="319"/>
                    <a:pt x="131" y="314"/>
                    <a:pt x="131" y="307"/>
                  </a:cubicBezTo>
                  <a:cubicBezTo>
                    <a:pt x="131" y="283"/>
                    <a:pt x="131" y="283"/>
                    <a:pt x="131" y="283"/>
                  </a:cubicBezTo>
                  <a:cubicBezTo>
                    <a:pt x="131" y="276"/>
                    <a:pt x="136" y="271"/>
                    <a:pt x="143" y="271"/>
                  </a:cubicBezTo>
                  <a:cubicBezTo>
                    <a:pt x="155" y="271"/>
                    <a:pt x="155" y="271"/>
                    <a:pt x="155" y="271"/>
                  </a:cubicBezTo>
                  <a:cubicBezTo>
                    <a:pt x="162" y="271"/>
                    <a:pt x="167" y="276"/>
                    <a:pt x="167" y="283"/>
                  </a:cubicBezTo>
                  <a:lnTo>
                    <a:pt x="167" y="307"/>
                  </a:lnTo>
                  <a:close/>
                  <a:moveTo>
                    <a:pt x="167" y="249"/>
                  </a:moveTo>
                  <a:cubicBezTo>
                    <a:pt x="167" y="256"/>
                    <a:pt x="162" y="261"/>
                    <a:pt x="155" y="261"/>
                  </a:cubicBezTo>
                  <a:cubicBezTo>
                    <a:pt x="143" y="261"/>
                    <a:pt x="143" y="261"/>
                    <a:pt x="143" y="261"/>
                  </a:cubicBezTo>
                  <a:cubicBezTo>
                    <a:pt x="136" y="261"/>
                    <a:pt x="131" y="256"/>
                    <a:pt x="131" y="249"/>
                  </a:cubicBezTo>
                  <a:cubicBezTo>
                    <a:pt x="131" y="225"/>
                    <a:pt x="131" y="225"/>
                    <a:pt x="131" y="225"/>
                  </a:cubicBezTo>
                  <a:cubicBezTo>
                    <a:pt x="131" y="218"/>
                    <a:pt x="136" y="213"/>
                    <a:pt x="143" y="213"/>
                  </a:cubicBezTo>
                  <a:cubicBezTo>
                    <a:pt x="155" y="213"/>
                    <a:pt x="155" y="213"/>
                    <a:pt x="155" y="213"/>
                  </a:cubicBezTo>
                  <a:cubicBezTo>
                    <a:pt x="162" y="213"/>
                    <a:pt x="167" y="218"/>
                    <a:pt x="167" y="225"/>
                  </a:cubicBezTo>
                  <a:lnTo>
                    <a:pt x="167" y="249"/>
                  </a:lnTo>
                  <a:close/>
                  <a:moveTo>
                    <a:pt x="167" y="191"/>
                  </a:moveTo>
                  <a:cubicBezTo>
                    <a:pt x="167" y="198"/>
                    <a:pt x="162" y="203"/>
                    <a:pt x="155" y="203"/>
                  </a:cubicBezTo>
                  <a:cubicBezTo>
                    <a:pt x="143" y="203"/>
                    <a:pt x="143" y="203"/>
                    <a:pt x="143" y="203"/>
                  </a:cubicBezTo>
                  <a:cubicBezTo>
                    <a:pt x="136" y="203"/>
                    <a:pt x="131" y="198"/>
                    <a:pt x="131" y="191"/>
                  </a:cubicBezTo>
                  <a:cubicBezTo>
                    <a:pt x="131" y="167"/>
                    <a:pt x="131" y="167"/>
                    <a:pt x="131" y="167"/>
                  </a:cubicBezTo>
                  <a:cubicBezTo>
                    <a:pt x="131" y="160"/>
                    <a:pt x="136" y="155"/>
                    <a:pt x="143" y="155"/>
                  </a:cubicBezTo>
                  <a:cubicBezTo>
                    <a:pt x="155" y="155"/>
                    <a:pt x="155" y="155"/>
                    <a:pt x="155" y="155"/>
                  </a:cubicBezTo>
                  <a:cubicBezTo>
                    <a:pt x="162" y="155"/>
                    <a:pt x="167" y="160"/>
                    <a:pt x="167" y="167"/>
                  </a:cubicBezTo>
                  <a:lnTo>
                    <a:pt x="167" y="191"/>
                  </a:lnTo>
                  <a:close/>
                  <a:moveTo>
                    <a:pt x="167" y="133"/>
                  </a:moveTo>
                  <a:cubicBezTo>
                    <a:pt x="167" y="140"/>
                    <a:pt x="162" y="145"/>
                    <a:pt x="155" y="145"/>
                  </a:cubicBezTo>
                  <a:cubicBezTo>
                    <a:pt x="143" y="145"/>
                    <a:pt x="143" y="145"/>
                    <a:pt x="143" y="145"/>
                  </a:cubicBezTo>
                  <a:cubicBezTo>
                    <a:pt x="136" y="145"/>
                    <a:pt x="131" y="140"/>
                    <a:pt x="131" y="133"/>
                  </a:cubicBezTo>
                  <a:cubicBezTo>
                    <a:pt x="131" y="109"/>
                    <a:pt x="131" y="109"/>
                    <a:pt x="131" y="109"/>
                  </a:cubicBezTo>
                  <a:cubicBezTo>
                    <a:pt x="131" y="102"/>
                    <a:pt x="136" y="97"/>
                    <a:pt x="143" y="97"/>
                  </a:cubicBezTo>
                  <a:cubicBezTo>
                    <a:pt x="155" y="97"/>
                    <a:pt x="155" y="97"/>
                    <a:pt x="155" y="97"/>
                  </a:cubicBezTo>
                  <a:cubicBezTo>
                    <a:pt x="162" y="97"/>
                    <a:pt x="167" y="102"/>
                    <a:pt x="167" y="109"/>
                  </a:cubicBezTo>
                  <a:lnTo>
                    <a:pt x="167" y="133"/>
                  </a:lnTo>
                  <a:close/>
                  <a:moveTo>
                    <a:pt x="167" y="75"/>
                  </a:moveTo>
                  <a:cubicBezTo>
                    <a:pt x="167" y="82"/>
                    <a:pt x="162" y="87"/>
                    <a:pt x="155" y="87"/>
                  </a:cubicBezTo>
                  <a:cubicBezTo>
                    <a:pt x="143" y="87"/>
                    <a:pt x="143" y="87"/>
                    <a:pt x="143" y="87"/>
                  </a:cubicBezTo>
                  <a:cubicBezTo>
                    <a:pt x="136" y="87"/>
                    <a:pt x="131" y="82"/>
                    <a:pt x="131" y="75"/>
                  </a:cubicBezTo>
                  <a:cubicBezTo>
                    <a:pt x="131" y="51"/>
                    <a:pt x="131" y="51"/>
                    <a:pt x="131" y="51"/>
                  </a:cubicBezTo>
                  <a:cubicBezTo>
                    <a:pt x="131" y="44"/>
                    <a:pt x="136" y="39"/>
                    <a:pt x="143" y="39"/>
                  </a:cubicBezTo>
                  <a:cubicBezTo>
                    <a:pt x="155" y="39"/>
                    <a:pt x="155" y="39"/>
                    <a:pt x="155" y="39"/>
                  </a:cubicBezTo>
                  <a:cubicBezTo>
                    <a:pt x="162" y="39"/>
                    <a:pt x="167" y="44"/>
                    <a:pt x="167" y="51"/>
                  </a:cubicBezTo>
                  <a:lnTo>
                    <a:pt x="167" y="75"/>
                  </a:lnTo>
                  <a:close/>
                  <a:moveTo>
                    <a:pt x="214" y="597"/>
                  </a:moveTo>
                  <a:cubicBezTo>
                    <a:pt x="214" y="604"/>
                    <a:pt x="209" y="609"/>
                    <a:pt x="202" y="609"/>
                  </a:cubicBezTo>
                  <a:cubicBezTo>
                    <a:pt x="190" y="609"/>
                    <a:pt x="190" y="609"/>
                    <a:pt x="190" y="609"/>
                  </a:cubicBezTo>
                  <a:cubicBezTo>
                    <a:pt x="183" y="609"/>
                    <a:pt x="178" y="604"/>
                    <a:pt x="178" y="597"/>
                  </a:cubicBezTo>
                  <a:cubicBezTo>
                    <a:pt x="178" y="573"/>
                    <a:pt x="178" y="573"/>
                    <a:pt x="178" y="573"/>
                  </a:cubicBezTo>
                  <a:cubicBezTo>
                    <a:pt x="178" y="566"/>
                    <a:pt x="183" y="561"/>
                    <a:pt x="190" y="561"/>
                  </a:cubicBezTo>
                  <a:cubicBezTo>
                    <a:pt x="202" y="561"/>
                    <a:pt x="202" y="561"/>
                    <a:pt x="202" y="561"/>
                  </a:cubicBezTo>
                  <a:cubicBezTo>
                    <a:pt x="209" y="561"/>
                    <a:pt x="214" y="566"/>
                    <a:pt x="214" y="573"/>
                  </a:cubicBezTo>
                  <a:lnTo>
                    <a:pt x="214" y="597"/>
                  </a:lnTo>
                  <a:close/>
                  <a:moveTo>
                    <a:pt x="214" y="539"/>
                  </a:moveTo>
                  <a:cubicBezTo>
                    <a:pt x="214" y="546"/>
                    <a:pt x="209" y="551"/>
                    <a:pt x="202" y="551"/>
                  </a:cubicBezTo>
                  <a:cubicBezTo>
                    <a:pt x="190" y="551"/>
                    <a:pt x="190" y="551"/>
                    <a:pt x="190" y="551"/>
                  </a:cubicBezTo>
                  <a:cubicBezTo>
                    <a:pt x="183" y="551"/>
                    <a:pt x="178" y="546"/>
                    <a:pt x="178" y="539"/>
                  </a:cubicBezTo>
                  <a:cubicBezTo>
                    <a:pt x="178" y="515"/>
                    <a:pt x="178" y="515"/>
                    <a:pt x="178" y="515"/>
                  </a:cubicBezTo>
                  <a:cubicBezTo>
                    <a:pt x="178" y="508"/>
                    <a:pt x="183" y="503"/>
                    <a:pt x="190" y="503"/>
                  </a:cubicBezTo>
                  <a:cubicBezTo>
                    <a:pt x="202" y="503"/>
                    <a:pt x="202" y="503"/>
                    <a:pt x="202" y="503"/>
                  </a:cubicBezTo>
                  <a:cubicBezTo>
                    <a:pt x="209" y="503"/>
                    <a:pt x="214" y="508"/>
                    <a:pt x="214" y="515"/>
                  </a:cubicBezTo>
                  <a:lnTo>
                    <a:pt x="214" y="539"/>
                  </a:lnTo>
                  <a:close/>
                  <a:moveTo>
                    <a:pt x="214" y="481"/>
                  </a:moveTo>
                  <a:cubicBezTo>
                    <a:pt x="214" y="488"/>
                    <a:pt x="209" y="493"/>
                    <a:pt x="202" y="493"/>
                  </a:cubicBezTo>
                  <a:cubicBezTo>
                    <a:pt x="190" y="493"/>
                    <a:pt x="190" y="493"/>
                    <a:pt x="190" y="493"/>
                  </a:cubicBezTo>
                  <a:cubicBezTo>
                    <a:pt x="183" y="493"/>
                    <a:pt x="178" y="488"/>
                    <a:pt x="178" y="481"/>
                  </a:cubicBezTo>
                  <a:cubicBezTo>
                    <a:pt x="178" y="457"/>
                    <a:pt x="178" y="457"/>
                    <a:pt x="178" y="457"/>
                  </a:cubicBezTo>
                  <a:cubicBezTo>
                    <a:pt x="178" y="450"/>
                    <a:pt x="183" y="445"/>
                    <a:pt x="190" y="445"/>
                  </a:cubicBezTo>
                  <a:cubicBezTo>
                    <a:pt x="202" y="445"/>
                    <a:pt x="202" y="445"/>
                    <a:pt x="202" y="445"/>
                  </a:cubicBezTo>
                  <a:cubicBezTo>
                    <a:pt x="209" y="445"/>
                    <a:pt x="214" y="450"/>
                    <a:pt x="214" y="457"/>
                  </a:cubicBezTo>
                  <a:lnTo>
                    <a:pt x="214" y="481"/>
                  </a:lnTo>
                  <a:close/>
                  <a:moveTo>
                    <a:pt x="214" y="423"/>
                  </a:moveTo>
                  <a:cubicBezTo>
                    <a:pt x="214" y="430"/>
                    <a:pt x="209" y="435"/>
                    <a:pt x="202" y="435"/>
                  </a:cubicBezTo>
                  <a:cubicBezTo>
                    <a:pt x="190" y="435"/>
                    <a:pt x="190" y="435"/>
                    <a:pt x="190" y="435"/>
                  </a:cubicBezTo>
                  <a:cubicBezTo>
                    <a:pt x="183" y="435"/>
                    <a:pt x="178" y="430"/>
                    <a:pt x="178" y="423"/>
                  </a:cubicBezTo>
                  <a:cubicBezTo>
                    <a:pt x="178" y="399"/>
                    <a:pt x="178" y="399"/>
                    <a:pt x="178" y="399"/>
                  </a:cubicBezTo>
                  <a:cubicBezTo>
                    <a:pt x="178" y="392"/>
                    <a:pt x="183" y="387"/>
                    <a:pt x="190" y="387"/>
                  </a:cubicBezTo>
                  <a:cubicBezTo>
                    <a:pt x="202" y="387"/>
                    <a:pt x="202" y="387"/>
                    <a:pt x="202" y="387"/>
                  </a:cubicBezTo>
                  <a:cubicBezTo>
                    <a:pt x="209" y="387"/>
                    <a:pt x="214" y="392"/>
                    <a:pt x="214" y="399"/>
                  </a:cubicBezTo>
                  <a:lnTo>
                    <a:pt x="214" y="423"/>
                  </a:lnTo>
                  <a:close/>
                  <a:moveTo>
                    <a:pt x="214" y="365"/>
                  </a:moveTo>
                  <a:cubicBezTo>
                    <a:pt x="214" y="372"/>
                    <a:pt x="209" y="377"/>
                    <a:pt x="202" y="377"/>
                  </a:cubicBezTo>
                  <a:cubicBezTo>
                    <a:pt x="190" y="377"/>
                    <a:pt x="190" y="377"/>
                    <a:pt x="190" y="377"/>
                  </a:cubicBezTo>
                  <a:cubicBezTo>
                    <a:pt x="183" y="377"/>
                    <a:pt x="178" y="372"/>
                    <a:pt x="178" y="365"/>
                  </a:cubicBezTo>
                  <a:cubicBezTo>
                    <a:pt x="178" y="341"/>
                    <a:pt x="178" y="341"/>
                    <a:pt x="178" y="341"/>
                  </a:cubicBezTo>
                  <a:cubicBezTo>
                    <a:pt x="178" y="334"/>
                    <a:pt x="183" y="329"/>
                    <a:pt x="190" y="329"/>
                  </a:cubicBezTo>
                  <a:cubicBezTo>
                    <a:pt x="202" y="329"/>
                    <a:pt x="202" y="329"/>
                    <a:pt x="202" y="329"/>
                  </a:cubicBezTo>
                  <a:cubicBezTo>
                    <a:pt x="209" y="329"/>
                    <a:pt x="214" y="334"/>
                    <a:pt x="214" y="341"/>
                  </a:cubicBezTo>
                  <a:lnTo>
                    <a:pt x="214" y="365"/>
                  </a:lnTo>
                  <a:close/>
                  <a:moveTo>
                    <a:pt x="214" y="307"/>
                  </a:moveTo>
                  <a:cubicBezTo>
                    <a:pt x="214" y="314"/>
                    <a:pt x="209" y="319"/>
                    <a:pt x="202" y="319"/>
                  </a:cubicBezTo>
                  <a:cubicBezTo>
                    <a:pt x="190" y="319"/>
                    <a:pt x="190" y="319"/>
                    <a:pt x="190" y="319"/>
                  </a:cubicBezTo>
                  <a:cubicBezTo>
                    <a:pt x="183" y="319"/>
                    <a:pt x="178" y="314"/>
                    <a:pt x="178" y="307"/>
                  </a:cubicBezTo>
                  <a:cubicBezTo>
                    <a:pt x="178" y="283"/>
                    <a:pt x="178" y="283"/>
                    <a:pt x="178" y="283"/>
                  </a:cubicBezTo>
                  <a:cubicBezTo>
                    <a:pt x="178" y="276"/>
                    <a:pt x="183" y="271"/>
                    <a:pt x="190" y="271"/>
                  </a:cubicBezTo>
                  <a:cubicBezTo>
                    <a:pt x="202" y="271"/>
                    <a:pt x="202" y="271"/>
                    <a:pt x="202" y="271"/>
                  </a:cubicBezTo>
                  <a:cubicBezTo>
                    <a:pt x="209" y="271"/>
                    <a:pt x="214" y="276"/>
                    <a:pt x="214" y="283"/>
                  </a:cubicBezTo>
                  <a:lnTo>
                    <a:pt x="214" y="307"/>
                  </a:lnTo>
                  <a:close/>
                  <a:moveTo>
                    <a:pt x="214" y="249"/>
                  </a:moveTo>
                  <a:cubicBezTo>
                    <a:pt x="214" y="256"/>
                    <a:pt x="209" y="261"/>
                    <a:pt x="202" y="261"/>
                  </a:cubicBezTo>
                  <a:cubicBezTo>
                    <a:pt x="190" y="261"/>
                    <a:pt x="190" y="261"/>
                    <a:pt x="190" y="261"/>
                  </a:cubicBezTo>
                  <a:cubicBezTo>
                    <a:pt x="183" y="261"/>
                    <a:pt x="178" y="256"/>
                    <a:pt x="178" y="249"/>
                  </a:cubicBezTo>
                  <a:cubicBezTo>
                    <a:pt x="178" y="225"/>
                    <a:pt x="178" y="225"/>
                    <a:pt x="178" y="225"/>
                  </a:cubicBezTo>
                  <a:cubicBezTo>
                    <a:pt x="178" y="218"/>
                    <a:pt x="183" y="213"/>
                    <a:pt x="190" y="213"/>
                  </a:cubicBezTo>
                  <a:cubicBezTo>
                    <a:pt x="202" y="213"/>
                    <a:pt x="202" y="213"/>
                    <a:pt x="202" y="213"/>
                  </a:cubicBezTo>
                  <a:cubicBezTo>
                    <a:pt x="209" y="213"/>
                    <a:pt x="214" y="218"/>
                    <a:pt x="214" y="225"/>
                  </a:cubicBezTo>
                  <a:lnTo>
                    <a:pt x="214" y="249"/>
                  </a:lnTo>
                  <a:close/>
                  <a:moveTo>
                    <a:pt x="214" y="191"/>
                  </a:moveTo>
                  <a:cubicBezTo>
                    <a:pt x="214" y="198"/>
                    <a:pt x="209" y="203"/>
                    <a:pt x="202" y="203"/>
                  </a:cubicBezTo>
                  <a:cubicBezTo>
                    <a:pt x="190" y="203"/>
                    <a:pt x="190" y="203"/>
                    <a:pt x="190" y="203"/>
                  </a:cubicBezTo>
                  <a:cubicBezTo>
                    <a:pt x="183" y="203"/>
                    <a:pt x="178" y="198"/>
                    <a:pt x="178" y="191"/>
                  </a:cubicBezTo>
                  <a:cubicBezTo>
                    <a:pt x="178" y="167"/>
                    <a:pt x="178" y="167"/>
                    <a:pt x="178" y="167"/>
                  </a:cubicBezTo>
                  <a:cubicBezTo>
                    <a:pt x="178" y="160"/>
                    <a:pt x="183" y="155"/>
                    <a:pt x="190" y="155"/>
                  </a:cubicBezTo>
                  <a:cubicBezTo>
                    <a:pt x="202" y="155"/>
                    <a:pt x="202" y="155"/>
                    <a:pt x="202" y="155"/>
                  </a:cubicBezTo>
                  <a:cubicBezTo>
                    <a:pt x="209" y="155"/>
                    <a:pt x="214" y="160"/>
                    <a:pt x="214" y="167"/>
                  </a:cubicBezTo>
                  <a:lnTo>
                    <a:pt x="214" y="191"/>
                  </a:lnTo>
                  <a:close/>
                  <a:moveTo>
                    <a:pt x="214" y="133"/>
                  </a:moveTo>
                  <a:cubicBezTo>
                    <a:pt x="214" y="140"/>
                    <a:pt x="209" y="145"/>
                    <a:pt x="202" y="145"/>
                  </a:cubicBezTo>
                  <a:cubicBezTo>
                    <a:pt x="190" y="145"/>
                    <a:pt x="190" y="145"/>
                    <a:pt x="190" y="145"/>
                  </a:cubicBezTo>
                  <a:cubicBezTo>
                    <a:pt x="183" y="145"/>
                    <a:pt x="178" y="140"/>
                    <a:pt x="178" y="133"/>
                  </a:cubicBezTo>
                  <a:cubicBezTo>
                    <a:pt x="178" y="109"/>
                    <a:pt x="178" y="109"/>
                    <a:pt x="178" y="109"/>
                  </a:cubicBezTo>
                  <a:cubicBezTo>
                    <a:pt x="178" y="102"/>
                    <a:pt x="183" y="97"/>
                    <a:pt x="190" y="97"/>
                  </a:cubicBezTo>
                  <a:cubicBezTo>
                    <a:pt x="202" y="97"/>
                    <a:pt x="202" y="97"/>
                    <a:pt x="202" y="97"/>
                  </a:cubicBezTo>
                  <a:cubicBezTo>
                    <a:pt x="209" y="97"/>
                    <a:pt x="214" y="102"/>
                    <a:pt x="214" y="109"/>
                  </a:cubicBezTo>
                  <a:lnTo>
                    <a:pt x="214" y="133"/>
                  </a:lnTo>
                  <a:close/>
                  <a:moveTo>
                    <a:pt x="214" y="75"/>
                  </a:moveTo>
                  <a:cubicBezTo>
                    <a:pt x="214" y="82"/>
                    <a:pt x="209" y="87"/>
                    <a:pt x="202" y="87"/>
                  </a:cubicBezTo>
                  <a:cubicBezTo>
                    <a:pt x="190" y="87"/>
                    <a:pt x="190" y="87"/>
                    <a:pt x="190" y="87"/>
                  </a:cubicBezTo>
                  <a:cubicBezTo>
                    <a:pt x="183" y="87"/>
                    <a:pt x="178" y="82"/>
                    <a:pt x="178" y="75"/>
                  </a:cubicBezTo>
                  <a:cubicBezTo>
                    <a:pt x="178" y="51"/>
                    <a:pt x="178" y="51"/>
                    <a:pt x="178" y="51"/>
                  </a:cubicBezTo>
                  <a:cubicBezTo>
                    <a:pt x="178" y="44"/>
                    <a:pt x="183" y="39"/>
                    <a:pt x="190" y="39"/>
                  </a:cubicBezTo>
                  <a:cubicBezTo>
                    <a:pt x="202" y="39"/>
                    <a:pt x="202" y="39"/>
                    <a:pt x="202" y="39"/>
                  </a:cubicBezTo>
                  <a:cubicBezTo>
                    <a:pt x="209" y="39"/>
                    <a:pt x="214" y="44"/>
                    <a:pt x="214" y="51"/>
                  </a:cubicBezTo>
                  <a:lnTo>
                    <a:pt x="214" y="75"/>
                  </a:lnTo>
                  <a:close/>
                  <a:moveTo>
                    <a:pt x="261" y="597"/>
                  </a:moveTo>
                  <a:cubicBezTo>
                    <a:pt x="261" y="604"/>
                    <a:pt x="256" y="609"/>
                    <a:pt x="249" y="609"/>
                  </a:cubicBezTo>
                  <a:cubicBezTo>
                    <a:pt x="237" y="609"/>
                    <a:pt x="237" y="609"/>
                    <a:pt x="237" y="609"/>
                  </a:cubicBezTo>
                  <a:cubicBezTo>
                    <a:pt x="230" y="609"/>
                    <a:pt x="225" y="604"/>
                    <a:pt x="225" y="597"/>
                  </a:cubicBezTo>
                  <a:cubicBezTo>
                    <a:pt x="225" y="573"/>
                    <a:pt x="225" y="573"/>
                    <a:pt x="225" y="573"/>
                  </a:cubicBezTo>
                  <a:cubicBezTo>
                    <a:pt x="225" y="566"/>
                    <a:pt x="230" y="561"/>
                    <a:pt x="237" y="561"/>
                  </a:cubicBezTo>
                  <a:cubicBezTo>
                    <a:pt x="249" y="561"/>
                    <a:pt x="249" y="561"/>
                    <a:pt x="249" y="561"/>
                  </a:cubicBezTo>
                  <a:cubicBezTo>
                    <a:pt x="256" y="561"/>
                    <a:pt x="261" y="566"/>
                    <a:pt x="261" y="573"/>
                  </a:cubicBezTo>
                  <a:lnTo>
                    <a:pt x="261" y="597"/>
                  </a:lnTo>
                  <a:close/>
                  <a:moveTo>
                    <a:pt x="261" y="539"/>
                  </a:moveTo>
                  <a:cubicBezTo>
                    <a:pt x="261" y="546"/>
                    <a:pt x="256" y="551"/>
                    <a:pt x="249" y="551"/>
                  </a:cubicBezTo>
                  <a:cubicBezTo>
                    <a:pt x="237" y="551"/>
                    <a:pt x="237" y="551"/>
                    <a:pt x="237" y="551"/>
                  </a:cubicBezTo>
                  <a:cubicBezTo>
                    <a:pt x="230" y="551"/>
                    <a:pt x="225" y="546"/>
                    <a:pt x="225" y="539"/>
                  </a:cubicBezTo>
                  <a:cubicBezTo>
                    <a:pt x="225" y="515"/>
                    <a:pt x="225" y="515"/>
                    <a:pt x="225" y="515"/>
                  </a:cubicBezTo>
                  <a:cubicBezTo>
                    <a:pt x="225" y="508"/>
                    <a:pt x="230" y="503"/>
                    <a:pt x="237" y="503"/>
                  </a:cubicBezTo>
                  <a:cubicBezTo>
                    <a:pt x="249" y="503"/>
                    <a:pt x="249" y="503"/>
                    <a:pt x="249" y="503"/>
                  </a:cubicBezTo>
                  <a:cubicBezTo>
                    <a:pt x="256" y="503"/>
                    <a:pt x="261" y="508"/>
                    <a:pt x="261" y="515"/>
                  </a:cubicBezTo>
                  <a:lnTo>
                    <a:pt x="261" y="539"/>
                  </a:lnTo>
                  <a:close/>
                  <a:moveTo>
                    <a:pt x="261" y="481"/>
                  </a:moveTo>
                  <a:cubicBezTo>
                    <a:pt x="261" y="488"/>
                    <a:pt x="256" y="493"/>
                    <a:pt x="249" y="493"/>
                  </a:cubicBezTo>
                  <a:cubicBezTo>
                    <a:pt x="237" y="493"/>
                    <a:pt x="237" y="493"/>
                    <a:pt x="237" y="493"/>
                  </a:cubicBezTo>
                  <a:cubicBezTo>
                    <a:pt x="230" y="493"/>
                    <a:pt x="225" y="488"/>
                    <a:pt x="225" y="481"/>
                  </a:cubicBezTo>
                  <a:cubicBezTo>
                    <a:pt x="225" y="457"/>
                    <a:pt x="225" y="457"/>
                    <a:pt x="225" y="457"/>
                  </a:cubicBezTo>
                  <a:cubicBezTo>
                    <a:pt x="225" y="450"/>
                    <a:pt x="230" y="445"/>
                    <a:pt x="237" y="445"/>
                  </a:cubicBezTo>
                  <a:cubicBezTo>
                    <a:pt x="249" y="445"/>
                    <a:pt x="249" y="445"/>
                    <a:pt x="249" y="445"/>
                  </a:cubicBezTo>
                  <a:cubicBezTo>
                    <a:pt x="256" y="445"/>
                    <a:pt x="261" y="450"/>
                    <a:pt x="261" y="457"/>
                  </a:cubicBezTo>
                  <a:lnTo>
                    <a:pt x="261" y="481"/>
                  </a:lnTo>
                  <a:close/>
                  <a:moveTo>
                    <a:pt x="261" y="423"/>
                  </a:moveTo>
                  <a:cubicBezTo>
                    <a:pt x="261" y="430"/>
                    <a:pt x="256" y="435"/>
                    <a:pt x="249" y="435"/>
                  </a:cubicBezTo>
                  <a:cubicBezTo>
                    <a:pt x="237" y="435"/>
                    <a:pt x="237" y="435"/>
                    <a:pt x="237" y="435"/>
                  </a:cubicBezTo>
                  <a:cubicBezTo>
                    <a:pt x="230" y="435"/>
                    <a:pt x="225" y="430"/>
                    <a:pt x="225" y="423"/>
                  </a:cubicBezTo>
                  <a:cubicBezTo>
                    <a:pt x="225" y="399"/>
                    <a:pt x="225" y="399"/>
                    <a:pt x="225" y="399"/>
                  </a:cubicBezTo>
                  <a:cubicBezTo>
                    <a:pt x="225" y="392"/>
                    <a:pt x="230" y="387"/>
                    <a:pt x="237" y="387"/>
                  </a:cubicBezTo>
                  <a:cubicBezTo>
                    <a:pt x="249" y="387"/>
                    <a:pt x="249" y="387"/>
                    <a:pt x="249" y="387"/>
                  </a:cubicBezTo>
                  <a:cubicBezTo>
                    <a:pt x="256" y="387"/>
                    <a:pt x="261" y="392"/>
                    <a:pt x="261" y="399"/>
                  </a:cubicBezTo>
                  <a:lnTo>
                    <a:pt x="261" y="423"/>
                  </a:lnTo>
                  <a:close/>
                  <a:moveTo>
                    <a:pt x="261" y="365"/>
                  </a:moveTo>
                  <a:cubicBezTo>
                    <a:pt x="261" y="372"/>
                    <a:pt x="256" y="377"/>
                    <a:pt x="249" y="377"/>
                  </a:cubicBezTo>
                  <a:cubicBezTo>
                    <a:pt x="237" y="377"/>
                    <a:pt x="237" y="377"/>
                    <a:pt x="237" y="377"/>
                  </a:cubicBezTo>
                  <a:cubicBezTo>
                    <a:pt x="230" y="377"/>
                    <a:pt x="225" y="372"/>
                    <a:pt x="225" y="365"/>
                  </a:cubicBezTo>
                  <a:cubicBezTo>
                    <a:pt x="225" y="341"/>
                    <a:pt x="225" y="341"/>
                    <a:pt x="225" y="341"/>
                  </a:cubicBezTo>
                  <a:cubicBezTo>
                    <a:pt x="225" y="334"/>
                    <a:pt x="230" y="329"/>
                    <a:pt x="237" y="329"/>
                  </a:cubicBezTo>
                  <a:cubicBezTo>
                    <a:pt x="249" y="329"/>
                    <a:pt x="249" y="329"/>
                    <a:pt x="249" y="329"/>
                  </a:cubicBezTo>
                  <a:cubicBezTo>
                    <a:pt x="256" y="329"/>
                    <a:pt x="261" y="334"/>
                    <a:pt x="261" y="341"/>
                  </a:cubicBezTo>
                  <a:lnTo>
                    <a:pt x="261" y="365"/>
                  </a:lnTo>
                  <a:close/>
                  <a:moveTo>
                    <a:pt x="261" y="307"/>
                  </a:moveTo>
                  <a:cubicBezTo>
                    <a:pt x="261" y="314"/>
                    <a:pt x="256" y="319"/>
                    <a:pt x="249" y="319"/>
                  </a:cubicBezTo>
                  <a:cubicBezTo>
                    <a:pt x="237" y="319"/>
                    <a:pt x="237" y="319"/>
                    <a:pt x="237" y="319"/>
                  </a:cubicBezTo>
                  <a:cubicBezTo>
                    <a:pt x="230" y="319"/>
                    <a:pt x="225" y="314"/>
                    <a:pt x="225" y="307"/>
                  </a:cubicBezTo>
                  <a:cubicBezTo>
                    <a:pt x="225" y="283"/>
                    <a:pt x="225" y="283"/>
                    <a:pt x="225" y="283"/>
                  </a:cubicBezTo>
                  <a:cubicBezTo>
                    <a:pt x="225" y="276"/>
                    <a:pt x="230" y="271"/>
                    <a:pt x="237" y="271"/>
                  </a:cubicBezTo>
                  <a:cubicBezTo>
                    <a:pt x="249" y="271"/>
                    <a:pt x="249" y="271"/>
                    <a:pt x="249" y="271"/>
                  </a:cubicBezTo>
                  <a:cubicBezTo>
                    <a:pt x="256" y="271"/>
                    <a:pt x="261" y="276"/>
                    <a:pt x="261" y="283"/>
                  </a:cubicBezTo>
                  <a:lnTo>
                    <a:pt x="261" y="307"/>
                  </a:lnTo>
                  <a:close/>
                  <a:moveTo>
                    <a:pt x="261" y="249"/>
                  </a:moveTo>
                  <a:cubicBezTo>
                    <a:pt x="261" y="256"/>
                    <a:pt x="256" y="261"/>
                    <a:pt x="249" y="261"/>
                  </a:cubicBezTo>
                  <a:cubicBezTo>
                    <a:pt x="237" y="261"/>
                    <a:pt x="237" y="261"/>
                    <a:pt x="237" y="261"/>
                  </a:cubicBezTo>
                  <a:cubicBezTo>
                    <a:pt x="230" y="261"/>
                    <a:pt x="225" y="256"/>
                    <a:pt x="225" y="249"/>
                  </a:cubicBezTo>
                  <a:cubicBezTo>
                    <a:pt x="225" y="225"/>
                    <a:pt x="225" y="225"/>
                    <a:pt x="225" y="225"/>
                  </a:cubicBezTo>
                  <a:cubicBezTo>
                    <a:pt x="225" y="218"/>
                    <a:pt x="230" y="213"/>
                    <a:pt x="237" y="213"/>
                  </a:cubicBezTo>
                  <a:cubicBezTo>
                    <a:pt x="249" y="213"/>
                    <a:pt x="249" y="213"/>
                    <a:pt x="249" y="213"/>
                  </a:cubicBezTo>
                  <a:cubicBezTo>
                    <a:pt x="256" y="213"/>
                    <a:pt x="261" y="218"/>
                    <a:pt x="261" y="225"/>
                  </a:cubicBezTo>
                  <a:lnTo>
                    <a:pt x="261" y="249"/>
                  </a:lnTo>
                  <a:close/>
                  <a:moveTo>
                    <a:pt x="261" y="191"/>
                  </a:moveTo>
                  <a:cubicBezTo>
                    <a:pt x="261" y="198"/>
                    <a:pt x="256" y="203"/>
                    <a:pt x="249" y="203"/>
                  </a:cubicBezTo>
                  <a:cubicBezTo>
                    <a:pt x="237" y="203"/>
                    <a:pt x="237" y="203"/>
                    <a:pt x="237" y="203"/>
                  </a:cubicBezTo>
                  <a:cubicBezTo>
                    <a:pt x="230" y="203"/>
                    <a:pt x="225" y="198"/>
                    <a:pt x="225" y="191"/>
                  </a:cubicBezTo>
                  <a:cubicBezTo>
                    <a:pt x="225" y="167"/>
                    <a:pt x="225" y="167"/>
                    <a:pt x="225" y="167"/>
                  </a:cubicBezTo>
                  <a:cubicBezTo>
                    <a:pt x="225" y="160"/>
                    <a:pt x="230" y="155"/>
                    <a:pt x="237" y="155"/>
                  </a:cubicBezTo>
                  <a:cubicBezTo>
                    <a:pt x="249" y="155"/>
                    <a:pt x="249" y="155"/>
                    <a:pt x="249" y="155"/>
                  </a:cubicBezTo>
                  <a:cubicBezTo>
                    <a:pt x="256" y="155"/>
                    <a:pt x="261" y="160"/>
                    <a:pt x="261" y="167"/>
                  </a:cubicBezTo>
                  <a:lnTo>
                    <a:pt x="261" y="191"/>
                  </a:lnTo>
                  <a:close/>
                  <a:moveTo>
                    <a:pt x="261" y="133"/>
                  </a:moveTo>
                  <a:cubicBezTo>
                    <a:pt x="261" y="140"/>
                    <a:pt x="256" y="145"/>
                    <a:pt x="249" y="145"/>
                  </a:cubicBezTo>
                  <a:cubicBezTo>
                    <a:pt x="237" y="145"/>
                    <a:pt x="237" y="145"/>
                    <a:pt x="237" y="145"/>
                  </a:cubicBezTo>
                  <a:cubicBezTo>
                    <a:pt x="230" y="145"/>
                    <a:pt x="225" y="140"/>
                    <a:pt x="225" y="133"/>
                  </a:cubicBezTo>
                  <a:cubicBezTo>
                    <a:pt x="225" y="109"/>
                    <a:pt x="225" y="109"/>
                    <a:pt x="225" y="109"/>
                  </a:cubicBezTo>
                  <a:cubicBezTo>
                    <a:pt x="225" y="102"/>
                    <a:pt x="230" y="97"/>
                    <a:pt x="237" y="97"/>
                  </a:cubicBezTo>
                  <a:cubicBezTo>
                    <a:pt x="249" y="97"/>
                    <a:pt x="249" y="97"/>
                    <a:pt x="249" y="97"/>
                  </a:cubicBezTo>
                  <a:cubicBezTo>
                    <a:pt x="256" y="97"/>
                    <a:pt x="261" y="102"/>
                    <a:pt x="261" y="109"/>
                  </a:cubicBezTo>
                  <a:lnTo>
                    <a:pt x="261" y="133"/>
                  </a:lnTo>
                  <a:close/>
                  <a:moveTo>
                    <a:pt x="261" y="75"/>
                  </a:moveTo>
                  <a:cubicBezTo>
                    <a:pt x="261" y="82"/>
                    <a:pt x="256" y="87"/>
                    <a:pt x="249" y="87"/>
                  </a:cubicBezTo>
                  <a:cubicBezTo>
                    <a:pt x="237" y="87"/>
                    <a:pt x="237" y="87"/>
                    <a:pt x="237" y="87"/>
                  </a:cubicBezTo>
                  <a:cubicBezTo>
                    <a:pt x="230" y="87"/>
                    <a:pt x="225" y="82"/>
                    <a:pt x="225" y="75"/>
                  </a:cubicBezTo>
                  <a:cubicBezTo>
                    <a:pt x="225" y="51"/>
                    <a:pt x="225" y="51"/>
                    <a:pt x="225" y="51"/>
                  </a:cubicBezTo>
                  <a:cubicBezTo>
                    <a:pt x="225" y="44"/>
                    <a:pt x="230" y="39"/>
                    <a:pt x="237" y="39"/>
                  </a:cubicBezTo>
                  <a:cubicBezTo>
                    <a:pt x="249" y="39"/>
                    <a:pt x="249" y="39"/>
                    <a:pt x="249" y="39"/>
                  </a:cubicBezTo>
                  <a:cubicBezTo>
                    <a:pt x="256" y="39"/>
                    <a:pt x="261" y="44"/>
                    <a:pt x="261" y="51"/>
                  </a:cubicBezTo>
                  <a:lnTo>
                    <a:pt x="261" y="75"/>
                  </a:lnTo>
                  <a:close/>
                  <a:moveTo>
                    <a:pt x="308" y="597"/>
                  </a:moveTo>
                  <a:cubicBezTo>
                    <a:pt x="308" y="604"/>
                    <a:pt x="303" y="609"/>
                    <a:pt x="296" y="609"/>
                  </a:cubicBezTo>
                  <a:cubicBezTo>
                    <a:pt x="284" y="609"/>
                    <a:pt x="284" y="609"/>
                    <a:pt x="284" y="609"/>
                  </a:cubicBezTo>
                  <a:cubicBezTo>
                    <a:pt x="277" y="609"/>
                    <a:pt x="272" y="604"/>
                    <a:pt x="272" y="597"/>
                  </a:cubicBezTo>
                  <a:cubicBezTo>
                    <a:pt x="272" y="573"/>
                    <a:pt x="272" y="573"/>
                    <a:pt x="272" y="573"/>
                  </a:cubicBezTo>
                  <a:cubicBezTo>
                    <a:pt x="272" y="566"/>
                    <a:pt x="277" y="561"/>
                    <a:pt x="284" y="561"/>
                  </a:cubicBezTo>
                  <a:cubicBezTo>
                    <a:pt x="296" y="561"/>
                    <a:pt x="296" y="561"/>
                    <a:pt x="296" y="561"/>
                  </a:cubicBezTo>
                  <a:cubicBezTo>
                    <a:pt x="303" y="561"/>
                    <a:pt x="308" y="566"/>
                    <a:pt x="308" y="573"/>
                  </a:cubicBezTo>
                  <a:lnTo>
                    <a:pt x="308" y="597"/>
                  </a:lnTo>
                  <a:close/>
                  <a:moveTo>
                    <a:pt x="308" y="539"/>
                  </a:moveTo>
                  <a:cubicBezTo>
                    <a:pt x="308" y="546"/>
                    <a:pt x="303" y="551"/>
                    <a:pt x="296" y="551"/>
                  </a:cubicBezTo>
                  <a:cubicBezTo>
                    <a:pt x="284" y="551"/>
                    <a:pt x="284" y="551"/>
                    <a:pt x="284" y="551"/>
                  </a:cubicBezTo>
                  <a:cubicBezTo>
                    <a:pt x="277" y="551"/>
                    <a:pt x="272" y="546"/>
                    <a:pt x="272" y="539"/>
                  </a:cubicBezTo>
                  <a:cubicBezTo>
                    <a:pt x="272" y="515"/>
                    <a:pt x="272" y="515"/>
                    <a:pt x="272" y="515"/>
                  </a:cubicBezTo>
                  <a:cubicBezTo>
                    <a:pt x="272" y="508"/>
                    <a:pt x="277" y="503"/>
                    <a:pt x="284" y="503"/>
                  </a:cubicBezTo>
                  <a:cubicBezTo>
                    <a:pt x="296" y="503"/>
                    <a:pt x="296" y="503"/>
                    <a:pt x="296" y="503"/>
                  </a:cubicBezTo>
                  <a:cubicBezTo>
                    <a:pt x="303" y="503"/>
                    <a:pt x="308" y="508"/>
                    <a:pt x="308" y="515"/>
                  </a:cubicBezTo>
                  <a:lnTo>
                    <a:pt x="308" y="539"/>
                  </a:lnTo>
                  <a:close/>
                  <a:moveTo>
                    <a:pt x="308" y="481"/>
                  </a:moveTo>
                  <a:cubicBezTo>
                    <a:pt x="308" y="488"/>
                    <a:pt x="303" y="493"/>
                    <a:pt x="296" y="493"/>
                  </a:cubicBezTo>
                  <a:cubicBezTo>
                    <a:pt x="284" y="493"/>
                    <a:pt x="284" y="493"/>
                    <a:pt x="284" y="493"/>
                  </a:cubicBezTo>
                  <a:cubicBezTo>
                    <a:pt x="277" y="493"/>
                    <a:pt x="272" y="488"/>
                    <a:pt x="272" y="481"/>
                  </a:cubicBezTo>
                  <a:cubicBezTo>
                    <a:pt x="272" y="457"/>
                    <a:pt x="272" y="457"/>
                    <a:pt x="272" y="457"/>
                  </a:cubicBezTo>
                  <a:cubicBezTo>
                    <a:pt x="272" y="450"/>
                    <a:pt x="277" y="445"/>
                    <a:pt x="284" y="445"/>
                  </a:cubicBezTo>
                  <a:cubicBezTo>
                    <a:pt x="296" y="445"/>
                    <a:pt x="296" y="445"/>
                    <a:pt x="296" y="445"/>
                  </a:cubicBezTo>
                  <a:cubicBezTo>
                    <a:pt x="303" y="445"/>
                    <a:pt x="308" y="450"/>
                    <a:pt x="308" y="457"/>
                  </a:cubicBezTo>
                  <a:lnTo>
                    <a:pt x="308" y="481"/>
                  </a:lnTo>
                  <a:close/>
                  <a:moveTo>
                    <a:pt x="308" y="423"/>
                  </a:moveTo>
                  <a:cubicBezTo>
                    <a:pt x="308" y="430"/>
                    <a:pt x="303" y="435"/>
                    <a:pt x="296" y="435"/>
                  </a:cubicBezTo>
                  <a:cubicBezTo>
                    <a:pt x="284" y="435"/>
                    <a:pt x="284" y="435"/>
                    <a:pt x="284" y="435"/>
                  </a:cubicBezTo>
                  <a:cubicBezTo>
                    <a:pt x="277" y="435"/>
                    <a:pt x="272" y="430"/>
                    <a:pt x="272" y="423"/>
                  </a:cubicBezTo>
                  <a:cubicBezTo>
                    <a:pt x="272" y="399"/>
                    <a:pt x="272" y="399"/>
                    <a:pt x="272" y="399"/>
                  </a:cubicBezTo>
                  <a:cubicBezTo>
                    <a:pt x="272" y="392"/>
                    <a:pt x="277" y="387"/>
                    <a:pt x="284" y="387"/>
                  </a:cubicBezTo>
                  <a:cubicBezTo>
                    <a:pt x="296" y="387"/>
                    <a:pt x="296" y="387"/>
                    <a:pt x="296" y="387"/>
                  </a:cubicBezTo>
                  <a:cubicBezTo>
                    <a:pt x="303" y="387"/>
                    <a:pt x="308" y="392"/>
                    <a:pt x="308" y="399"/>
                  </a:cubicBezTo>
                  <a:lnTo>
                    <a:pt x="308" y="423"/>
                  </a:lnTo>
                  <a:close/>
                  <a:moveTo>
                    <a:pt x="308" y="365"/>
                  </a:moveTo>
                  <a:cubicBezTo>
                    <a:pt x="308" y="372"/>
                    <a:pt x="303" y="377"/>
                    <a:pt x="296" y="377"/>
                  </a:cubicBezTo>
                  <a:cubicBezTo>
                    <a:pt x="284" y="377"/>
                    <a:pt x="284" y="377"/>
                    <a:pt x="284" y="377"/>
                  </a:cubicBezTo>
                  <a:cubicBezTo>
                    <a:pt x="277" y="377"/>
                    <a:pt x="272" y="372"/>
                    <a:pt x="272" y="365"/>
                  </a:cubicBezTo>
                  <a:cubicBezTo>
                    <a:pt x="272" y="341"/>
                    <a:pt x="272" y="341"/>
                    <a:pt x="272" y="341"/>
                  </a:cubicBezTo>
                  <a:cubicBezTo>
                    <a:pt x="272" y="334"/>
                    <a:pt x="277" y="329"/>
                    <a:pt x="284" y="329"/>
                  </a:cubicBezTo>
                  <a:cubicBezTo>
                    <a:pt x="296" y="329"/>
                    <a:pt x="296" y="329"/>
                    <a:pt x="296" y="329"/>
                  </a:cubicBezTo>
                  <a:cubicBezTo>
                    <a:pt x="303" y="329"/>
                    <a:pt x="308" y="334"/>
                    <a:pt x="308" y="341"/>
                  </a:cubicBezTo>
                  <a:lnTo>
                    <a:pt x="308" y="365"/>
                  </a:lnTo>
                  <a:close/>
                  <a:moveTo>
                    <a:pt x="308" y="307"/>
                  </a:moveTo>
                  <a:cubicBezTo>
                    <a:pt x="308" y="314"/>
                    <a:pt x="303" y="319"/>
                    <a:pt x="296" y="319"/>
                  </a:cubicBezTo>
                  <a:cubicBezTo>
                    <a:pt x="284" y="319"/>
                    <a:pt x="284" y="319"/>
                    <a:pt x="284" y="319"/>
                  </a:cubicBezTo>
                  <a:cubicBezTo>
                    <a:pt x="277" y="319"/>
                    <a:pt x="272" y="314"/>
                    <a:pt x="272" y="307"/>
                  </a:cubicBezTo>
                  <a:cubicBezTo>
                    <a:pt x="272" y="283"/>
                    <a:pt x="272" y="283"/>
                    <a:pt x="272" y="283"/>
                  </a:cubicBezTo>
                  <a:cubicBezTo>
                    <a:pt x="272" y="276"/>
                    <a:pt x="277" y="271"/>
                    <a:pt x="284" y="271"/>
                  </a:cubicBezTo>
                  <a:cubicBezTo>
                    <a:pt x="296" y="271"/>
                    <a:pt x="296" y="271"/>
                    <a:pt x="296" y="271"/>
                  </a:cubicBezTo>
                  <a:cubicBezTo>
                    <a:pt x="303" y="271"/>
                    <a:pt x="308" y="276"/>
                    <a:pt x="308" y="283"/>
                  </a:cubicBezTo>
                  <a:lnTo>
                    <a:pt x="308" y="307"/>
                  </a:lnTo>
                  <a:close/>
                  <a:moveTo>
                    <a:pt x="308" y="249"/>
                  </a:moveTo>
                  <a:cubicBezTo>
                    <a:pt x="308" y="256"/>
                    <a:pt x="303" y="261"/>
                    <a:pt x="296" y="261"/>
                  </a:cubicBezTo>
                  <a:cubicBezTo>
                    <a:pt x="284" y="261"/>
                    <a:pt x="284" y="261"/>
                    <a:pt x="284" y="261"/>
                  </a:cubicBezTo>
                  <a:cubicBezTo>
                    <a:pt x="277" y="261"/>
                    <a:pt x="272" y="256"/>
                    <a:pt x="272" y="249"/>
                  </a:cubicBezTo>
                  <a:cubicBezTo>
                    <a:pt x="272" y="225"/>
                    <a:pt x="272" y="225"/>
                    <a:pt x="272" y="225"/>
                  </a:cubicBezTo>
                  <a:cubicBezTo>
                    <a:pt x="272" y="218"/>
                    <a:pt x="277" y="213"/>
                    <a:pt x="284" y="213"/>
                  </a:cubicBezTo>
                  <a:cubicBezTo>
                    <a:pt x="296" y="213"/>
                    <a:pt x="296" y="213"/>
                    <a:pt x="296" y="213"/>
                  </a:cubicBezTo>
                  <a:cubicBezTo>
                    <a:pt x="303" y="213"/>
                    <a:pt x="308" y="218"/>
                    <a:pt x="308" y="225"/>
                  </a:cubicBezTo>
                  <a:lnTo>
                    <a:pt x="308" y="249"/>
                  </a:lnTo>
                  <a:close/>
                  <a:moveTo>
                    <a:pt x="308" y="191"/>
                  </a:moveTo>
                  <a:cubicBezTo>
                    <a:pt x="308" y="198"/>
                    <a:pt x="303" y="203"/>
                    <a:pt x="296" y="203"/>
                  </a:cubicBezTo>
                  <a:cubicBezTo>
                    <a:pt x="284" y="203"/>
                    <a:pt x="284" y="203"/>
                    <a:pt x="284" y="203"/>
                  </a:cubicBezTo>
                  <a:cubicBezTo>
                    <a:pt x="277" y="203"/>
                    <a:pt x="272" y="198"/>
                    <a:pt x="272" y="191"/>
                  </a:cubicBezTo>
                  <a:cubicBezTo>
                    <a:pt x="272" y="167"/>
                    <a:pt x="272" y="167"/>
                    <a:pt x="272" y="167"/>
                  </a:cubicBezTo>
                  <a:cubicBezTo>
                    <a:pt x="272" y="160"/>
                    <a:pt x="277" y="155"/>
                    <a:pt x="284" y="155"/>
                  </a:cubicBezTo>
                  <a:cubicBezTo>
                    <a:pt x="296" y="155"/>
                    <a:pt x="296" y="155"/>
                    <a:pt x="296" y="155"/>
                  </a:cubicBezTo>
                  <a:cubicBezTo>
                    <a:pt x="303" y="155"/>
                    <a:pt x="308" y="160"/>
                    <a:pt x="308" y="167"/>
                  </a:cubicBezTo>
                  <a:lnTo>
                    <a:pt x="308" y="191"/>
                  </a:lnTo>
                  <a:close/>
                  <a:moveTo>
                    <a:pt x="308" y="133"/>
                  </a:moveTo>
                  <a:cubicBezTo>
                    <a:pt x="308" y="140"/>
                    <a:pt x="303" y="145"/>
                    <a:pt x="296" y="145"/>
                  </a:cubicBezTo>
                  <a:cubicBezTo>
                    <a:pt x="284" y="145"/>
                    <a:pt x="284" y="145"/>
                    <a:pt x="284" y="145"/>
                  </a:cubicBezTo>
                  <a:cubicBezTo>
                    <a:pt x="277" y="145"/>
                    <a:pt x="272" y="140"/>
                    <a:pt x="272" y="133"/>
                  </a:cubicBezTo>
                  <a:cubicBezTo>
                    <a:pt x="272" y="109"/>
                    <a:pt x="272" y="109"/>
                    <a:pt x="272" y="109"/>
                  </a:cubicBezTo>
                  <a:cubicBezTo>
                    <a:pt x="272" y="102"/>
                    <a:pt x="277" y="97"/>
                    <a:pt x="284" y="97"/>
                  </a:cubicBezTo>
                  <a:cubicBezTo>
                    <a:pt x="296" y="97"/>
                    <a:pt x="296" y="97"/>
                    <a:pt x="296" y="97"/>
                  </a:cubicBezTo>
                  <a:cubicBezTo>
                    <a:pt x="303" y="97"/>
                    <a:pt x="308" y="102"/>
                    <a:pt x="308" y="109"/>
                  </a:cubicBezTo>
                  <a:lnTo>
                    <a:pt x="308" y="133"/>
                  </a:lnTo>
                  <a:close/>
                  <a:moveTo>
                    <a:pt x="308" y="75"/>
                  </a:moveTo>
                  <a:cubicBezTo>
                    <a:pt x="308" y="82"/>
                    <a:pt x="303" y="87"/>
                    <a:pt x="296" y="87"/>
                  </a:cubicBezTo>
                  <a:cubicBezTo>
                    <a:pt x="284" y="87"/>
                    <a:pt x="284" y="87"/>
                    <a:pt x="284" y="87"/>
                  </a:cubicBezTo>
                  <a:cubicBezTo>
                    <a:pt x="277" y="87"/>
                    <a:pt x="272" y="82"/>
                    <a:pt x="272" y="75"/>
                  </a:cubicBezTo>
                  <a:cubicBezTo>
                    <a:pt x="272" y="51"/>
                    <a:pt x="272" y="51"/>
                    <a:pt x="272" y="51"/>
                  </a:cubicBezTo>
                  <a:cubicBezTo>
                    <a:pt x="272" y="44"/>
                    <a:pt x="277" y="39"/>
                    <a:pt x="284" y="39"/>
                  </a:cubicBezTo>
                  <a:cubicBezTo>
                    <a:pt x="296" y="39"/>
                    <a:pt x="296" y="39"/>
                    <a:pt x="296" y="39"/>
                  </a:cubicBezTo>
                  <a:cubicBezTo>
                    <a:pt x="303" y="39"/>
                    <a:pt x="308" y="44"/>
                    <a:pt x="308" y="51"/>
                  </a:cubicBezTo>
                  <a:lnTo>
                    <a:pt x="308" y="75"/>
                  </a:lnTo>
                  <a:close/>
                  <a:moveTo>
                    <a:pt x="355" y="597"/>
                  </a:moveTo>
                  <a:cubicBezTo>
                    <a:pt x="355" y="604"/>
                    <a:pt x="350" y="609"/>
                    <a:pt x="343" y="609"/>
                  </a:cubicBezTo>
                  <a:cubicBezTo>
                    <a:pt x="331" y="609"/>
                    <a:pt x="331" y="609"/>
                    <a:pt x="331" y="609"/>
                  </a:cubicBezTo>
                  <a:cubicBezTo>
                    <a:pt x="324" y="609"/>
                    <a:pt x="319" y="604"/>
                    <a:pt x="319" y="597"/>
                  </a:cubicBezTo>
                  <a:cubicBezTo>
                    <a:pt x="319" y="573"/>
                    <a:pt x="319" y="573"/>
                    <a:pt x="319" y="573"/>
                  </a:cubicBezTo>
                  <a:cubicBezTo>
                    <a:pt x="319" y="566"/>
                    <a:pt x="324" y="561"/>
                    <a:pt x="331" y="561"/>
                  </a:cubicBezTo>
                  <a:cubicBezTo>
                    <a:pt x="343" y="561"/>
                    <a:pt x="343" y="561"/>
                    <a:pt x="343" y="561"/>
                  </a:cubicBezTo>
                  <a:cubicBezTo>
                    <a:pt x="350" y="561"/>
                    <a:pt x="355" y="566"/>
                    <a:pt x="355" y="573"/>
                  </a:cubicBezTo>
                  <a:lnTo>
                    <a:pt x="355" y="597"/>
                  </a:lnTo>
                  <a:close/>
                  <a:moveTo>
                    <a:pt x="355" y="539"/>
                  </a:moveTo>
                  <a:cubicBezTo>
                    <a:pt x="355" y="546"/>
                    <a:pt x="350" y="551"/>
                    <a:pt x="343" y="551"/>
                  </a:cubicBezTo>
                  <a:cubicBezTo>
                    <a:pt x="331" y="551"/>
                    <a:pt x="331" y="551"/>
                    <a:pt x="331" y="551"/>
                  </a:cubicBezTo>
                  <a:cubicBezTo>
                    <a:pt x="324" y="551"/>
                    <a:pt x="319" y="546"/>
                    <a:pt x="319" y="539"/>
                  </a:cubicBezTo>
                  <a:cubicBezTo>
                    <a:pt x="319" y="515"/>
                    <a:pt x="319" y="515"/>
                    <a:pt x="319" y="515"/>
                  </a:cubicBezTo>
                  <a:cubicBezTo>
                    <a:pt x="319" y="508"/>
                    <a:pt x="324" y="503"/>
                    <a:pt x="331" y="503"/>
                  </a:cubicBezTo>
                  <a:cubicBezTo>
                    <a:pt x="343" y="503"/>
                    <a:pt x="343" y="503"/>
                    <a:pt x="343" y="503"/>
                  </a:cubicBezTo>
                  <a:cubicBezTo>
                    <a:pt x="350" y="503"/>
                    <a:pt x="355" y="508"/>
                    <a:pt x="355" y="515"/>
                  </a:cubicBezTo>
                  <a:lnTo>
                    <a:pt x="355" y="539"/>
                  </a:lnTo>
                  <a:close/>
                  <a:moveTo>
                    <a:pt x="355" y="481"/>
                  </a:moveTo>
                  <a:cubicBezTo>
                    <a:pt x="355" y="488"/>
                    <a:pt x="350" y="493"/>
                    <a:pt x="343" y="493"/>
                  </a:cubicBezTo>
                  <a:cubicBezTo>
                    <a:pt x="331" y="493"/>
                    <a:pt x="331" y="493"/>
                    <a:pt x="331" y="493"/>
                  </a:cubicBezTo>
                  <a:cubicBezTo>
                    <a:pt x="324" y="493"/>
                    <a:pt x="319" y="488"/>
                    <a:pt x="319" y="481"/>
                  </a:cubicBezTo>
                  <a:cubicBezTo>
                    <a:pt x="319" y="457"/>
                    <a:pt x="319" y="457"/>
                    <a:pt x="319" y="457"/>
                  </a:cubicBezTo>
                  <a:cubicBezTo>
                    <a:pt x="319" y="450"/>
                    <a:pt x="324" y="445"/>
                    <a:pt x="331" y="445"/>
                  </a:cubicBezTo>
                  <a:cubicBezTo>
                    <a:pt x="343" y="445"/>
                    <a:pt x="343" y="445"/>
                    <a:pt x="343" y="445"/>
                  </a:cubicBezTo>
                  <a:cubicBezTo>
                    <a:pt x="350" y="445"/>
                    <a:pt x="355" y="450"/>
                    <a:pt x="355" y="457"/>
                  </a:cubicBezTo>
                  <a:lnTo>
                    <a:pt x="355" y="481"/>
                  </a:lnTo>
                  <a:close/>
                  <a:moveTo>
                    <a:pt x="355" y="423"/>
                  </a:moveTo>
                  <a:cubicBezTo>
                    <a:pt x="355" y="430"/>
                    <a:pt x="350" y="435"/>
                    <a:pt x="343" y="435"/>
                  </a:cubicBezTo>
                  <a:cubicBezTo>
                    <a:pt x="331" y="435"/>
                    <a:pt x="331" y="435"/>
                    <a:pt x="331" y="435"/>
                  </a:cubicBezTo>
                  <a:cubicBezTo>
                    <a:pt x="324" y="435"/>
                    <a:pt x="319" y="430"/>
                    <a:pt x="319" y="423"/>
                  </a:cubicBezTo>
                  <a:cubicBezTo>
                    <a:pt x="319" y="399"/>
                    <a:pt x="319" y="399"/>
                    <a:pt x="319" y="399"/>
                  </a:cubicBezTo>
                  <a:cubicBezTo>
                    <a:pt x="319" y="392"/>
                    <a:pt x="324" y="387"/>
                    <a:pt x="331" y="387"/>
                  </a:cubicBezTo>
                  <a:cubicBezTo>
                    <a:pt x="343" y="387"/>
                    <a:pt x="343" y="387"/>
                    <a:pt x="343" y="387"/>
                  </a:cubicBezTo>
                  <a:cubicBezTo>
                    <a:pt x="350" y="387"/>
                    <a:pt x="355" y="392"/>
                    <a:pt x="355" y="399"/>
                  </a:cubicBezTo>
                  <a:lnTo>
                    <a:pt x="355" y="423"/>
                  </a:lnTo>
                  <a:close/>
                  <a:moveTo>
                    <a:pt x="355" y="365"/>
                  </a:moveTo>
                  <a:cubicBezTo>
                    <a:pt x="355" y="372"/>
                    <a:pt x="350" y="377"/>
                    <a:pt x="343" y="377"/>
                  </a:cubicBezTo>
                  <a:cubicBezTo>
                    <a:pt x="331" y="377"/>
                    <a:pt x="331" y="377"/>
                    <a:pt x="331" y="377"/>
                  </a:cubicBezTo>
                  <a:cubicBezTo>
                    <a:pt x="324" y="377"/>
                    <a:pt x="319" y="372"/>
                    <a:pt x="319" y="365"/>
                  </a:cubicBezTo>
                  <a:cubicBezTo>
                    <a:pt x="319" y="341"/>
                    <a:pt x="319" y="341"/>
                    <a:pt x="319" y="341"/>
                  </a:cubicBezTo>
                  <a:cubicBezTo>
                    <a:pt x="319" y="334"/>
                    <a:pt x="324" y="329"/>
                    <a:pt x="331" y="329"/>
                  </a:cubicBezTo>
                  <a:cubicBezTo>
                    <a:pt x="343" y="329"/>
                    <a:pt x="343" y="329"/>
                    <a:pt x="343" y="329"/>
                  </a:cubicBezTo>
                  <a:cubicBezTo>
                    <a:pt x="350" y="329"/>
                    <a:pt x="355" y="334"/>
                    <a:pt x="355" y="341"/>
                  </a:cubicBezTo>
                  <a:lnTo>
                    <a:pt x="355" y="365"/>
                  </a:lnTo>
                  <a:close/>
                  <a:moveTo>
                    <a:pt x="355" y="307"/>
                  </a:moveTo>
                  <a:cubicBezTo>
                    <a:pt x="355" y="314"/>
                    <a:pt x="350" y="319"/>
                    <a:pt x="343" y="319"/>
                  </a:cubicBezTo>
                  <a:cubicBezTo>
                    <a:pt x="331" y="319"/>
                    <a:pt x="331" y="319"/>
                    <a:pt x="331" y="319"/>
                  </a:cubicBezTo>
                  <a:cubicBezTo>
                    <a:pt x="324" y="319"/>
                    <a:pt x="319" y="314"/>
                    <a:pt x="319" y="307"/>
                  </a:cubicBezTo>
                  <a:cubicBezTo>
                    <a:pt x="319" y="283"/>
                    <a:pt x="319" y="283"/>
                    <a:pt x="319" y="283"/>
                  </a:cubicBezTo>
                  <a:cubicBezTo>
                    <a:pt x="319" y="276"/>
                    <a:pt x="324" y="271"/>
                    <a:pt x="331" y="271"/>
                  </a:cubicBezTo>
                  <a:cubicBezTo>
                    <a:pt x="343" y="271"/>
                    <a:pt x="343" y="271"/>
                    <a:pt x="343" y="271"/>
                  </a:cubicBezTo>
                  <a:cubicBezTo>
                    <a:pt x="350" y="271"/>
                    <a:pt x="355" y="276"/>
                    <a:pt x="355" y="283"/>
                  </a:cubicBezTo>
                  <a:lnTo>
                    <a:pt x="355" y="307"/>
                  </a:lnTo>
                  <a:close/>
                  <a:moveTo>
                    <a:pt x="355" y="249"/>
                  </a:moveTo>
                  <a:cubicBezTo>
                    <a:pt x="355" y="256"/>
                    <a:pt x="350" y="261"/>
                    <a:pt x="343" y="261"/>
                  </a:cubicBezTo>
                  <a:cubicBezTo>
                    <a:pt x="331" y="261"/>
                    <a:pt x="331" y="261"/>
                    <a:pt x="331" y="261"/>
                  </a:cubicBezTo>
                  <a:cubicBezTo>
                    <a:pt x="324" y="261"/>
                    <a:pt x="319" y="256"/>
                    <a:pt x="319" y="249"/>
                  </a:cubicBezTo>
                  <a:cubicBezTo>
                    <a:pt x="319" y="225"/>
                    <a:pt x="319" y="225"/>
                    <a:pt x="319" y="225"/>
                  </a:cubicBezTo>
                  <a:cubicBezTo>
                    <a:pt x="319" y="218"/>
                    <a:pt x="324" y="213"/>
                    <a:pt x="331" y="213"/>
                  </a:cubicBezTo>
                  <a:cubicBezTo>
                    <a:pt x="343" y="213"/>
                    <a:pt x="343" y="213"/>
                    <a:pt x="343" y="213"/>
                  </a:cubicBezTo>
                  <a:cubicBezTo>
                    <a:pt x="350" y="213"/>
                    <a:pt x="355" y="218"/>
                    <a:pt x="355" y="225"/>
                  </a:cubicBezTo>
                  <a:lnTo>
                    <a:pt x="355" y="249"/>
                  </a:lnTo>
                  <a:close/>
                  <a:moveTo>
                    <a:pt x="355" y="191"/>
                  </a:moveTo>
                  <a:cubicBezTo>
                    <a:pt x="355" y="198"/>
                    <a:pt x="350" y="203"/>
                    <a:pt x="343" y="203"/>
                  </a:cubicBezTo>
                  <a:cubicBezTo>
                    <a:pt x="331" y="203"/>
                    <a:pt x="331" y="203"/>
                    <a:pt x="331" y="203"/>
                  </a:cubicBezTo>
                  <a:cubicBezTo>
                    <a:pt x="324" y="203"/>
                    <a:pt x="319" y="198"/>
                    <a:pt x="319" y="191"/>
                  </a:cubicBezTo>
                  <a:cubicBezTo>
                    <a:pt x="319" y="167"/>
                    <a:pt x="319" y="167"/>
                    <a:pt x="319" y="167"/>
                  </a:cubicBezTo>
                  <a:cubicBezTo>
                    <a:pt x="319" y="160"/>
                    <a:pt x="324" y="155"/>
                    <a:pt x="331" y="155"/>
                  </a:cubicBezTo>
                  <a:cubicBezTo>
                    <a:pt x="343" y="155"/>
                    <a:pt x="343" y="155"/>
                    <a:pt x="343" y="155"/>
                  </a:cubicBezTo>
                  <a:cubicBezTo>
                    <a:pt x="350" y="155"/>
                    <a:pt x="355" y="160"/>
                    <a:pt x="355" y="167"/>
                  </a:cubicBezTo>
                  <a:lnTo>
                    <a:pt x="355" y="191"/>
                  </a:lnTo>
                  <a:close/>
                  <a:moveTo>
                    <a:pt x="355" y="133"/>
                  </a:moveTo>
                  <a:cubicBezTo>
                    <a:pt x="355" y="140"/>
                    <a:pt x="350" y="145"/>
                    <a:pt x="343" y="145"/>
                  </a:cubicBezTo>
                  <a:cubicBezTo>
                    <a:pt x="331" y="145"/>
                    <a:pt x="331" y="145"/>
                    <a:pt x="331" y="145"/>
                  </a:cubicBezTo>
                  <a:cubicBezTo>
                    <a:pt x="324" y="145"/>
                    <a:pt x="319" y="140"/>
                    <a:pt x="319" y="133"/>
                  </a:cubicBezTo>
                  <a:cubicBezTo>
                    <a:pt x="319" y="109"/>
                    <a:pt x="319" y="109"/>
                    <a:pt x="319" y="109"/>
                  </a:cubicBezTo>
                  <a:cubicBezTo>
                    <a:pt x="319" y="102"/>
                    <a:pt x="324" y="97"/>
                    <a:pt x="331" y="97"/>
                  </a:cubicBezTo>
                  <a:cubicBezTo>
                    <a:pt x="343" y="97"/>
                    <a:pt x="343" y="97"/>
                    <a:pt x="343" y="97"/>
                  </a:cubicBezTo>
                  <a:cubicBezTo>
                    <a:pt x="350" y="97"/>
                    <a:pt x="355" y="102"/>
                    <a:pt x="355" y="109"/>
                  </a:cubicBezTo>
                  <a:lnTo>
                    <a:pt x="355" y="133"/>
                  </a:lnTo>
                  <a:close/>
                  <a:moveTo>
                    <a:pt x="355" y="75"/>
                  </a:moveTo>
                  <a:cubicBezTo>
                    <a:pt x="355" y="82"/>
                    <a:pt x="350" y="87"/>
                    <a:pt x="343" y="87"/>
                  </a:cubicBezTo>
                  <a:cubicBezTo>
                    <a:pt x="331" y="87"/>
                    <a:pt x="331" y="87"/>
                    <a:pt x="331" y="87"/>
                  </a:cubicBezTo>
                  <a:cubicBezTo>
                    <a:pt x="324" y="87"/>
                    <a:pt x="319" y="82"/>
                    <a:pt x="319" y="75"/>
                  </a:cubicBezTo>
                  <a:cubicBezTo>
                    <a:pt x="319" y="51"/>
                    <a:pt x="319" y="51"/>
                    <a:pt x="319" y="51"/>
                  </a:cubicBezTo>
                  <a:cubicBezTo>
                    <a:pt x="319" y="44"/>
                    <a:pt x="324" y="39"/>
                    <a:pt x="331" y="39"/>
                  </a:cubicBezTo>
                  <a:cubicBezTo>
                    <a:pt x="343" y="39"/>
                    <a:pt x="343" y="39"/>
                    <a:pt x="343" y="39"/>
                  </a:cubicBezTo>
                  <a:cubicBezTo>
                    <a:pt x="350" y="39"/>
                    <a:pt x="355" y="44"/>
                    <a:pt x="355" y="51"/>
                  </a:cubicBezTo>
                  <a:lnTo>
                    <a:pt x="355" y="75"/>
                  </a:lnTo>
                  <a:close/>
                  <a:moveTo>
                    <a:pt x="402" y="597"/>
                  </a:moveTo>
                  <a:cubicBezTo>
                    <a:pt x="402" y="604"/>
                    <a:pt x="397" y="609"/>
                    <a:pt x="390" y="609"/>
                  </a:cubicBezTo>
                  <a:cubicBezTo>
                    <a:pt x="378" y="609"/>
                    <a:pt x="378" y="609"/>
                    <a:pt x="378" y="609"/>
                  </a:cubicBezTo>
                  <a:cubicBezTo>
                    <a:pt x="371" y="609"/>
                    <a:pt x="366" y="604"/>
                    <a:pt x="366" y="597"/>
                  </a:cubicBezTo>
                  <a:cubicBezTo>
                    <a:pt x="366" y="573"/>
                    <a:pt x="366" y="573"/>
                    <a:pt x="366" y="573"/>
                  </a:cubicBezTo>
                  <a:cubicBezTo>
                    <a:pt x="366" y="566"/>
                    <a:pt x="371" y="561"/>
                    <a:pt x="378" y="561"/>
                  </a:cubicBezTo>
                  <a:cubicBezTo>
                    <a:pt x="390" y="561"/>
                    <a:pt x="390" y="561"/>
                    <a:pt x="390" y="561"/>
                  </a:cubicBezTo>
                  <a:cubicBezTo>
                    <a:pt x="397" y="561"/>
                    <a:pt x="402" y="566"/>
                    <a:pt x="402" y="573"/>
                  </a:cubicBezTo>
                  <a:lnTo>
                    <a:pt x="402" y="597"/>
                  </a:lnTo>
                  <a:close/>
                  <a:moveTo>
                    <a:pt x="402" y="539"/>
                  </a:moveTo>
                  <a:cubicBezTo>
                    <a:pt x="402" y="546"/>
                    <a:pt x="397" y="551"/>
                    <a:pt x="390" y="551"/>
                  </a:cubicBezTo>
                  <a:cubicBezTo>
                    <a:pt x="378" y="551"/>
                    <a:pt x="378" y="551"/>
                    <a:pt x="378" y="551"/>
                  </a:cubicBezTo>
                  <a:cubicBezTo>
                    <a:pt x="371" y="551"/>
                    <a:pt x="366" y="546"/>
                    <a:pt x="366" y="539"/>
                  </a:cubicBezTo>
                  <a:cubicBezTo>
                    <a:pt x="366" y="515"/>
                    <a:pt x="366" y="515"/>
                    <a:pt x="366" y="515"/>
                  </a:cubicBezTo>
                  <a:cubicBezTo>
                    <a:pt x="366" y="508"/>
                    <a:pt x="371" y="503"/>
                    <a:pt x="378" y="503"/>
                  </a:cubicBezTo>
                  <a:cubicBezTo>
                    <a:pt x="390" y="503"/>
                    <a:pt x="390" y="503"/>
                    <a:pt x="390" y="503"/>
                  </a:cubicBezTo>
                  <a:cubicBezTo>
                    <a:pt x="397" y="503"/>
                    <a:pt x="402" y="508"/>
                    <a:pt x="402" y="515"/>
                  </a:cubicBezTo>
                  <a:lnTo>
                    <a:pt x="402" y="539"/>
                  </a:lnTo>
                  <a:close/>
                  <a:moveTo>
                    <a:pt x="402" y="481"/>
                  </a:moveTo>
                  <a:cubicBezTo>
                    <a:pt x="402" y="488"/>
                    <a:pt x="397" y="493"/>
                    <a:pt x="390" y="493"/>
                  </a:cubicBezTo>
                  <a:cubicBezTo>
                    <a:pt x="378" y="493"/>
                    <a:pt x="378" y="493"/>
                    <a:pt x="378" y="493"/>
                  </a:cubicBezTo>
                  <a:cubicBezTo>
                    <a:pt x="371" y="493"/>
                    <a:pt x="366" y="488"/>
                    <a:pt x="366" y="481"/>
                  </a:cubicBezTo>
                  <a:cubicBezTo>
                    <a:pt x="366" y="457"/>
                    <a:pt x="366" y="457"/>
                    <a:pt x="366" y="457"/>
                  </a:cubicBezTo>
                  <a:cubicBezTo>
                    <a:pt x="366" y="450"/>
                    <a:pt x="371" y="445"/>
                    <a:pt x="378" y="445"/>
                  </a:cubicBezTo>
                  <a:cubicBezTo>
                    <a:pt x="390" y="445"/>
                    <a:pt x="390" y="445"/>
                    <a:pt x="390" y="445"/>
                  </a:cubicBezTo>
                  <a:cubicBezTo>
                    <a:pt x="397" y="445"/>
                    <a:pt x="402" y="450"/>
                    <a:pt x="402" y="457"/>
                  </a:cubicBezTo>
                  <a:lnTo>
                    <a:pt x="402" y="481"/>
                  </a:lnTo>
                  <a:close/>
                  <a:moveTo>
                    <a:pt x="402" y="423"/>
                  </a:moveTo>
                  <a:cubicBezTo>
                    <a:pt x="402" y="430"/>
                    <a:pt x="397" y="435"/>
                    <a:pt x="390" y="435"/>
                  </a:cubicBezTo>
                  <a:cubicBezTo>
                    <a:pt x="378" y="435"/>
                    <a:pt x="378" y="435"/>
                    <a:pt x="378" y="435"/>
                  </a:cubicBezTo>
                  <a:cubicBezTo>
                    <a:pt x="371" y="435"/>
                    <a:pt x="366" y="430"/>
                    <a:pt x="366" y="423"/>
                  </a:cubicBezTo>
                  <a:cubicBezTo>
                    <a:pt x="366" y="399"/>
                    <a:pt x="366" y="399"/>
                    <a:pt x="366" y="399"/>
                  </a:cubicBezTo>
                  <a:cubicBezTo>
                    <a:pt x="366" y="392"/>
                    <a:pt x="371" y="387"/>
                    <a:pt x="378" y="387"/>
                  </a:cubicBezTo>
                  <a:cubicBezTo>
                    <a:pt x="390" y="387"/>
                    <a:pt x="390" y="387"/>
                    <a:pt x="390" y="387"/>
                  </a:cubicBezTo>
                  <a:cubicBezTo>
                    <a:pt x="397" y="387"/>
                    <a:pt x="402" y="392"/>
                    <a:pt x="402" y="399"/>
                  </a:cubicBezTo>
                  <a:lnTo>
                    <a:pt x="402" y="423"/>
                  </a:lnTo>
                  <a:close/>
                  <a:moveTo>
                    <a:pt x="402" y="365"/>
                  </a:moveTo>
                  <a:cubicBezTo>
                    <a:pt x="402" y="372"/>
                    <a:pt x="397" y="377"/>
                    <a:pt x="390" y="377"/>
                  </a:cubicBezTo>
                  <a:cubicBezTo>
                    <a:pt x="378" y="377"/>
                    <a:pt x="378" y="377"/>
                    <a:pt x="378" y="377"/>
                  </a:cubicBezTo>
                  <a:cubicBezTo>
                    <a:pt x="371" y="377"/>
                    <a:pt x="366" y="372"/>
                    <a:pt x="366" y="365"/>
                  </a:cubicBezTo>
                  <a:cubicBezTo>
                    <a:pt x="366" y="341"/>
                    <a:pt x="366" y="341"/>
                    <a:pt x="366" y="341"/>
                  </a:cubicBezTo>
                  <a:cubicBezTo>
                    <a:pt x="366" y="334"/>
                    <a:pt x="371" y="329"/>
                    <a:pt x="378" y="329"/>
                  </a:cubicBezTo>
                  <a:cubicBezTo>
                    <a:pt x="390" y="329"/>
                    <a:pt x="390" y="329"/>
                    <a:pt x="390" y="329"/>
                  </a:cubicBezTo>
                  <a:cubicBezTo>
                    <a:pt x="397" y="329"/>
                    <a:pt x="402" y="334"/>
                    <a:pt x="402" y="341"/>
                  </a:cubicBezTo>
                  <a:lnTo>
                    <a:pt x="402" y="365"/>
                  </a:lnTo>
                  <a:close/>
                  <a:moveTo>
                    <a:pt x="402" y="307"/>
                  </a:moveTo>
                  <a:cubicBezTo>
                    <a:pt x="402" y="314"/>
                    <a:pt x="397" y="319"/>
                    <a:pt x="390" y="319"/>
                  </a:cubicBezTo>
                  <a:cubicBezTo>
                    <a:pt x="378" y="319"/>
                    <a:pt x="378" y="319"/>
                    <a:pt x="378" y="319"/>
                  </a:cubicBezTo>
                  <a:cubicBezTo>
                    <a:pt x="371" y="319"/>
                    <a:pt x="366" y="314"/>
                    <a:pt x="366" y="307"/>
                  </a:cubicBezTo>
                  <a:cubicBezTo>
                    <a:pt x="366" y="283"/>
                    <a:pt x="366" y="283"/>
                    <a:pt x="366" y="283"/>
                  </a:cubicBezTo>
                  <a:cubicBezTo>
                    <a:pt x="366" y="276"/>
                    <a:pt x="371" y="271"/>
                    <a:pt x="378" y="271"/>
                  </a:cubicBezTo>
                  <a:cubicBezTo>
                    <a:pt x="390" y="271"/>
                    <a:pt x="390" y="271"/>
                    <a:pt x="390" y="271"/>
                  </a:cubicBezTo>
                  <a:cubicBezTo>
                    <a:pt x="397" y="271"/>
                    <a:pt x="402" y="276"/>
                    <a:pt x="402" y="283"/>
                  </a:cubicBezTo>
                  <a:lnTo>
                    <a:pt x="402" y="307"/>
                  </a:lnTo>
                  <a:close/>
                  <a:moveTo>
                    <a:pt x="402" y="249"/>
                  </a:moveTo>
                  <a:cubicBezTo>
                    <a:pt x="402" y="256"/>
                    <a:pt x="397" y="261"/>
                    <a:pt x="390" y="261"/>
                  </a:cubicBezTo>
                  <a:cubicBezTo>
                    <a:pt x="378" y="261"/>
                    <a:pt x="378" y="261"/>
                    <a:pt x="378" y="261"/>
                  </a:cubicBezTo>
                  <a:cubicBezTo>
                    <a:pt x="371" y="261"/>
                    <a:pt x="366" y="256"/>
                    <a:pt x="366" y="249"/>
                  </a:cubicBezTo>
                  <a:cubicBezTo>
                    <a:pt x="366" y="225"/>
                    <a:pt x="366" y="225"/>
                    <a:pt x="366" y="225"/>
                  </a:cubicBezTo>
                  <a:cubicBezTo>
                    <a:pt x="366" y="218"/>
                    <a:pt x="371" y="213"/>
                    <a:pt x="378" y="213"/>
                  </a:cubicBezTo>
                  <a:cubicBezTo>
                    <a:pt x="390" y="213"/>
                    <a:pt x="390" y="213"/>
                    <a:pt x="390" y="213"/>
                  </a:cubicBezTo>
                  <a:cubicBezTo>
                    <a:pt x="397" y="213"/>
                    <a:pt x="402" y="218"/>
                    <a:pt x="402" y="225"/>
                  </a:cubicBezTo>
                  <a:lnTo>
                    <a:pt x="402" y="249"/>
                  </a:lnTo>
                  <a:close/>
                  <a:moveTo>
                    <a:pt x="402" y="191"/>
                  </a:moveTo>
                  <a:cubicBezTo>
                    <a:pt x="402" y="198"/>
                    <a:pt x="397" y="203"/>
                    <a:pt x="390" y="203"/>
                  </a:cubicBezTo>
                  <a:cubicBezTo>
                    <a:pt x="378" y="203"/>
                    <a:pt x="378" y="203"/>
                    <a:pt x="378" y="203"/>
                  </a:cubicBezTo>
                  <a:cubicBezTo>
                    <a:pt x="371" y="203"/>
                    <a:pt x="366" y="198"/>
                    <a:pt x="366" y="191"/>
                  </a:cubicBezTo>
                  <a:cubicBezTo>
                    <a:pt x="366" y="167"/>
                    <a:pt x="366" y="167"/>
                    <a:pt x="366" y="167"/>
                  </a:cubicBezTo>
                  <a:cubicBezTo>
                    <a:pt x="366" y="160"/>
                    <a:pt x="371" y="155"/>
                    <a:pt x="378" y="155"/>
                  </a:cubicBezTo>
                  <a:cubicBezTo>
                    <a:pt x="390" y="155"/>
                    <a:pt x="390" y="155"/>
                    <a:pt x="390" y="155"/>
                  </a:cubicBezTo>
                  <a:cubicBezTo>
                    <a:pt x="397" y="155"/>
                    <a:pt x="402" y="160"/>
                    <a:pt x="402" y="167"/>
                  </a:cubicBezTo>
                  <a:lnTo>
                    <a:pt x="402" y="191"/>
                  </a:lnTo>
                  <a:close/>
                  <a:moveTo>
                    <a:pt x="402" y="133"/>
                  </a:moveTo>
                  <a:cubicBezTo>
                    <a:pt x="402" y="140"/>
                    <a:pt x="397" y="145"/>
                    <a:pt x="390" y="145"/>
                  </a:cubicBezTo>
                  <a:cubicBezTo>
                    <a:pt x="378" y="145"/>
                    <a:pt x="378" y="145"/>
                    <a:pt x="378" y="145"/>
                  </a:cubicBezTo>
                  <a:cubicBezTo>
                    <a:pt x="371" y="145"/>
                    <a:pt x="366" y="140"/>
                    <a:pt x="366" y="133"/>
                  </a:cubicBezTo>
                  <a:cubicBezTo>
                    <a:pt x="366" y="109"/>
                    <a:pt x="366" y="109"/>
                    <a:pt x="366" y="109"/>
                  </a:cubicBezTo>
                  <a:cubicBezTo>
                    <a:pt x="366" y="102"/>
                    <a:pt x="371" y="97"/>
                    <a:pt x="378" y="97"/>
                  </a:cubicBezTo>
                  <a:cubicBezTo>
                    <a:pt x="390" y="97"/>
                    <a:pt x="390" y="97"/>
                    <a:pt x="390" y="97"/>
                  </a:cubicBezTo>
                  <a:cubicBezTo>
                    <a:pt x="397" y="97"/>
                    <a:pt x="402" y="102"/>
                    <a:pt x="402" y="109"/>
                  </a:cubicBezTo>
                  <a:lnTo>
                    <a:pt x="402" y="133"/>
                  </a:lnTo>
                  <a:close/>
                  <a:moveTo>
                    <a:pt x="402" y="75"/>
                  </a:moveTo>
                  <a:cubicBezTo>
                    <a:pt x="402" y="82"/>
                    <a:pt x="397" y="87"/>
                    <a:pt x="390" y="87"/>
                  </a:cubicBezTo>
                  <a:cubicBezTo>
                    <a:pt x="378" y="87"/>
                    <a:pt x="378" y="87"/>
                    <a:pt x="378" y="87"/>
                  </a:cubicBezTo>
                  <a:cubicBezTo>
                    <a:pt x="371" y="87"/>
                    <a:pt x="366" y="82"/>
                    <a:pt x="366" y="75"/>
                  </a:cubicBezTo>
                  <a:cubicBezTo>
                    <a:pt x="366" y="51"/>
                    <a:pt x="366" y="51"/>
                    <a:pt x="366" y="51"/>
                  </a:cubicBezTo>
                  <a:cubicBezTo>
                    <a:pt x="366" y="44"/>
                    <a:pt x="371" y="39"/>
                    <a:pt x="378" y="39"/>
                  </a:cubicBezTo>
                  <a:cubicBezTo>
                    <a:pt x="390" y="39"/>
                    <a:pt x="390" y="39"/>
                    <a:pt x="390" y="39"/>
                  </a:cubicBezTo>
                  <a:cubicBezTo>
                    <a:pt x="397" y="39"/>
                    <a:pt x="402" y="44"/>
                    <a:pt x="402" y="51"/>
                  </a:cubicBezTo>
                  <a:lnTo>
                    <a:pt x="402" y="7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3" name="Group 12"/>
          <p:cNvGrpSpPr/>
          <p:nvPr/>
        </p:nvGrpSpPr>
        <p:grpSpPr>
          <a:xfrm>
            <a:off x="4115714" y="1627604"/>
            <a:ext cx="1145478" cy="1719405"/>
            <a:chOff x="4115714" y="1627604"/>
            <a:chExt cx="1145478" cy="1719405"/>
          </a:xfrm>
        </p:grpSpPr>
        <p:cxnSp>
          <p:nvCxnSpPr>
            <p:cNvPr id="134" name="Straight Connector 133"/>
            <p:cNvCxnSpPr/>
            <p:nvPr/>
          </p:nvCxnSpPr>
          <p:spPr>
            <a:xfrm flipH="1">
              <a:off x="4686867" y="2757767"/>
              <a:ext cx="3172" cy="589242"/>
            </a:xfrm>
            <a:prstGeom prst="line">
              <a:avLst/>
            </a:prstGeom>
            <a:ln w="19050" cmpd="sng">
              <a:solidFill>
                <a:srgbClr val="244C5A"/>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94" name="Group 93"/>
            <p:cNvGrpSpPr/>
            <p:nvPr/>
          </p:nvGrpSpPr>
          <p:grpSpPr>
            <a:xfrm>
              <a:off x="4115714" y="1627604"/>
              <a:ext cx="1145478" cy="1280672"/>
              <a:chOff x="1012484" y="1327885"/>
              <a:chExt cx="1861539" cy="2081245"/>
            </a:xfrm>
          </p:grpSpPr>
          <p:sp>
            <p:nvSpPr>
              <p:cNvPr id="95" name="object 201"/>
              <p:cNvSpPr/>
              <p:nvPr/>
            </p:nvSpPr>
            <p:spPr>
              <a:xfrm>
                <a:off x="1012484" y="1327885"/>
                <a:ext cx="1861539" cy="2081245"/>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chemeClr val="accent1"/>
              </a:solidFill>
              <a:ln>
                <a:solidFill>
                  <a:srgbClr val="FFFFFF"/>
                </a:solidFill>
              </a:ln>
              <a:effectLst>
                <a:outerShdw blurRad="180975" dir="18900000" sy="23000" kx="-1200000" algn="bl" rotWithShape="0">
                  <a:prstClr val="black">
                    <a:alpha val="20000"/>
                  </a:prstClr>
                </a:outerShdw>
              </a:effectLst>
            </p:spPr>
            <p:txBody>
              <a:bodyPr wrap="square" lIns="0" tIns="0" rIns="0" bIns="0" rtlCol="0"/>
              <a:lstStyle/>
              <a:p>
                <a:endParaRPr sz="1227" dirty="0"/>
              </a:p>
            </p:txBody>
          </p:sp>
          <p:sp>
            <p:nvSpPr>
              <p:cNvPr id="96" name="object 201"/>
              <p:cNvSpPr/>
              <p:nvPr/>
            </p:nvSpPr>
            <p:spPr>
              <a:xfrm>
                <a:off x="1116458" y="1444130"/>
                <a:ext cx="1653591" cy="1848754"/>
              </a:xfrm>
              <a:custGeom>
                <a:avLst/>
                <a:gdLst/>
                <a:ahLst/>
                <a:cxnLst/>
                <a:rect l="l" t="t" r="r" b="b"/>
                <a:pathLst>
                  <a:path w="3955415" h="4568825">
                    <a:moveTo>
                      <a:pt x="1977517" y="0"/>
                    </a:moveTo>
                    <a:lnTo>
                      <a:pt x="0" y="1142161"/>
                    </a:lnTo>
                    <a:lnTo>
                      <a:pt x="0" y="3426498"/>
                    </a:lnTo>
                    <a:lnTo>
                      <a:pt x="1977517" y="4568659"/>
                    </a:lnTo>
                    <a:lnTo>
                      <a:pt x="3955034" y="3426498"/>
                    </a:lnTo>
                    <a:lnTo>
                      <a:pt x="3955034" y="1142161"/>
                    </a:lnTo>
                    <a:lnTo>
                      <a:pt x="1977517" y="0"/>
                    </a:lnTo>
                    <a:close/>
                  </a:path>
                </a:pathLst>
              </a:custGeom>
              <a:solidFill>
                <a:srgbClr val="3AB0C8"/>
              </a:solidFill>
              <a:ln>
                <a:solidFill>
                  <a:srgbClr val="FFFFFF"/>
                </a:solidFill>
              </a:ln>
            </p:spPr>
            <p:txBody>
              <a:bodyPr wrap="square" lIns="0" tIns="0" rIns="0" bIns="0" rtlCol="0"/>
              <a:lstStyle/>
              <a:p>
                <a:endParaRPr sz="1227" dirty="0"/>
              </a:p>
            </p:txBody>
          </p:sp>
        </p:grpSp>
        <p:sp>
          <p:nvSpPr>
            <p:cNvPr id="143" name="TextBox 142"/>
            <p:cNvSpPr txBox="1"/>
            <p:nvPr/>
          </p:nvSpPr>
          <p:spPr>
            <a:xfrm>
              <a:off x="4199503" y="2376668"/>
              <a:ext cx="977900" cy="315044"/>
            </a:xfrm>
            <a:prstGeom prst="rect">
              <a:avLst/>
            </a:prstGeom>
            <a:noFill/>
          </p:spPr>
          <p:txBody>
            <a:bodyPr wrap="square" rtlCol="0">
              <a:spAutoFit/>
            </a:bodyPr>
            <a:lstStyle/>
            <a:p>
              <a:pPr algn="ctr">
                <a:lnSpc>
                  <a:spcPts val="1700"/>
                </a:lnSpc>
              </a:pPr>
              <a:r>
                <a:rPr lang="en-US" sz="1600" b="1" dirty="0" err="1">
                  <a:solidFill>
                    <a:schemeClr val="bg1"/>
                  </a:solidFill>
                  <a:latin typeface="Arial"/>
                  <a:cs typeface="Arial"/>
                </a:rPr>
                <a:t>IoT</a:t>
              </a:r>
              <a:endParaRPr lang="en-US" sz="1600" b="1" dirty="0">
                <a:solidFill>
                  <a:schemeClr val="bg1"/>
                </a:solidFill>
                <a:latin typeface="Arial"/>
                <a:cs typeface="Arial"/>
              </a:endParaRPr>
            </a:p>
          </p:txBody>
        </p:sp>
        <p:grpSp>
          <p:nvGrpSpPr>
            <p:cNvPr id="7" name="Group 6"/>
            <p:cNvGrpSpPr/>
            <p:nvPr/>
          </p:nvGrpSpPr>
          <p:grpSpPr>
            <a:xfrm>
              <a:off x="4357594" y="1868459"/>
              <a:ext cx="661718" cy="456161"/>
              <a:chOff x="4196368" y="1795469"/>
              <a:chExt cx="661718" cy="456161"/>
            </a:xfrm>
          </p:grpSpPr>
          <p:sp>
            <p:nvSpPr>
              <p:cNvPr id="104" name="Freeform 14"/>
              <p:cNvSpPr>
                <a:spLocks noEditPoints="1"/>
              </p:cNvSpPr>
              <p:nvPr/>
            </p:nvSpPr>
            <p:spPr bwMode="auto">
              <a:xfrm>
                <a:off x="4454479" y="1874357"/>
                <a:ext cx="403607" cy="377273"/>
              </a:xfrm>
              <a:custGeom>
                <a:avLst/>
                <a:gdLst>
                  <a:gd name="T0" fmla="*/ 640 w 655"/>
                  <a:gd name="T1" fmla="*/ 274 h 613"/>
                  <a:gd name="T2" fmla="*/ 356 w 655"/>
                  <a:gd name="T3" fmla="*/ 14 h 613"/>
                  <a:gd name="T4" fmla="*/ 299 w 655"/>
                  <a:gd name="T5" fmla="*/ 14 h 613"/>
                  <a:gd name="T6" fmla="*/ 186 w 655"/>
                  <a:gd name="T7" fmla="*/ 119 h 613"/>
                  <a:gd name="T8" fmla="*/ 186 w 655"/>
                  <a:gd name="T9" fmla="*/ 73 h 613"/>
                  <a:gd name="T10" fmla="*/ 159 w 655"/>
                  <a:gd name="T11" fmla="*/ 46 h 613"/>
                  <a:gd name="T12" fmla="*/ 132 w 655"/>
                  <a:gd name="T13" fmla="*/ 73 h 613"/>
                  <a:gd name="T14" fmla="*/ 132 w 655"/>
                  <a:gd name="T15" fmla="*/ 167 h 613"/>
                  <a:gd name="T16" fmla="*/ 16 w 655"/>
                  <a:gd name="T17" fmla="*/ 274 h 613"/>
                  <a:gd name="T18" fmla="*/ 26 w 655"/>
                  <a:gd name="T19" fmla="*/ 301 h 613"/>
                  <a:gd name="T20" fmla="*/ 57 w 655"/>
                  <a:gd name="T21" fmla="*/ 301 h 613"/>
                  <a:gd name="T22" fmla="*/ 57 w 655"/>
                  <a:gd name="T23" fmla="*/ 574 h 613"/>
                  <a:gd name="T24" fmla="*/ 95 w 655"/>
                  <a:gd name="T25" fmla="*/ 613 h 613"/>
                  <a:gd name="T26" fmla="*/ 147 w 655"/>
                  <a:gd name="T27" fmla="*/ 613 h 613"/>
                  <a:gd name="T28" fmla="*/ 147 w 655"/>
                  <a:gd name="T29" fmla="*/ 329 h 613"/>
                  <a:gd name="T30" fmla="*/ 167 w 655"/>
                  <a:gd name="T31" fmla="*/ 309 h 613"/>
                  <a:gd name="T32" fmla="*/ 279 w 655"/>
                  <a:gd name="T33" fmla="*/ 309 h 613"/>
                  <a:gd name="T34" fmla="*/ 298 w 655"/>
                  <a:gd name="T35" fmla="*/ 328 h 613"/>
                  <a:gd name="T36" fmla="*/ 298 w 655"/>
                  <a:gd name="T37" fmla="*/ 613 h 613"/>
                  <a:gd name="T38" fmla="*/ 560 w 655"/>
                  <a:gd name="T39" fmla="*/ 613 h 613"/>
                  <a:gd name="T40" fmla="*/ 599 w 655"/>
                  <a:gd name="T41" fmla="*/ 574 h 613"/>
                  <a:gd name="T42" fmla="*/ 599 w 655"/>
                  <a:gd name="T43" fmla="*/ 301 h 613"/>
                  <a:gd name="T44" fmla="*/ 629 w 655"/>
                  <a:gd name="T45" fmla="*/ 301 h 613"/>
                  <a:gd name="T46" fmla="*/ 640 w 655"/>
                  <a:gd name="T47" fmla="*/ 274 h 613"/>
                  <a:gd name="T48" fmla="*/ 509 w 655"/>
                  <a:gd name="T49" fmla="*/ 463 h 613"/>
                  <a:gd name="T50" fmla="*/ 489 w 655"/>
                  <a:gd name="T51" fmla="*/ 481 h 613"/>
                  <a:gd name="T52" fmla="*/ 415 w 655"/>
                  <a:gd name="T53" fmla="*/ 481 h 613"/>
                  <a:gd name="T54" fmla="*/ 397 w 655"/>
                  <a:gd name="T55" fmla="*/ 461 h 613"/>
                  <a:gd name="T56" fmla="*/ 397 w 655"/>
                  <a:gd name="T57" fmla="*/ 332 h 613"/>
                  <a:gd name="T58" fmla="*/ 417 w 655"/>
                  <a:gd name="T59" fmla="*/ 312 h 613"/>
                  <a:gd name="T60" fmla="*/ 489 w 655"/>
                  <a:gd name="T61" fmla="*/ 312 h 613"/>
                  <a:gd name="T62" fmla="*/ 509 w 655"/>
                  <a:gd name="T63" fmla="*/ 331 h 613"/>
                  <a:gd name="T64" fmla="*/ 509 w 655"/>
                  <a:gd name="T65" fmla="*/ 463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 h="613">
                    <a:moveTo>
                      <a:pt x="640" y="274"/>
                    </a:moveTo>
                    <a:cubicBezTo>
                      <a:pt x="356" y="14"/>
                      <a:pt x="356" y="14"/>
                      <a:pt x="356" y="14"/>
                    </a:cubicBezTo>
                    <a:cubicBezTo>
                      <a:pt x="341" y="0"/>
                      <a:pt x="315" y="0"/>
                      <a:pt x="299" y="14"/>
                    </a:cubicBezTo>
                    <a:cubicBezTo>
                      <a:pt x="186" y="119"/>
                      <a:pt x="186" y="119"/>
                      <a:pt x="186" y="119"/>
                    </a:cubicBezTo>
                    <a:cubicBezTo>
                      <a:pt x="186" y="73"/>
                      <a:pt x="186" y="73"/>
                      <a:pt x="186" y="73"/>
                    </a:cubicBezTo>
                    <a:cubicBezTo>
                      <a:pt x="186" y="58"/>
                      <a:pt x="174" y="46"/>
                      <a:pt x="159" y="46"/>
                    </a:cubicBezTo>
                    <a:cubicBezTo>
                      <a:pt x="144" y="46"/>
                      <a:pt x="132" y="58"/>
                      <a:pt x="132" y="73"/>
                    </a:cubicBezTo>
                    <a:cubicBezTo>
                      <a:pt x="132" y="167"/>
                      <a:pt x="132" y="167"/>
                      <a:pt x="132" y="167"/>
                    </a:cubicBezTo>
                    <a:cubicBezTo>
                      <a:pt x="16" y="274"/>
                      <a:pt x="16" y="274"/>
                      <a:pt x="16" y="274"/>
                    </a:cubicBezTo>
                    <a:cubicBezTo>
                      <a:pt x="0" y="289"/>
                      <a:pt x="5" y="301"/>
                      <a:pt x="26" y="301"/>
                    </a:cubicBezTo>
                    <a:cubicBezTo>
                      <a:pt x="57" y="301"/>
                      <a:pt x="57" y="301"/>
                      <a:pt x="57" y="301"/>
                    </a:cubicBezTo>
                    <a:cubicBezTo>
                      <a:pt x="57" y="574"/>
                      <a:pt x="57" y="574"/>
                      <a:pt x="57" y="574"/>
                    </a:cubicBezTo>
                    <a:cubicBezTo>
                      <a:pt x="57" y="595"/>
                      <a:pt x="74" y="613"/>
                      <a:pt x="95" y="613"/>
                    </a:cubicBezTo>
                    <a:cubicBezTo>
                      <a:pt x="147" y="613"/>
                      <a:pt x="147" y="613"/>
                      <a:pt x="147" y="613"/>
                    </a:cubicBezTo>
                    <a:cubicBezTo>
                      <a:pt x="147" y="329"/>
                      <a:pt x="147" y="329"/>
                      <a:pt x="147" y="329"/>
                    </a:cubicBezTo>
                    <a:cubicBezTo>
                      <a:pt x="147" y="318"/>
                      <a:pt x="157" y="309"/>
                      <a:pt x="167" y="309"/>
                    </a:cubicBezTo>
                    <a:cubicBezTo>
                      <a:pt x="279" y="309"/>
                      <a:pt x="279" y="309"/>
                      <a:pt x="279" y="309"/>
                    </a:cubicBezTo>
                    <a:cubicBezTo>
                      <a:pt x="290" y="309"/>
                      <a:pt x="298" y="317"/>
                      <a:pt x="298" y="328"/>
                    </a:cubicBezTo>
                    <a:cubicBezTo>
                      <a:pt x="298" y="613"/>
                      <a:pt x="298" y="613"/>
                      <a:pt x="298" y="613"/>
                    </a:cubicBezTo>
                    <a:cubicBezTo>
                      <a:pt x="560" y="613"/>
                      <a:pt x="560" y="613"/>
                      <a:pt x="560" y="613"/>
                    </a:cubicBezTo>
                    <a:cubicBezTo>
                      <a:pt x="582" y="613"/>
                      <a:pt x="599" y="595"/>
                      <a:pt x="599" y="574"/>
                    </a:cubicBezTo>
                    <a:cubicBezTo>
                      <a:pt x="599" y="301"/>
                      <a:pt x="599" y="301"/>
                      <a:pt x="599" y="301"/>
                    </a:cubicBezTo>
                    <a:cubicBezTo>
                      <a:pt x="629" y="301"/>
                      <a:pt x="629" y="301"/>
                      <a:pt x="629" y="301"/>
                    </a:cubicBezTo>
                    <a:cubicBezTo>
                      <a:pt x="651" y="301"/>
                      <a:pt x="655" y="289"/>
                      <a:pt x="640" y="274"/>
                    </a:cubicBezTo>
                    <a:close/>
                    <a:moveTo>
                      <a:pt x="509" y="463"/>
                    </a:moveTo>
                    <a:cubicBezTo>
                      <a:pt x="509" y="473"/>
                      <a:pt x="500" y="481"/>
                      <a:pt x="489" y="481"/>
                    </a:cubicBezTo>
                    <a:cubicBezTo>
                      <a:pt x="415" y="481"/>
                      <a:pt x="415" y="481"/>
                      <a:pt x="415" y="481"/>
                    </a:cubicBezTo>
                    <a:cubicBezTo>
                      <a:pt x="405" y="481"/>
                      <a:pt x="397" y="472"/>
                      <a:pt x="397" y="461"/>
                    </a:cubicBezTo>
                    <a:cubicBezTo>
                      <a:pt x="397" y="332"/>
                      <a:pt x="397" y="332"/>
                      <a:pt x="397" y="332"/>
                    </a:cubicBezTo>
                    <a:cubicBezTo>
                      <a:pt x="397" y="321"/>
                      <a:pt x="406" y="312"/>
                      <a:pt x="417" y="312"/>
                    </a:cubicBezTo>
                    <a:cubicBezTo>
                      <a:pt x="489" y="312"/>
                      <a:pt x="489" y="312"/>
                      <a:pt x="489" y="312"/>
                    </a:cubicBezTo>
                    <a:cubicBezTo>
                      <a:pt x="500" y="312"/>
                      <a:pt x="509" y="320"/>
                      <a:pt x="509" y="331"/>
                    </a:cubicBezTo>
                    <a:lnTo>
                      <a:pt x="509" y="46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05" name="Picture 104"/>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196368" y="1795469"/>
                <a:ext cx="467667" cy="357635"/>
              </a:xfrm>
              <a:prstGeom prst="rect">
                <a:avLst/>
              </a:prstGeom>
            </p:spPr>
          </p:pic>
        </p:grpSp>
      </p:grpSp>
      <p:grpSp>
        <p:nvGrpSpPr>
          <p:cNvPr id="16" name="Group 15"/>
          <p:cNvGrpSpPr/>
          <p:nvPr/>
        </p:nvGrpSpPr>
        <p:grpSpPr>
          <a:xfrm>
            <a:off x="0" y="3335489"/>
            <a:ext cx="7722299" cy="839346"/>
            <a:chOff x="0" y="3335489"/>
            <a:chExt cx="7722299" cy="839346"/>
          </a:xfrm>
        </p:grpSpPr>
        <p:sp>
          <p:nvSpPr>
            <p:cNvPr id="4" name="Pentagon 3"/>
            <p:cNvSpPr/>
            <p:nvPr/>
          </p:nvSpPr>
          <p:spPr>
            <a:xfrm>
              <a:off x="0" y="3335489"/>
              <a:ext cx="7722299" cy="839346"/>
            </a:xfrm>
            <a:prstGeom prst="homePlate">
              <a:avLst/>
            </a:prstGeom>
            <a:solidFill>
              <a:schemeClr val="accent4"/>
            </a:soli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TextBox 172"/>
            <p:cNvSpPr txBox="1"/>
            <p:nvPr/>
          </p:nvSpPr>
          <p:spPr>
            <a:xfrm>
              <a:off x="5884717" y="3570496"/>
              <a:ext cx="1320800" cy="369332"/>
            </a:xfrm>
            <a:prstGeom prst="rect">
              <a:avLst/>
            </a:prstGeom>
            <a:noFill/>
          </p:spPr>
          <p:txBody>
            <a:bodyPr wrap="square" rtlCol="0">
              <a:spAutoFit/>
            </a:bodyPr>
            <a:lstStyle/>
            <a:p>
              <a:r>
                <a:rPr lang="en-US" dirty="0">
                  <a:solidFill>
                    <a:schemeClr val="bg1"/>
                  </a:solidFill>
                  <a:latin typeface="Arial"/>
                  <a:cs typeface="Arial"/>
                </a:rPr>
                <a:t>Enterprise</a:t>
              </a:r>
            </a:p>
          </p:txBody>
        </p:sp>
      </p:grpSp>
      <p:grpSp>
        <p:nvGrpSpPr>
          <p:cNvPr id="15" name="Group 14"/>
          <p:cNvGrpSpPr/>
          <p:nvPr/>
        </p:nvGrpSpPr>
        <p:grpSpPr>
          <a:xfrm>
            <a:off x="-87588" y="3514306"/>
            <a:ext cx="5680352" cy="481713"/>
            <a:chOff x="-87588" y="3514306"/>
            <a:chExt cx="5680352" cy="481713"/>
          </a:xfrm>
        </p:grpSpPr>
        <p:sp>
          <p:nvSpPr>
            <p:cNvPr id="109" name="Pentagon 108"/>
            <p:cNvSpPr/>
            <p:nvPr/>
          </p:nvSpPr>
          <p:spPr>
            <a:xfrm>
              <a:off x="-87588" y="3514306"/>
              <a:ext cx="5680352" cy="481713"/>
            </a:xfrm>
            <a:prstGeom prst="homePlate">
              <a:avLst/>
            </a:prstGeom>
            <a:solidFill>
              <a:srgbClr val="E31837"/>
            </a:solidFill>
            <a:ln w="158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TextBox 175"/>
            <p:cNvSpPr txBox="1"/>
            <p:nvPr/>
          </p:nvSpPr>
          <p:spPr>
            <a:xfrm>
              <a:off x="2369080" y="3570496"/>
              <a:ext cx="762000" cy="369332"/>
            </a:xfrm>
            <a:prstGeom prst="rect">
              <a:avLst/>
            </a:prstGeom>
            <a:noFill/>
          </p:spPr>
          <p:txBody>
            <a:bodyPr wrap="square" rtlCol="0">
              <a:spAutoFit/>
            </a:bodyPr>
            <a:lstStyle/>
            <a:p>
              <a:pPr algn="ctr"/>
              <a:r>
                <a:rPr lang="en-US" b="1" dirty="0">
                  <a:solidFill>
                    <a:schemeClr val="bg1"/>
                  </a:solidFill>
                  <a:latin typeface="Arial"/>
                  <a:cs typeface="Arial"/>
                </a:rPr>
                <a:t>APP</a:t>
              </a:r>
            </a:p>
          </p:txBody>
        </p:sp>
      </p:grpSp>
    </p:spTree>
    <p:extLst>
      <p:ext uri="{BB962C8B-B14F-4D97-AF65-F5344CB8AC3E}">
        <p14:creationId xmlns:p14="http://schemas.microsoft.com/office/powerpoint/2010/main" val="170803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36"/>
                                        </p:tgtEl>
                                        <p:attrNameLst>
                                          <p:attrName>style.visibility</p:attrName>
                                        </p:attrNameLst>
                                      </p:cBhvr>
                                      <p:to>
                                        <p:strVal val="visible"/>
                                      </p:to>
                                    </p:set>
                                    <p:animEffect transition="in" filter="fade">
                                      <p:cBhvr>
                                        <p:cTn id="47" dur="500"/>
                                        <p:tgtEl>
                                          <p:spTgt spid="136"/>
                                        </p:tgtEl>
                                      </p:cBhvr>
                                    </p:animEffect>
                                  </p:childTnLst>
                                </p:cTn>
                              </p:par>
                            </p:childTnLst>
                          </p:cTn>
                        </p:par>
                        <p:par>
                          <p:cTn id="48" fill="hold">
                            <p:stCondLst>
                              <p:cond delay="5500"/>
                            </p:stCondLst>
                            <p:childTnLst>
                              <p:par>
                                <p:cTn id="49" presetID="53" presetClass="entr" presetSubtype="16" fill="hold" grpId="0" nodeType="afterEffect">
                                  <p:stCondLst>
                                    <p:cond delay="0"/>
                                  </p:stCondLst>
                                  <p:childTnLst>
                                    <p:set>
                                      <p:cBhvr>
                                        <p:cTn id="50" dur="1" fill="hold">
                                          <p:stCondLst>
                                            <p:cond delay="0"/>
                                          </p:stCondLst>
                                        </p:cTn>
                                        <p:tgtEl>
                                          <p:spTgt spid="127"/>
                                        </p:tgtEl>
                                        <p:attrNameLst>
                                          <p:attrName>style.visibility</p:attrName>
                                        </p:attrNameLst>
                                      </p:cBhvr>
                                      <p:to>
                                        <p:strVal val="visible"/>
                                      </p:to>
                                    </p:set>
                                    <p:anim calcmode="lin" valueType="num">
                                      <p:cBhvr>
                                        <p:cTn id="51" dur="500" fill="hold"/>
                                        <p:tgtEl>
                                          <p:spTgt spid="127"/>
                                        </p:tgtEl>
                                        <p:attrNameLst>
                                          <p:attrName>ppt_w</p:attrName>
                                        </p:attrNameLst>
                                      </p:cBhvr>
                                      <p:tavLst>
                                        <p:tav tm="0">
                                          <p:val>
                                            <p:fltVal val="0"/>
                                          </p:val>
                                        </p:tav>
                                        <p:tav tm="100000">
                                          <p:val>
                                            <p:strVal val="#ppt_w"/>
                                          </p:val>
                                        </p:tav>
                                      </p:tavLst>
                                    </p:anim>
                                    <p:anim calcmode="lin" valueType="num">
                                      <p:cBhvr>
                                        <p:cTn id="52" dur="500" fill="hold"/>
                                        <p:tgtEl>
                                          <p:spTgt spid="127"/>
                                        </p:tgtEl>
                                        <p:attrNameLst>
                                          <p:attrName>ppt_h</p:attrName>
                                        </p:attrNameLst>
                                      </p:cBhvr>
                                      <p:tavLst>
                                        <p:tav tm="0">
                                          <p:val>
                                            <p:fltVal val="0"/>
                                          </p:val>
                                        </p:tav>
                                        <p:tav tm="100000">
                                          <p:val>
                                            <p:strVal val="#ppt_h"/>
                                          </p:val>
                                        </p:tav>
                                      </p:tavLst>
                                    </p:anim>
                                    <p:animEffect transition="in" filter="fade">
                                      <p:cBhvr>
                                        <p:cTn id="53" dur="500"/>
                                        <p:tgtEl>
                                          <p:spTgt spid="127"/>
                                        </p:tgtEl>
                                      </p:cBhvr>
                                    </p:animEffect>
                                  </p:childTnLst>
                                </p:cTn>
                              </p:par>
                            </p:childTnLst>
                          </p:cTn>
                        </p:par>
                        <p:par>
                          <p:cTn id="54" fill="hold">
                            <p:stCondLst>
                              <p:cond delay="6000"/>
                            </p:stCondLst>
                            <p:childTnLst>
                              <p:par>
                                <p:cTn id="55" presetID="53" presetClass="entr" presetSubtype="16" fill="hold" grpId="0" nodeType="afterEffect">
                                  <p:stCondLst>
                                    <p:cond delay="0"/>
                                  </p:stCondLst>
                                  <p:childTnLst>
                                    <p:set>
                                      <p:cBhvr>
                                        <p:cTn id="56" dur="1" fill="hold">
                                          <p:stCondLst>
                                            <p:cond delay="0"/>
                                          </p:stCondLst>
                                        </p:cTn>
                                        <p:tgtEl>
                                          <p:spTgt spid="128"/>
                                        </p:tgtEl>
                                        <p:attrNameLst>
                                          <p:attrName>style.visibility</p:attrName>
                                        </p:attrNameLst>
                                      </p:cBhvr>
                                      <p:to>
                                        <p:strVal val="visible"/>
                                      </p:to>
                                    </p:set>
                                    <p:anim calcmode="lin" valueType="num">
                                      <p:cBhvr>
                                        <p:cTn id="57" dur="500" fill="hold"/>
                                        <p:tgtEl>
                                          <p:spTgt spid="128"/>
                                        </p:tgtEl>
                                        <p:attrNameLst>
                                          <p:attrName>ppt_w</p:attrName>
                                        </p:attrNameLst>
                                      </p:cBhvr>
                                      <p:tavLst>
                                        <p:tav tm="0">
                                          <p:val>
                                            <p:fltVal val="0"/>
                                          </p:val>
                                        </p:tav>
                                        <p:tav tm="100000">
                                          <p:val>
                                            <p:strVal val="#ppt_w"/>
                                          </p:val>
                                        </p:tav>
                                      </p:tavLst>
                                    </p:anim>
                                    <p:anim calcmode="lin" valueType="num">
                                      <p:cBhvr>
                                        <p:cTn id="58" dur="500" fill="hold"/>
                                        <p:tgtEl>
                                          <p:spTgt spid="128"/>
                                        </p:tgtEl>
                                        <p:attrNameLst>
                                          <p:attrName>ppt_h</p:attrName>
                                        </p:attrNameLst>
                                      </p:cBhvr>
                                      <p:tavLst>
                                        <p:tav tm="0">
                                          <p:val>
                                            <p:fltVal val="0"/>
                                          </p:val>
                                        </p:tav>
                                        <p:tav tm="100000">
                                          <p:val>
                                            <p:strVal val="#ppt_h"/>
                                          </p:val>
                                        </p:tav>
                                      </p:tavLst>
                                    </p:anim>
                                    <p:animEffect transition="in" filter="fade">
                                      <p:cBhvr>
                                        <p:cTn id="59" dur="500"/>
                                        <p:tgtEl>
                                          <p:spTgt spid="128"/>
                                        </p:tgtEl>
                                      </p:cBhvr>
                                    </p:animEffect>
                                  </p:childTnLst>
                                </p:cTn>
                              </p:par>
                            </p:childTnLst>
                          </p:cTn>
                        </p:par>
                        <p:par>
                          <p:cTn id="60" fill="hold">
                            <p:stCondLst>
                              <p:cond delay="6500"/>
                            </p:stCondLst>
                            <p:childTnLst>
                              <p:par>
                                <p:cTn id="61" presetID="53" presetClass="entr" presetSubtype="16" fill="hold" grpId="0" nodeType="afterEffect">
                                  <p:stCondLst>
                                    <p:cond delay="0"/>
                                  </p:stCondLst>
                                  <p:childTnLst>
                                    <p:set>
                                      <p:cBhvr>
                                        <p:cTn id="62" dur="1" fill="hold">
                                          <p:stCondLst>
                                            <p:cond delay="0"/>
                                          </p:stCondLst>
                                        </p:cTn>
                                        <p:tgtEl>
                                          <p:spTgt spid="129"/>
                                        </p:tgtEl>
                                        <p:attrNameLst>
                                          <p:attrName>style.visibility</p:attrName>
                                        </p:attrNameLst>
                                      </p:cBhvr>
                                      <p:to>
                                        <p:strVal val="visible"/>
                                      </p:to>
                                    </p:set>
                                    <p:anim calcmode="lin" valueType="num">
                                      <p:cBhvr>
                                        <p:cTn id="63" dur="500" fill="hold"/>
                                        <p:tgtEl>
                                          <p:spTgt spid="129"/>
                                        </p:tgtEl>
                                        <p:attrNameLst>
                                          <p:attrName>ppt_w</p:attrName>
                                        </p:attrNameLst>
                                      </p:cBhvr>
                                      <p:tavLst>
                                        <p:tav tm="0">
                                          <p:val>
                                            <p:fltVal val="0"/>
                                          </p:val>
                                        </p:tav>
                                        <p:tav tm="100000">
                                          <p:val>
                                            <p:strVal val="#ppt_w"/>
                                          </p:val>
                                        </p:tav>
                                      </p:tavLst>
                                    </p:anim>
                                    <p:anim calcmode="lin" valueType="num">
                                      <p:cBhvr>
                                        <p:cTn id="64" dur="500" fill="hold"/>
                                        <p:tgtEl>
                                          <p:spTgt spid="129"/>
                                        </p:tgtEl>
                                        <p:attrNameLst>
                                          <p:attrName>ppt_h</p:attrName>
                                        </p:attrNameLst>
                                      </p:cBhvr>
                                      <p:tavLst>
                                        <p:tav tm="0">
                                          <p:val>
                                            <p:fltVal val="0"/>
                                          </p:val>
                                        </p:tav>
                                        <p:tav tm="100000">
                                          <p:val>
                                            <p:strVal val="#ppt_h"/>
                                          </p:val>
                                        </p:tav>
                                      </p:tavLst>
                                    </p:anim>
                                    <p:animEffect transition="in" filter="fade">
                                      <p:cBhvr>
                                        <p:cTn id="65"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8" grpId="0"/>
      <p:bldP spid="129" grpId="0"/>
      <p:bldP spid="1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0505" y="1856192"/>
            <a:ext cx="11000935" cy="1111985"/>
            <a:chOff x="520505" y="1932392"/>
            <a:chExt cx="11000935" cy="1111985"/>
          </a:xfrm>
        </p:grpSpPr>
        <p:sp>
          <p:nvSpPr>
            <p:cNvPr id="59" name="Rectangle 58"/>
            <p:cNvSpPr/>
            <p:nvPr/>
          </p:nvSpPr>
          <p:spPr>
            <a:xfrm>
              <a:off x="520505" y="2889633"/>
              <a:ext cx="11000935" cy="154744"/>
            </a:xfrm>
            <a:prstGeom prst="rect">
              <a:avLst/>
            </a:prstGeom>
            <a:solidFill>
              <a:schemeClr val="accent4"/>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7A5C3"/>
                </a:solidFill>
                <a:effectLst/>
                <a:uLnTx/>
                <a:uFillTx/>
                <a:latin typeface="Arial"/>
                <a:ea typeface="+mn-ea"/>
                <a:cs typeface="+mn-cs"/>
              </a:endParaRPr>
            </a:p>
          </p:txBody>
        </p:sp>
        <p:sp>
          <p:nvSpPr>
            <p:cNvPr id="67" name="TextBox 66"/>
            <p:cNvSpPr txBox="1"/>
            <p:nvPr/>
          </p:nvSpPr>
          <p:spPr>
            <a:xfrm>
              <a:off x="9452053" y="1932392"/>
              <a:ext cx="1492716" cy="656590"/>
            </a:xfrm>
            <a:prstGeom prst="rect">
              <a:avLst/>
            </a:prstGeom>
            <a:noFill/>
          </p:spPr>
          <p:txBody>
            <a:bodyPr wrap="none" rtlCol="0">
              <a:spAutoFit/>
            </a:bodyPr>
            <a:lstStyle/>
            <a:p>
              <a:pPr algn="ctr">
                <a:lnSpc>
                  <a:spcPts val="2200"/>
                </a:lnSpc>
              </a:pPr>
              <a:r>
                <a:rPr lang="ru-RU" dirty="0" smtClean="0">
                  <a:solidFill>
                    <a:schemeClr val="accent4"/>
                  </a:solidFill>
                  <a:latin typeface="Arial" panose="020B0604020202020204" pitchFamily="34" charset="0"/>
                  <a:cs typeface="Arial" panose="020B0604020202020204" pitchFamily="34" charset="0"/>
                </a:rPr>
                <a:t>ИНТЕРНЕТ </a:t>
              </a:r>
            </a:p>
            <a:p>
              <a:pPr algn="ctr">
                <a:lnSpc>
                  <a:spcPts val="2200"/>
                </a:lnSpc>
              </a:pPr>
              <a:r>
                <a:rPr lang="ru-RU" dirty="0" smtClean="0">
                  <a:solidFill>
                    <a:schemeClr val="accent4"/>
                  </a:solidFill>
                  <a:latin typeface="Arial" panose="020B0604020202020204" pitchFamily="34" charset="0"/>
                  <a:cs typeface="Arial" panose="020B0604020202020204" pitchFamily="34" charset="0"/>
                </a:rPr>
                <a:t>ВЕЩЕЙ</a:t>
              </a:r>
              <a:endParaRPr lang="en-US" dirty="0">
                <a:solidFill>
                  <a:schemeClr val="accent4"/>
                </a:solidFill>
                <a:latin typeface="Arial" panose="020B0604020202020204" pitchFamily="34" charset="0"/>
                <a:cs typeface="Arial" panose="020B0604020202020204" pitchFamily="34" charset="0"/>
              </a:endParaRPr>
            </a:p>
          </p:txBody>
        </p:sp>
        <p:sp>
          <p:nvSpPr>
            <p:cNvPr id="68" name="TextBox 67"/>
            <p:cNvSpPr txBox="1"/>
            <p:nvPr/>
          </p:nvSpPr>
          <p:spPr>
            <a:xfrm>
              <a:off x="1122728" y="2062769"/>
              <a:ext cx="1134286" cy="369332"/>
            </a:xfrm>
            <a:prstGeom prst="rect">
              <a:avLst/>
            </a:prstGeom>
            <a:noFill/>
          </p:spPr>
          <p:txBody>
            <a:bodyPr wrap="none" rtlCol="0">
              <a:spAutoFit/>
            </a:bodyPr>
            <a:lstStyle/>
            <a:p>
              <a:pPr algn="ctr"/>
              <a:r>
                <a:rPr lang="ru-RU" dirty="0" smtClean="0">
                  <a:solidFill>
                    <a:schemeClr val="accent4"/>
                  </a:solidFill>
                  <a:latin typeface="Arial" panose="020B0604020202020204" pitchFamily="34" charset="0"/>
                  <a:cs typeface="Arial" panose="020B0604020202020204" pitchFamily="34" charset="0"/>
                </a:rPr>
                <a:t>ОБЛАКО</a:t>
              </a:r>
              <a:endParaRPr lang="en-US" dirty="0">
                <a:solidFill>
                  <a:schemeClr val="accent4"/>
                </a:solidFill>
                <a:latin typeface="Arial" panose="020B0604020202020204" pitchFamily="34" charset="0"/>
                <a:cs typeface="Arial" panose="020B0604020202020204" pitchFamily="34" charset="0"/>
              </a:endParaRPr>
            </a:p>
          </p:txBody>
        </p:sp>
        <p:sp>
          <p:nvSpPr>
            <p:cNvPr id="69" name="TextBox 68"/>
            <p:cNvSpPr txBox="1"/>
            <p:nvPr/>
          </p:nvSpPr>
          <p:spPr>
            <a:xfrm>
              <a:off x="3420096" y="1932392"/>
              <a:ext cx="2083519" cy="656590"/>
            </a:xfrm>
            <a:prstGeom prst="rect">
              <a:avLst/>
            </a:prstGeom>
            <a:noFill/>
          </p:spPr>
          <p:txBody>
            <a:bodyPr wrap="none" rtlCol="0">
              <a:spAutoFit/>
            </a:bodyPr>
            <a:lstStyle/>
            <a:p>
              <a:pPr algn="ctr">
                <a:lnSpc>
                  <a:spcPts val="2200"/>
                </a:lnSpc>
              </a:pPr>
              <a:r>
                <a:rPr lang="ru-RU" dirty="0" smtClean="0">
                  <a:solidFill>
                    <a:schemeClr val="accent4"/>
                  </a:solidFill>
                  <a:latin typeface="Arial" panose="020B0604020202020204" pitchFamily="34" charset="0"/>
                  <a:cs typeface="Arial" panose="020B0604020202020204" pitchFamily="34" charset="0"/>
                </a:rPr>
                <a:t>СЕТЕВАЯ </a:t>
              </a:r>
            </a:p>
            <a:p>
              <a:pPr algn="ctr">
                <a:lnSpc>
                  <a:spcPts val="2200"/>
                </a:lnSpc>
              </a:pPr>
              <a:r>
                <a:rPr lang="ru-RU" dirty="0" smtClean="0">
                  <a:solidFill>
                    <a:schemeClr val="accent4"/>
                  </a:solidFill>
                  <a:latin typeface="Arial" panose="020B0604020202020204" pitchFamily="34" charset="0"/>
                  <a:cs typeface="Arial" panose="020B0604020202020204" pitchFamily="34" charset="0"/>
                </a:rPr>
                <a:t>БЕЗОПАСНОСТЬ</a:t>
              </a:r>
              <a:endParaRPr lang="en-US" dirty="0">
                <a:solidFill>
                  <a:schemeClr val="accent4"/>
                </a:solidFill>
                <a:latin typeface="Arial" panose="020B0604020202020204" pitchFamily="34" charset="0"/>
                <a:cs typeface="Arial" panose="020B0604020202020204" pitchFamily="34" charset="0"/>
              </a:endParaRPr>
            </a:p>
          </p:txBody>
        </p:sp>
        <p:cxnSp>
          <p:nvCxnSpPr>
            <p:cNvPr id="70" name="Straight Connector 69"/>
            <p:cNvCxnSpPr/>
            <p:nvPr/>
          </p:nvCxnSpPr>
          <p:spPr>
            <a:xfrm>
              <a:off x="2977926" y="2002947"/>
              <a:ext cx="0" cy="553998"/>
            </a:xfrm>
            <a:prstGeom prst="line">
              <a:avLst/>
            </a:prstGeom>
            <a:noFill/>
            <a:ln w="9525" cap="flat" cmpd="sng" algn="ctr">
              <a:solidFill>
                <a:srgbClr val="003A5D"/>
              </a:solidFill>
              <a:prstDash val="solid"/>
            </a:ln>
            <a:effectLst/>
          </p:spPr>
        </p:cxnSp>
        <p:cxnSp>
          <p:nvCxnSpPr>
            <p:cNvPr id="71" name="Straight Connector 70"/>
            <p:cNvCxnSpPr/>
            <p:nvPr/>
          </p:nvCxnSpPr>
          <p:spPr>
            <a:xfrm>
              <a:off x="8701536" y="2002947"/>
              <a:ext cx="0" cy="553998"/>
            </a:xfrm>
            <a:prstGeom prst="line">
              <a:avLst/>
            </a:prstGeom>
            <a:noFill/>
            <a:ln w="9525" cap="flat" cmpd="sng" algn="ctr">
              <a:solidFill>
                <a:srgbClr val="003A5D"/>
              </a:solidFill>
              <a:prstDash val="solid"/>
            </a:ln>
            <a:effectLst/>
          </p:spPr>
        </p:cxnSp>
        <p:sp>
          <p:nvSpPr>
            <p:cNvPr id="72" name="TextBox 71"/>
            <p:cNvSpPr txBox="1"/>
            <p:nvPr/>
          </p:nvSpPr>
          <p:spPr>
            <a:xfrm>
              <a:off x="6702539" y="2062769"/>
              <a:ext cx="1223412" cy="369332"/>
            </a:xfrm>
            <a:prstGeom prst="rect">
              <a:avLst/>
            </a:prstGeom>
            <a:noFill/>
          </p:spPr>
          <p:txBody>
            <a:bodyPr wrap="none" rtlCol="0">
              <a:spAutoFit/>
            </a:bodyPr>
            <a:lstStyle/>
            <a:p>
              <a:pPr algn="ctr"/>
              <a:r>
                <a:rPr lang="en-US" dirty="0">
                  <a:solidFill>
                    <a:schemeClr val="accent4"/>
                  </a:solidFill>
                  <a:latin typeface="Arial" panose="020B0604020202020204" pitchFamily="34" charset="0"/>
                  <a:cs typeface="Arial" panose="020B0604020202020204" pitchFamily="34" charset="0"/>
                </a:rPr>
                <a:t>BIG DATA</a:t>
              </a:r>
            </a:p>
          </p:txBody>
        </p:sp>
        <p:cxnSp>
          <p:nvCxnSpPr>
            <p:cNvPr id="73" name="Straight Connector 72"/>
            <p:cNvCxnSpPr/>
            <p:nvPr/>
          </p:nvCxnSpPr>
          <p:spPr>
            <a:xfrm>
              <a:off x="5857206" y="2002947"/>
              <a:ext cx="0" cy="553998"/>
            </a:xfrm>
            <a:prstGeom prst="line">
              <a:avLst/>
            </a:prstGeom>
            <a:noFill/>
            <a:ln w="9525" cap="flat" cmpd="sng" algn="ctr">
              <a:solidFill>
                <a:srgbClr val="003A5D"/>
              </a:solidFill>
              <a:prstDash val="solid"/>
            </a:ln>
            <a:effectLst/>
          </p:spPr>
        </p:cxnSp>
      </p:grpSp>
      <p:sp>
        <p:nvSpPr>
          <p:cNvPr id="4" name="Title 3"/>
          <p:cNvSpPr>
            <a:spLocks noGrp="1"/>
          </p:cNvSpPr>
          <p:nvPr>
            <p:ph type="title"/>
          </p:nvPr>
        </p:nvSpPr>
        <p:spPr/>
        <p:txBody>
          <a:bodyPr/>
          <a:lstStyle/>
          <a:p>
            <a:r>
              <a:rPr lang="ru-RU" dirty="0" smtClean="0"/>
              <a:t>ТРЕНДЫ РЫНКА</a:t>
            </a:r>
            <a:endParaRPr lang="en-US" dirty="0"/>
          </a:p>
        </p:txBody>
      </p:sp>
      <p:sp>
        <p:nvSpPr>
          <p:cNvPr id="60" name="Rectangle 59"/>
          <p:cNvSpPr/>
          <p:nvPr/>
        </p:nvSpPr>
        <p:spPr>
          <a:xfrm>
            <a:off x="896338" y="2813081"/>
            <a:ext cx="1587065" cy="155448"/>
          </a:xfrm>
          <a:prstGeom prst="rect">
            <a:avLst/>
          </a:prstGeom>
          <a:solidFill>
            <a:schemeClr val="bg2"/>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EDC00"/>
              </a:solidFill>
              <a:effectLst/>
              <a:uLnTx/>
              <a:uFillTx/>
              <a:latin typeface="Arial"/>
              <a:ea typeface="+mn-ea"/>
              <a:cs typeface="+mn-cs"/>
            </a:endParaRPr>
          </a:p>
        </p:txBody>
      </p:sp>
      <p:grpSp>
        <p:nvGrpSpPr>
          <p:cNvPr id="61" name="Group 60"/>
          <p:cNvGrpSpPr/>
          <p:nvPr/>
        </p:nvGrpSpPr>
        <p:grpSpPr>
          <a:xfrm>
            <a:off x="0" y="3130092"/>
            <a:ext cx="3438762" cy="2233968"/>
            <a:chOff x="249533" y="2765814"/>
            <a:chExt cx="3438762" cy="2233968"/>
          </a:xfrm>
        </p:grpSpPr>
        <p:sp>
          <p:nvSpPr>
            <p:cNvPr id="62" name="Rectangle 61"/>
            <p:cNvSpPr/>
            <p:nvPr/>
          </p:nvSpPr>
          <p:spPr>
            <a:xfrm>
              <a:off x="249533" y="4168785"/>
              <a:ext cx="3438762" cy="830997"/>
            </a:xfrm>
            <a:prstGeom prst="rect">
              <a:avLst/>
            </a:prstGeom>
          </p:spPr>
          <p:txBody>
            <a:bodyPr wrap="none">
              <a:spAutoFit/>
            </a:bodyPr>
            <a:lstStyle/>
            <a:p>
              <a:pPr algn="ctr"/>
              <a:r>
                <a:rPr lang="ru-RU" sz="1600" dirty="0" smtClean="0">
                  <a:solidFill>
                    <a:schemeClr val="accent4"/>
                  </a:solidFill>
                  <a:latin typeface="Arial" panose="020B0604020202020204" pitchFamily="34" charset="0"/>
                  <a:cs typeface="Arial" panose="020B0604020202020204" pitchFamily="34" charset="0"/>
                </a:rPr>
                <a:t>ДАННЫЕ МОБИЛЬНОГО</a:t>
              </a:r>
              <a:r>
                <a:rPr lang="en-US" sz="1600" dirty="0">
                  <a:solidFill>
                    <a:schemeClr val="accent4"/>
                  </a:solidFill>
                  <a:latin typeface="Arial" panose="020B0604020202020204" pitchFamily="34" charset="0"/>
                  <a:cs typeface="Arial" panose="020B0604020202020204" pitchFamily="34" charset="0"/>
                </a:rPr>
                <a:t/>
              </a:r>
              <a:br>
                <a:rPr lang="en-US" sz="1600" dirty="0">
                  <a:solidFill>
                    <a:schemeClr val="accent4"/>
                  </a:solidFill>
                  <a:latin typeface="Arial" panose="020B0604020202020204" pitchFamily="34" charset="0"/>
                  <a:cs typeface="Arial" panose="020B0604020202020204" pitchFamily="34" charset="0"/>
                </a:rPr>
              </a:br>
              <a:r>
                <a:rPr lang="ru-RU" sz="1600" dirty="0" smtClean="0">
                  <a:solidFill>
                    <a:schemeClr val="accent4"/>
                  </a:solidFill>
                  <a:latin typeface="Arial" panose="020B0604020202020204" pitchFamily="34" charset="0"/>
                  <a:cs typeface="Arial" panose="020B0604020202020204" pitchFamily="34" charset="0"/>
                </a:rPr>
                <a:t>ТРАФИКА УЙДУТ В </a:t>
              </a:r>
              <a:r>
                <a:rPr lang="en-US" sz="1600" b="1" dirty="0" smtClean="0">
                  <a:solidFill>
                    <a:schemeClr val="accent4"/>
                  </a:solidFill>
                  <a:latin typeface="Arial" panose="020B0604020202020204" pitchFamily="34" charset="0"/>
                  <a:cs typeface="Arial" panose="020B0604020202020204" pitchFamily="34" charset="0"/>
                </a:rPr>
                <a:t>CLOUD </a:t>
              </a:r>
              <a:r>
                <a:rPr lang="en-US" sz="1600" b="1" dirty="0">
                  <a:solidFill>
                    <a:schemeClr val="accent4"/>
                  </a:solidFill>
                  <a:latin typeface="Arial" panose="020B0604020202020204" pitchFamily="34" charset="0"/>
                  <a:cs typeface="Arial" panose="020B0604020202020204" pitchFamily="34" charset="0"/>
                </a:rPr>
                <a:t>APPS</a:t>
              </a:r>
              <a:r>
                <a:rPr lang="en-US" sz="1600" dirty="0">
                  <a:solidFill>
                    <a:schemeClr val="accent4"/>
                  </a:solidFill>
                  <a:latin typeface="Arial" panose="020B0604020202020204" pitchFamily="34" charset="0"/>
                  <a:cs typeface="Arial" panose="020B0604020202020204" pitchFamily="34" charset="0"/>
                </a:rPr>
                <a:t/>
              </a:r>
              <a:br>
                <a:rPr lang="en-US" sz="1600" dirty="0">
                  <a:solidFill>
                    <a:schemeClr val="accent4"/>
                  </a:solidFill>
                  <a:latin typeface="Arial" panose="020B0604020202020204" pitchFamily="34" charset="0"/>
                  <a:cs typeface="Arial" panose="020B0604020202020204" pitchFamily="34" charset="0"/>
                </a:rPr>
              </a:br>
              <a:r>
                <a:rPr lang="ru-RU" sz="1600" dirty="0" smtClean="0">
                  <a:solidFill>
                    <a:schemeClr val="accent4"/>
                  </a:solidFill>
                  <a:latin typeface="Arial" panose="020B0604020202020204" pitchFamily="34" charset="0"/>
                  <a:cs typeface="Arial" panose="020B0604020202020204" pitchFamily="34" charset="0"/>
                </a:rPr>
                <a:t>к</a:t>
              </a:r>
              <a:r>
                <a:rPr lang="en-US" sz="1600" dirty="0" smtClean="0">
                  <a:solidFill>
                    <a:schemeClr val="accent4"/>
                  </a:solidFill>
                  <a:latin typeface="Arial" panose="020B0604020202020204" pitchFamily="34" charset="0"/>
                  <a:cs typeface="Arial" panose="020B0604020202020204" pitchFamily="34" charset="0"/>
                </a:rPr>
                <a:t> 2019</a:t>
              </a:r>
              <a:r>
                <a:rPr lang="ru-RU" sz="1600" dirty="0" smtClean="0">
                  <a:solidFill>
                    <a:schemeClr val="accent4"/>
                  </a:solidFill>
                  <a:latin typeface="Arial" panose="020B0604020202020204" pitchFamily="34" charset="0"/>
                  <a:cs typeface="Arial" panose="020B0604020202020204" pitchFamily="34" charset="0"/>
                </a:rPr>
                <a:t> году</a:t>
              </a:r>
              <a:endParaRPr lang="en-US" sz="1600" dirty="0">
                <a:solidFill>
                  <a:schemeClr val="accent4"/>
                </a:solidFill>
                <a:latin typeface="Arial" panose="020B0604020202020204" pitchFamily="34" charset="0"/>
                <a:cs typeface="Arial" panose="020B0604020202020204" pitchFamily="34" charset="0"/>
              </a:endParaRPr>
            </a:p>
          </p:txBody>
        </p:sp>
        <p:sp>
          <p:nvSpPr>
            <p:cNvPr id="63" name="Rectangle 62"/>
            <p:cNvSpPr/>
            <p:nvPr/>
          </p:nvSpPr>
          <p:spPr>
            <a:xfrm>
              <a:off x="1247615" y="2765814"/>
              <a:ext cx="2058577" cy="1446550"/>
            </a:xfrm>
            <a:prstGeom prst="rect">
              <a:avLst/>
            </a:prstGeom>
          </p:spPr>
          <p:txBody>
            <a:bodyPr wrap="none">
              <a:spAutoFit/>
            </a:bodyPr>
            <a:lstStyle/>
            <a:p>
              <a:pPr algn="r"/>
              <a:r>
                <a:rPr lang="en-US" sz="8800" b="1" spc="-150" dirty="0">
                  <a:solidFill>
                    <a:schemeClr val="bg2"/>
                  </a:solidFill>
                  <a:latin typeface="Arial" panose="020B0604020202020204" pitchFamily="34" charset="0"/>
                  <a:cs typeface="Arial" panose="020B0604020202020204" pitchFamily="34" charset="0"/>
                </a:rPr>
                <a:t>90</a:t>
              </a:r>
              <a:r>
                <a:rPr lang="en-US" sz="8800" b="1" spc="-150" baseline="30000" dirty="0">
                  <a:solidFill>
                    <a:schemeClr val="bg2"/>
                  </a:solidFill>
                  <a:latin typeface="Arial" panose="020B0604020202020204" pitchFamily="34" charset="0"/>
                  <a:cs typeface="Arial" panose="020B0604020202020204" pitchFamily="34" charset="0"/>
                </a:rPr>
                <a:t>%</a:t>
              </a:r>
              <a:endParaRPr lang="en-US" sz="8800" spc="-150" dirty="0">
                <a:solidFill>
                  <a:schemeClr val="bg2"/>
                </a:solidFill>
                <a:latin typeface="Arial" panose="020B0604020202020204" pitchFamily="34" charset="0"/>
                <a:cs typeface="Arial" panose="020B0604020202020204" pitchFamily="34" charset="0"/>
              </a:endParaRPr>
            </a:p>
          </p:txBody>
        </p:sp>
      </p:grpSp>
      <p:grpSp>
        <p:nvGrpSpPr>
          <p:cNvPr id="64" name="Group 63"/>
          <p:cNvGrpSpPr/>
          <p:nvPr/>
        </p:nvGrpSpPr>
        <p:grpSpPr>
          <a:xfrm>
            <a:off x="8689898" y="3127439"/>
            <a:ext cx="3017044" cy="2236621"/>
            <a:chOff x="3997983" y="2765814"/>
            <a:chExt cx="3017044" cy="2236621"/>
          </a:xfrm>
        </p:grpSpPr>
        <p:sp>
          <p:nvSpPr>
            <p:cNvPr id="65" name="Rectangle 64"/>
            <p:cNvSpPr/>
            <p:nvPr/>
          </p:nvSpPr>
          <p:spPr>
            <a:xfrm>
              <a:off x="3997983" y="4171438"/>
              <a:ext cx="3017044" cy="830997"/>
            </a:xfrm>
            <a:prstGeom prst="rect">
              <a:avLst/>
            </a:prstGeom>
          </p:spPr>
          <p:txBody>
            <a:bodyPr wrap="none">
              <a:spAutoFit/>
            </a:bodyPr>
            <a:lstStyle/>
            <a:p>
              <a:pPr algn="ctr"/>
              <a:r>
                <a:rPr lang="ru-RU" sz="1600" b="1" dirty="0" smtClean="0">
                  <a:solidFill>
                    <a:srgbClr val="003A5D"/>
                  </a:solidFill>
                  <a:latin typeface="Arial" panose="020B0604020202020204" pitchFamily="34" charset="0"/>
                  <a:cs typeface="Arial" panose="020B0604020202020204" pitchFamily="34" charset="0"/>
                </a:rPr>
                <a:t>МИЛЛИАРДОВ</a:t>
              </a:r>
              <a:r>
                <a:rPr lang="en-US" sz="1600" b="1" dirty="0" smtClean="0">
                  <a:solidFill>
                    <a:srgbClr val="003A5D"/>
                  </a:solidFill>
                  <a:latin typeface="Arial" panose="020B0604020202020204" pitchFamily="34" charset="0"/>
                  <a:cs typeface="Arial" panose="020B0604020202020204" pitchFamily="34" charset="0"/>
                </a:rPr>
                <a:t>  </a:t>
              </a:r>
              <a:r>
                <a:rPr lang="ru-RU" sz="1600" dirty="0" smtClean="0">
                  <a:solidFill>
                    <a:srgbClr val="003A5D"/>
                  </a:solidFill>
                  <a:latin typeface="Arial" panose="020B0604020202020204" pitchFamily="34" charset="0"/>
                  <a:cs typeface="Arial" panose="020B0604020202020204" pitchFamily="34" charset="0"/>
                </a:rPr>
                <a:t>УСТРОЙСТВ</a:t>
              </a:r>
            </a:p>
            <a:p>
              <a:pPr algn="ctr"/>
              <a:r>
                <a:rPr lang="ru-RU" sz="1600" dirty="0" smtClean="0">
                  <a:solidFill>
                    <a:srgbClr val="003A5D"/>
                  </a:solidFill>
                  <a:latin typeface="Arial" panose="020B0604020202020204" pitchFamily="34" charset="0"/>
                  <a:cs typeface="Arial" panose="020B0604020202020204" pitchFamily="34" charset="0"/>
                </a:rPr>
                <a:t>В СЕТИ ТРЕБУЮТ</a:t>
              </a:r>
            </a:p>
            <a:p>
              <a:pPr algn="ctr"/>
              <a:r>
                <a:rPr lang="ru-RU" sz="1600" dirty="0" smtClean="0">
                  <a:solidFill>
                    <a:srgbClr val="003A5D"/>
                  </a:solidFill>
                  <a:latin typeface="Arial" panose="020B0604020202020204" pitchFamily="34" charset="0"/>
                  <a:cs typeface="Arial" panose="020B0604020202020204" pitchFamily="34" charset="0"/>
                </a:rPr>
                <a:t>ПОДДЕРЖКИ В </a:t>
              </a:r>
              <a:r>
                <a:rPr lang="en-US" sz="1600" dirty="0" smtClean="0">
                  <a:solidFill>
                    <a:srgbClr val="003A5D"/>
                  </a:solidFill>
                  <a:latin typeface="Arial" panose="020B0604020202020204" pitchFamily="34" charset="0"/>
                  <a:cs typeface="Arial" panose="020B0604020202020204" pitchFamily="34" charset="0"/>
                </a:rPr>
                <a:t>2018</a:t>
              </a:r>
              <a:endParaRPr lang="en-US" sz="1600" dirty="0">
                <a:solidFill>
                  <a:srgbClr val="003A5D"/>
                </a:solidFill>
                <a:effectLst/>
                <a:latin typeface="Arial" panose="020B0604020202020204" pitchFamily="34" charset="0"/>
                <a:cs typeface="Arial" panose="020B0604020202020204" pitchFamily="34" charset="0"/>
              </a:endParaRPr>
            </a:p>
          </p:txBody>
        </p:sp>
        <p:sp>
          <p:nvSpPr>
            <p:cNvPr id="66" name="Rectangle 65"/>
            <p:cNvSpPr/>
            <p:nvPr/>
          </p:nvSpPr>
          <p:spPr>
            <a:xfrm>
              <a:off x="5108190" y="2765814"/>
              <a:ext cx="813043" cy="1446550"/>
            </a:xfrm>
            <a:prstGeom prst="rect">
              <a:avLst/>
            </a:prstGeom>
          </p:spPr>
          <p:txBody>
            <a:bodyPr wrap="none">
              <a:spAutoFit/>
            </a:bodyPr>
            <a:lstStyle/>
            <a:p>
              <a:pPr algn="r"/>
              <a:r>
                <a:rPr lang="en-US" sz="8800" b="1" dirty="0">
                  <a:solidFill>
                    <a:srgbClr val="37B0C9"/>
                  </a:solidFill>
                  <a:latin typeface="Arial" panose="020B0604020202020204" pitchFamily="34" charset="0"/>
                  <a:cs typeface="Arial" panose="020B0604020202020204" pitchFamily="34" charset="0"/>
                </a:rPr>
                <a:t>6</a:t>
              </a:r>
              <a:endParaRPr lang="en-US" sz="8800" dirty="0">
                <a:solidFill>
                  <a:srgbClr val="37B0C9"/>
                </a:solidFill>
                <a:latin typeface="Arial" panose="020B0604020202020204" pitchFamily="34" charset="0"/>
                <a:cs typeface="Arial" panose="020B0604020202020204" pitchFamily="34" charset="0"/>
              </a:endParaRPr>
            </a:p>
          </p:txBody>
        </p:sp>
      </p:grpSp>
      <p:grpSp>
        <p:nvGrpSpPr>
          <p:cNvPr id="74" name="Group 73"/>
          <p:cNvGrpSpPr/>
          <p:nvPr/>
        </p:nvGrpSpPr>
        <p:grpSpPr>
          <a:xfrm>
            <a:off x="5908466" y="3127439"/>
            <a:ext cx="2702984" cy="2239212"/>
            <a:chOff x="693601" y="2765814"/>
            <a:chExt cx="2702984" cy="2239212"/>
          </a:xfrm>
        </p:grpSpPr>
        <p:sp>
          <p:nvSpPr>
            <p:cNvPr id="75" name="Rectangle 74"/>
            <p:cNvSpPr/>
            <p:nvPr/>
          </p:nvSpPr>
          <p:spPr>
            <a:xfrm>
              <a:off x="693601" y="4174029"/>
              <a:ext cx="2702984" cy="830997"/>
            </a:xfrm>
            <a:prstGeom prst="rect">
              <a:avLst/>
            </a:prstGeom>
          </p:spPr>
          <p:txBody>
            <a:bodyPr wrap="none">
              <a:spAutoFit/>
            </a:bodyPr>
            <a:lstStyle/>
            <a:p>
              <a:pPr algn="ctr"/>
              <a:r>
                <a:rPr lang="ru-RU" sz="1600" dirty="0" smtClean="0">
                  <a:solidFill>
                    <a:srgbClr val="003A5D"/>
                  </a:solidFill>
                  <a:latin typeface="Arial" panose="020B0604020202020204" pitchFamily="34" charset="0"/>
                  <a:cs typeface="Arial" panose="020B0604020202020204" pitchFamily="34" charset="0"/>
                </a:rPr>
                <a:t>ГИГАБАЙТОВ</a:t>
              </a:r>
              <a:r>
                <a:rPr lang="en-US" sz="1600" dirty="0">
                  <a:solidFill>
                    <a:srgbClr val="003A5D"/>
                  </a:solidFill>
                  <a:latin typeface="Arial" panose="020B0604020202020204" pitchFamily="34" charset="0"/>
                  <a:cs typeface="Arial" panose="020B0604020202020204" pitchFamily="34" charset="0"/>
                </a:rPr>
                <a:t/>
              </a:r>
              <a:br>
                <a:rPr lang="en-US" sz="1600" dirty="0">
                  <a:solidFill>
                    <a:srgbClr val="003A5D"/>
                  </a:solidFill>
                  <a:latin typeface="Arial" panose="020B0604020202020204" pitchFamily="34" charset="0"/>
                  <a:cs typeface="Arial" panose="020B0604020202020204" pitchFamily="34" charset="0"/>
                </a:rPr>
              </a:br>
              <a:r>
                <a:rPr lang="ru-RU" sz="1600" b="1" dirty="0" smtClean="0">
                  <a:solidFill>
                    <a:srgbClr val="003A5D"/>
                  </a:solidFill>
                  <a:latin typeface="Arial" panose="020B0604020202020204" pitchFamily="34" charset="0"/>
                  <a:cs typeface="Arial" panose="020B0604020202020204" pitchFamily="34" charset="0"/>
                </a:rPr>
                <a:t>НОВЫХ ДАННЫХ</a:t>
              </a:r>
              <a:r>
                <a:rPr lang="en-US" sz="1600" b="1" dirty="0" smtClean="0">
                  <a:solidFill>
                    <a:srgbClr val="003A5D"/>
                  </a:solidFill>
                  <a:latin typeface="Arial" panose="020B0604020202020204" pitchFamily="34" charset="0"/>
                  <a:cs typeface="Arial" panose="020B0604020202020204" pitchFamily="34" charset="0"/>
                </a:rPr>
                <a:t> </a:t>
              </a:r>
              <a:r>
                <a:rPr lang="ru-RU" sz="1600" dirty="0" smtClean="0">
                  <a:solidFill>
                    <a:srgbClr val="003A5D"/>
                  </a:solidFill>
                  <a:latin typeface="Arial" panose="020B0604020202020204" pitchFamily="34" charset="0"/>
                  <a:cs typeface="Arial" panose="020B0604020202020204" pitchFamily="34" charset="0"/>
                </a:rPr>
                <a:t>НА</a:t>
              </a:r>
            </a:p>
            <a:p>
              <a:pPr algn="ctr"/>
              <a:r>
                <a:rPr lang="ru-RU" sz="1600" dirty="0" smtClean="0">
                  <a:solidFill>
                    <a:srgbClr val="003A5D"/>
                  </a:solidFill>
                  <a:latin typeface="Arial" panose="020B0604020202020204" pitchFamily="34" charset="0"/>
                  <a:cs typeface="Arial" panose="020B0604020202020204" pitchFamily="34" charset="0"/>
                </a:rPr>
                <a:t>ЧЕЛОВЕКА</a:t>
              </a:r>
              <a:r>
                <a:rPr lang="en-US" sz="1600" dirty="0" smtClean="0">
                  <a:solidFill>
                    <a:srgbClr val="003A5D"/>
                  </a:solidFill>
                  <a:latin typeface="Arial" panose="020B0604020202020204" pitchFamily="34" charset="0"/>
                  <a:cs typeface="Arial" panose="020B0604020202020204" pitchFamily="34" charset="0"/>
                </a:rPr>
                <a:t> </a:t>
              </a:r>
              <a:r>
                <a:rPr lang="en-US" sz="1600" dirty="0">
                  <a:solidFill>
                    <a:srgbClr val="003A5D"/>
                  </a:solidFill>
                  <a:latin typeface="Arial" panose="020B0604020202020204" pitchFamily="34" charset="0"/>
                  <a:cs typeface="Arial" panose="020B0604020202020204" pitchFamily="34" charset="0"/>
                </a:rPr>
                <a:t>/ </a:t>
              </a:r>
              <a:r>
                <a:rPr lang="ru-RU" sz="1600" dirty="0" smtClean="0">
                  <a:solidFill>
                    <a:srgbClr val="003A5D"/>
                  </a:solidFill>
                  <a:latin typeface="Arial" panose="020B0604020202020204" pitchFamily="34" charset="0"/>
                  <a:cs typeface="Arial" panose="020B0604020202020204" pitchFamily="34" charset="0"/>
                </a:rPr>
                <a:t>ДЕНЬ К </a:t>
              </a:r>
              <a:r>
                <a:rPr lang="en-US" sz="1600" dirty="0" smtClean="0">
                  <a:solidFill>
                    <a:srgbClr val="003A5D"/>
                  </a:solidFill>
                  <a:effectLst/>
                  <a:latin typeface="Arial" panose="020B0604020202020204" pitchFamily="34" charset="0"/>
                  <a:cs typeface="Arial" panose="020B0604020202020204" pitchFamily="34" charset="0"/>
                </a:rPr>
                <a:t>2020</a:t>
              </a:r>
              <a:endParaRPr lang="en-US" sz="1600" dirty="0">
                <a:solidFill>
                  <a:srgbClr val="003A5D"/>
                </a:solidFill>
                <a:effectLst/>
                <a:latin typeface="Arial" panose="020B0604020202020204" pitchFamily="34" charset="0"/>
                <a:cs typeface="Arial" panose="020B0604020202020204" pitchFamily="34" charset="0"/>
              </a:endParaRPr>
            </a:p>
          </p:txBody>
        </p:sp>
        <p:sp>
          <p:nvSpPr>
            <p:cNvPr id="76" name="Rectangle 75"/>
            <p:cNvSpPr/>
            <p:nvPr/>
          </p:nvSpPr>
          <p:spPr>
            <a:xfrm>
              <a:off x="1064482" y="2765814"/>
              <a:ext cx="2069797" cy="1446550"/>
            </a:xfrm>
            <a:prstGeom prst="rect">
              <a:avLst/>
            </a:prstGeom>
          </p:spPr>
          <p:txBody>
            <a:bodyPr wrap="none">
              <a:spAutoFit/>
            </a:bodyPr>
            <a:lstStyle/>
            <a:p>
              <a:pPr algn="r"/>
              <a:r>
                <a:rPr lang="en-US" sz="8800" b="1" dirty="0">
                  <a:solidFill>
                    <a:srgbClr val="37B0C9"/>
                  </a:solidFill>
                  <a:latin typeface="Arial" panose="020B0604020202020204" pitchFamily="34" charset="0"/>
                  <a:cs typeface="Arial" panose="020B0604020202020204" pitchFamily="34" charset="0"/>
                </a:rPr>
                <a:t>150</a:t>
              </a:r>
            </a:p>
          </p:txBody>
        </p:sp>
      </p:grpSp>
      <p:grpSp>
        <p:nvGrpSpPr>
          <p:cNvPr id="77" name="Group 76"/>
          <p:cNvGrpSpPr/>
          <p:nvPr/>
        </p:nvGrpSpPr>
        <p:grpSpPr>
          <a:xfrm>
            <a:off x="3264124" y="3127439"/>
            <a:ext cx="2395464" cy="2483706"/>
            <a:chOff x="870500" y="2765814"/>
            <a:chExt cx="2395464" cy="2483706"/>
          </a:xfrm>
        </p:grpSpPr>
        <p:sp>
          <p:nvSpPr>
            <p:cNvPr id="78" name="Rectangle 77"/>
            <p:cNvSpPr/>
            <p:nvPr/>
          </p:nvSpPr>
          <p:spPr>
            <a:xfrm>
              <a:off x="870500" y="4141524"/>
              <a:ext cx="2395464" cy="1107996"/>
            </a:xfrm>
            <a:prstGeom prst="rect">
              <a:avLst/>
            </a:prstGeom>
          </p:spPr>
          <p:txBody>
            <a:bodyPr wrap="none">
              <a:spAutoFit/>
            </a:bodyPr>
            <a:lstStyle/>
            <a:p>
              <a:pPr algn="ctr"/>
              <a:r>
                <a:rPr lang="en-US" dirty="0">
                  <a:solidFill>
                    <a:schemeClr val="accent4"/>
                  </a:solidFill>
                  <a:latin typeface="Arial" panose="020B0604020202020204" pitchFamily="34" charset="0"/>
                  <a:cs typeface="Arial" panose="020B0604020202020204" pitchFamily="34" charset="0"/>
                </a:rPr>
                <a:t> </a:t>
              </a:r>
              <a:r>
                <a:rPr lang="ru-RU" sz="1600" dirty="0" smtClean="0">
                  <a:solidFill>
                    <a:schemeClr val="accent4"/>
                  </a:solidFill>
                  <a:latin typeface="Arial" panose="020B0604020202020204" pitchFamily="34" charset="0"/>
                  <a:cs typeface="Arial" panose="020B0604020202020204" pitchFamily="34" charset="0"/>
                </a:rPr>
                <a:t>РОСТ </a:t>
              </a:r>
            </a:p>
            <a:p>
              <a:pPr algn="ctr"/>
              <a:r>
                <a:rPr lang="ru-RU" sz="1600" b="1" dirty="0" smtClean="0">
                  <a:solidFill>
                    <a:schemeClr val="accent4"/>
                  </a:solidFill>
                  <a:latin typeface="Arial" panose="020B0604020202020204" pitchFamily="34" charset="0"/>
                  <a:cs typeface="Arial" panose="020B0604020202020204" pitchFamily="34" charset="0"/>
                </a:rPr>
                <a:t>ИНЦИНДЕНТОВ</a:t>
              </a:r>
            </a:p>
            <a:p>
              <a:pPr algn="ctr"/>
              <a:r>
                <a:rPr lang="ru-RU" sz="1600" b="1" dirty="0" smtClean="0">
                  <a:solidFill>
                    <a:schemeClr val="accent4"/>
                  </a:solidFill>
                  <a:latin typeface="Arial" panose="020B0604020202020204" pitchFamily="34" charset="0"/>
                  <a:cs typeface="Arial" panose="020B0604020202020204" pitchFamily="34" charset="0"/>
                </a:rPr>
                <a:t>ПО БЕЗОПАСНОСТИ </a:t>
              </a:r>
              <a:r>
                <a:rPr lang="en-US" sz="1600" b="1" dirty="0" smtClean="0">
                  <a:solidFill>
                    <a:schemeClr val="accent4"/>
                  </a:solidFill>
                  <a:latin typeface="Arial" panose="020B0604020202020204" pitchFamily="34" charset="0"/>
                  <a:cs typeface="Arial" panose="020B0604020202020204" pitchFamily="34" charset="0"/>
                </a:rPr>
                <a:t> </a:t>
              </a:r>
              <a:endParaRPr lang="ru-RU" sz="1600" b="1" dirty="0" smtClean="0">
                <a:solidFill>
                  <a:schemeClr val="accent4"/>
                </a:solidFill>
                <a:latin typeface="Arial" panose="020B0604020202020204" pitchFamily="34" charset="0"/>
                <a:cs typeface="Arial" panose="020B0604020202020204" pitchFamily="34" charset="0"/>
              </a:endParaRPr>
            </a:p>
            <a:p>
              <a:pPr algn="ctr"/>
              <a:r>
                <a:rPr lang="ru-RU" sz="1600" dirty="0">
                  <a:solidFill>
                    <a:schemeClr val="accent4"/>
                  </a:solidFill>
                  <a:latin typeface="Arial" panose="020B0604020202020204" pitchFamily="34" charset="0"/>
                  <a:cs typeface="Arial" panose="020B0604020202020204" pitchFamily="34" charset="0"/>
                </a:rPr>
                <a:t>з</a:t>
              </a:r>
              <a:r>
                <a:rPr lang="ru-RU" sz="1600" dirty="0" smtClean="0">
                  <a:solidFill>
                    <a:schemeClr val="accent4"/>
                  </a:solidFill>
                  <a:latin typeface="Arial" panose="020B0604020202020204" pitchFamily="34" charset="0"/>
                  <a:cs typeface="Arial" panose="020B0604020202020204" pitchFamily="34" charset="0"/>
                </a:rPr>
                <a:t>а </a:t>
              </a:r>
              <a:r>
                <a:rPr lang="en-US" sz="1600" dirty="0" smtClean="0">
                  <a:solidFill>
                    <a:schemeClr val="accent4"/>
                  </a:solidFill>
                  <a:latin typeface="Arial" panose="020B0604020202020204" pitchFamily="34" charset="0"/>
                  <a:cs typeface="Arial" panose="020B0604020202020204" pitchFamily="34" charset="0"/>
                </a:rPr>
                <a:t>2014-2015</a:t>
              </a:r>
              <a:endParaRPr lang="en-US" sz="1600" dirty="0">
                <a:solidFill>
                  <a:schemeClr val="accent4"/>
                </a:solidFill>
                <a:effectLst/>
                <a:latin typeface="Arial" panose="020B0604020202020204" pitchFamily="34" charset="0"/>
                <a:cs typeface="Arial" panose="020B0604020202020204" pitchFamily="34" charset="0"/>
              </a:endParaRPr>
            </a:p>
          </p:txBody>
        </p:sp>
        <p:sp>
          <p:nvSpPr>
            <p:cNvPr id="79" name="Rectangle 78"/>
            <p:cNvSpPr/>
            <p:nvPr/>
          </p:nvSpPr>
          <p:spPr>
            <a:xfrm>
              <a:off x="1013293" y="2765814"/>
              <a:ext cx="2109872" cy="1446550"/>
            </a:xfrm>
            <a:prstGeom prst="rect">
              <a:avLst/>
            </a:prstGeom>
          </p:spPr>
          <p:txBody>
            <a:bodyPr wrap="none">
              <a:spAutoFit/>
            </a:bodyPr>
            <a:lstStyle/>
            <a:p>
              <a:pPr algn="r"/>
              <a:r>
                <a:rPr lang="en-US" sz="8800" b="1" dirty="0" smtClean="0">
                  <a:solidFill>
                    <a:schemeClr val="bg2"/>
                  </a:solidFill>
                  <a:latin typeface="Arial" panose="020B0604020202020204" pitchFamily="34" charset="0"/>
                  <a:cs typeface="Arial" panose="020B0604020202020204" pitchFamily="34" charset="0"/>
                </a:rPr>
                <a:t>38</a:t>
              </a:r>
              <a:r>
                <a:rPr lang="en-US" sz="8800" b="1" baseline="30000" dirty="0">
                  <a:solidFill>
                    <a:schemeClr val="bg2"/>
                  </a:solidFill>
                  <a:latin typeface="Arial" panose="020B0604020202020204" pitchFamily="34" charset="0"/>
                  <a:cs typeface="Arial" panose="020B0604020202020204" pitchFamily="34" charset="0"/>
                </a:rPr>
                <a:t>%</a:t>
              </a:r>
              <a:endParaRPr lang="en-US" sz="8800" dirty="0">
                <a:solidFill>
                  <a:schemeClr val="bg2"/>
                </a:solidFill>
                <a:latin typeface="Arial" panose="020B0604020202020204" pitchFamily="34" charset="0"/>
                <a:cs typeface="Arial" panose="020B0604020202020204" pitchFamily="34" charset="0"/>
              </a:endParaRPr>
            </a:p>
          </p:txBody>
        </p:sp>
      </p:grpSp>
      <p:sp>
        <p:nvSpPr>
          <p:cNvPr id="80" name="Rectangle 79"/>
          <p:cNvSpPr/>
          <p:nvPr/>
        </p:nvSpPr>
        <p:spPr>
          <a:xfrm>
            <a:off x="3577798" y="2813081"/>
            <a:ext cx="1768110" cy="155448"/>
          </a:xfrm>
          <a:prstGeom prst="rect">
            <a:avLst/>
          </a:prstGeom>
          <a:solidFill>
            <a:schemeClr val="bg2"/>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EDC00"/>
              </a:solidFill>
              <a:effectLst/>
              <a:uLnTx/>
              <a:uFillTx/>
              <a:latin typeface="Arial"/>
              <a:ea typeface="+mn-ea"/>
              <a:cs typeface="+mn-cs"/>
            </a:endParaRPr>
          </a:p>
        </p:txBody>
      </p:sp>
      <p:sp>
        <p:nvSpPr>
          <p:cNvPr id="81" name="Rectangle 80"/>
          <p:cNvSpPr/>
          <p:nvPr/>
        </p:nvSpPr>
        <p:spPr>
          <a:xfrm>
            <a:off x="6430190" y="2813081"/>
            <a:ext cx="1768110" cy="155448"/>
          </a:xfrm>
          <a:prstGeom prst="rect">
            <a:avLst/>
          </a:prstGeom>
          <a:solidFill>
            <a:schemeClr val="bg2"/>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EDC00"/>
              </a:solidFill>
              <a:effectLst/>
              <a:uLnTx/>
              <a:uFillTx/>
              <a:latin typeface="Arial"/>
              <a:ea typeface="+mn-ea"/>
              <a:cs typeface="+mn-cs"/>
            </a:endParaRPr>
          </a:p>
        </p:txBody>
      </p:sp>
      <p:sp>
        <p:nvSpPr>
          <p:cNvPr id="82" name="Rectangle 81"/>
          <p:cNvSpPr/>
          <p:nvPr/>
        </p:nvSpPr>
        <p:spPr>
          <a:xfrm>
            <a:off x="9314355" y="2813081"/>
            <a:ext cx="1768110" cy="155448"/>
          </a:xfrm>
          <a:prstGeom prst="rect">
            <a:avLst/>
          </a:prstGeom>
          <a:solidFill>
            <a:schemeClr val="bg2"/>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EDC00"/>
              </a:solidFill>
              <a:effectLst/>
              <a:uLnTx/>
              <a:uFillTx/>
              <a:latin typeface="Arial"/>
              <a:ea typeface="+mn-ea"/>
              <a:cs typeface="+mn-cs"/>
            </a:endParaRPr>
          </a:p>
        </p:txBody>
      </p:sp>
      <p:sp>
        <p:nvSpPr>
          <p:cNvPr id="3" name="Rectangle 2"/>
          <p:cNvSpPr/>
          <p:nvPr/>
        </p:nvSpPr>
        <p:spPr>
          <a:xfrm>
            <a:off x="1331747" y="5615130"/>
            <a:ext cx="9312486" cy="553998"/>
          </a:xfrm>
          <a:prstGeom prst="rect">
            <a:avLst/>
          </a:prstGeom>
        </p:spPr>
        <p:txBody>
          <a:bodyPr wrap="none">
            <a:spAutoFit/>
          </a:bodyPr>
          <a:lstStyle/>
          <a:p>
            <a:r>
              <a:rPr lang="ru-RU" sz="3000" b="1" dirty="0" smtClean="0">
                <a:solidFill>
                  <a:schemeClr val="accent3"/>
                </a:solidFill>
              </a:rPr>
              <a:t>БОЛЬШИЙ ДОСТУП</a:t>
            </a:r>
            <a:r>
              <a:rPr lang="en-US" sz="3000" b="1" dirty="0" smtClean="0">
                <a:solidFill>
                  <a:schemeClr val="accent3"/>
                </a:solidFill>
              </a:rPr>
              <a:t> </a:t>
            </a:r>
            <a:r>
              <a:rPr lang="en-US" sz="3000" b="1" dirty="0">
                <a:solidFill>
                  <a:schemeClr val="accent3"/>
                </a:solidFill>
              </a:rPr>
              <a:t>= </a:t>
            </a:r>
            <a:r>
              <a:rPr lang="ru-RU" sz="3000" b="1" dirty="0" smtClean="0">
                <a:solidFill>
                  <a:schemeClr val="accent3"/>
                </a:solidFill>
              </a:rPr>
              <a:t>БОЛЬШЕ УЯЗВИМОСТЕЙ </a:t>
            </a:r>
            <a:endParaRPr lang="en-US" sz="3000" b="1" dirty="0">
              <a:solidFill>
                <a:schemeClr val="accent3"/>
              </a:solidFill>
            </a:endParaRPr>
          </a:p>
        </p:txBody>
      </p:sp>
    </p:spTree>
    <p:extLst>
      <p:ext uri="{BB962C8B-B14F-4D97-AF65-F5344CB8AC3E}">
        <p14:creationId xmlns:p14="http://schemas.microsoft.com/office/powerpoint/2010/main" val="135705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p:cTn id="11" dur="500" fill="hold"/>
                                        <p:tgtEl>
                                          <p:spTgt spid="60"/>
                                        </p:tgtEl>
                                        <p:attrNameLst>
                                          <p:attrName>ppt_w</p:attrName>
                                        </p:attrNameLst>
                                      </p:cBhvr>
                                      <p:tavLst>
                                        <p:tav tm="0">
                                          <p:val>
                                            <p:strVal val="#ppt_w*0.70"/>
                                          </p:val>
                                        </p:tav>
                                        <p:tav tm="100000">
                                          <p:val>
                                            <p:strVal val="#ppt_w"/>
                                          </p:val>
                                        </p:tav>
                                      </p:tavLst>
                                    </p:anim>
                                    <p:anim calcmode="lin" valueType="num">
                                      <p:cBhvr>
                                        <p:cTn id="12" dur="500" fill="hold"/>
                                        <p:tgtEl>
                                          <p:spTgt spid="60"/>
                                        </p:tgtEl>
                                        <p:attrNameLst>
                                          <p:attrName>ppt_h</p:attrName>
                                        </p:attrNameLst>
                                      </p:cBhvr>
                                      <p:tavLst>
                                        <p:tav tm="0">
                                          <p:val>
                                            <p:strVal val="#ppt_h"/>
                                          </p:val>
                                        </p:tav>
                                        <p:tav tm="100000">
                                          <p:val>
                                            <p:strVal val="#ppt_h"/>
                                          </p:val>
                                        </p:tav>
                                      </p:tavLst>
                                    </p:anim>
                                    <p:animEffect transition="in" filter="fade">
                                      <p:cBhvr>
                                        <p:cTn id="13" dur="500"/>
                                        <p:tgtEl>
                                          <p:spTgt spid="6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p:cTn id="17" dur="500" fill="hold"/>
                                        <p:tgtEl>
                                          <p:spTgt spid="61"/>
                                        </p:tgtEl>
                                        <p:attrNameLst>
                                          <p:attrName>ppt_w</p:attrName>
                                        </p:attrNameLst>
                                      </p:cBhvr>
                                      <p:tavLst>
                                        <p:tav tm="0">
                                          <p:val>
                                            <p:fltVal val="0"/>
                                          </p:val>
                                        </p:tav>
                                        <p:tav tm="100000">
                                          <p:val>
                                            <p:strVal val="#ppt_w"/>
                                          </p:val>
                                        </p:tav>
                                      </p:tavLst>
                                    </p:anim>
                                    <p:anim calcmode="lin" valueType="num">
                                      <p:cBhvr>
                                        <p:cTn id="18" dur="500" fill="hold"/>
                                        <p:tgtEl>
                                          <p:spTgt spid="61"/>
                                        </p:tgtEl>
                                        <p:attrNameLst>
                                          <p:attrName>ppt_h</p:attrName>
                                        </p:attrNameLst>
                                      </p:cBhvr>
                                      <p:tavLst>
                                        <p:tav tm="0">
                                          <p:val>
                                            <p:fltVal val="0"/>
                                          </p:val>
                                        </p:tav>
                                        <p:tav tm="100000">
                                          <p:val>
                                            <p:strVal val="#ppt_h"/>
                                          </p:val>
                                        </p:tav>
                                      </p:tavLst>
                                    </p:anim>
                                    <p:animEffect transition="in" filter="fade">
                                      <p:cBhvr>
                                        <p:cTn id="19" dur="500"/>
                                        <p:tgtEl>
                                          <p:spTgt spid="61"/>
                                        </p:tgtEl>
                                      </p:cBhvr>
                                    </p:animEffect>
                                  </p:childTnLst>
                                </p:cTn>
                              </p:par>
                            </p:childTnLst>
                          </p:cTn>
                        </p:par>
                        <p:par>
                          <p:cTn id="20" fill="hold">
                            <p:stCondLst>
                              <p:cond delay="1500"/>
                            </p:stCondLst>
                            <p:childTnLst>
                              <p:par>
                                <p:cTn id="21" presetID="55" presetClass="entr" presetSubtype="0" fill="hold" grpId="0" nodeType="after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p:cTn id="23" dur="500" fill="hold"/>
                                        <p:tgtEl>
                                          <p:spTgt spid="80"/>
                                        </p:tgtEl>
                                        <p:attrNameLst>
                                          <p:attrName>ppt_w</p:attrName>
                                        </p:attrNameLst>
                                      </p:cBhvr>
                                      <p:tavLst>
                                        <p:tav tm="0">
                                          <p:val>
                                            <p:strVal val="#ppt_w*0.70"/>
                                          </p:val>
                                        </p:tav>
                                        <p:tav tm="100000">
                                          <p:val>
                                            <p:strVal val="#ppt_w"/>
                                          </p:val>
                                        </p:tav>
                                      </p:tavLst>
                                    </p:anim>
                                    <p:anim calcmode="lin" valueType="num">
                                      <p:cBhvr>
                                        <p:cTn id="24" dur="500" fill="hold"/>
                                        <p:tgtEl>
                                          <p:spTgt spid="80"/>
                                        </p:tgtEl>
                                        <p:attrNameLst>
                                          <p:attrName>ppt_h</p:attrName>
                                        </p:attrNameLst>
                                      </p:cBhvr>
                                      <p:tavLst>
                                        <p:tav tm="0">
                                          <p:val>
                                            <p:strVal val="#ppt_h"/>
                                          </p:val>
                                        </p:tav>
                                        <p:tav tm="100000">
                                          <p:val>
                                            <p:strVal val="#ppt_h"/>
                                          </p:val>
                                        </p:tav>
                                      </p:tavLst>
                                    </p:anim>
                                    <p:animEffect transition="in" filter="fade">
                                      <p:cBhvr>
                                        <p:cTn id="25" dur="500"/>
                                        <p:tgtEl>
                                          <p:spTgt spid="80"/>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77"/>
                                        </p:tgtEl>
                                        <p:attrNameLst>
                                          <p:attrName>style.visibility</p:attrName>
                                        </p:attrNameLst>
                                      </p:cBhvr>
                                      <p:to>
                                        <p:strVal val="visible"/>
                                      </p:to>
                                    </p:set>
                                    <p:anim calcmode="lin" valueType="num">
                                      <p:cBhvr>
                                        <p:cTn id="29" dur="500" fill="hold"/>
                                        <p:tgtEl>
                                          <p:spTgt spid="77"/>
                                        </p:tgtEl>
                                        <p:attrNameLst>
                                          <p:attrName>ppt_w</p:attrName>
                                        </p:attrNameLst>
                                      </p:cBhvr>
                                      <p:tavLst>
                                        <p:tav tm="0">
                                          <p:val>
                                            <p:fltVal val="0"/>
                                          </p:val>
                                        </p:tav>
                                        <p:tav tm="100000">
                                          <p:val>
                                            <p:strVal val="#ppt_w"/>
                                          </p:val>
                                        </p:tav>
                                      </p:tavLst>
                                    </p:anim>
                                    <p:anim calcmode="lin" valueType="num">
                                      <p:cBhvr>
                                        <p:cTn id="30" dur="500" fill="hold"/>
                                        <p:tgtEl>
                                          <p:spTgt spid="77"/>
                                        </p:tgtEl>
                                        <p:attrNameLst>
                                          <p:attrName>ppt_h</p:attrName>
                                        </p:attrNameLst>
                                      </p:cBhvr>
                                      <p:tavLst>
                                        <p:tav tm="0">
                                          <p:val>
                                            <p:fltVal val="0"/>
                                          </p:val>
                                        </p:tav>
                                        <p:tav tm="100000">
                                          <p:val>
                                            <p:strVal val="#ppt_h"/>
                                          </p:val>
                                        </p:tav>
                                      </p:tavLst>
                                    </p:anim>
                                    <p:animEffect transition="in" filter="fade">
                                      <p:cBhvr>
                                        <p:cTn id="31" dur="500"/>
                                        <p:tgtEl>
                                          <p:spTgt spid="77"/>
                                        </p:tgtEl>
                                      </p:cBhvr>
                                    </p:animEffect>
                                  </p:childTnLst>
                                </p:cTn>
                              </p:par>
                            </p:childTnLst>
                          </p:cTn>
                        </p:par>
                        <p:par>
                          <p:cTn id="32" fill="hold">
                            <p:stCondLst>
                              <p:cond delay="2500"/>
                            </p:stCondLst>
                            <p:childTnLst>
                              <p:par>
                                <p:cTn id="33" presetID="55" presetClass="entr" presetSubtype="0" fill="hold" grpId="0" nodeType="after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p:cTn id="35" dur="500" fill="hold"/>
                                        <p:tgtEl>
                                          <p:spTgt spid="81"/>
                                        </p:tgtEl>
                                        <p:attrNameLst>
                                          <p:attrName>ppt_w</p:attrName>
                                        </p:attrNameLst>
                                      </p:cBhvr>
                                      <p:tavLst>
                                        <p:tav tm="0">
                                          <p:val>
                                            <p:strVal val="#ppt_w*0.70"/>
                                          </p:val>
                                        </p:tav>
                                        <p:tav tm="100000">
                                          <p:val>
                                            <p:strVal val="#ppt_w"/>
                                          </p:val>
                                        </p:tav>
                                      </p:tavLst>
                                    </p:anim>
                                    <p:anim calcmode="lin" valueType="num">
                                      <p:cBhvr>
                                        <p:cTn id="36" dur="500" fill="hold"/>
                                        <p:tgtEl>
                                          <p:spTgt spid="81"/>
                                        </p:tgtEl>
                                        <p:attrNameLst>
                                          <p:attrName>ppt_h</p:attrName>
                                        </p:attrNameLst>
                                      </p:cBhvr>
                                      <p:tavLst>
                                        <p:tav tm="0">
                                          <p:val>
                                            <p:strVal val="#ppt_h"/>
                                          </p:val>
                                        </p:tav>
                                        <p:tav tm="100000">
                                          <p:val>
                                            <p:strVal val="#ppt_h"/>
                                          </p:val>
                                        </p:tav>
                                      </p:tavLst>
                                    </p:anim>
                                    <p:animEffect transition="in" filter="fade">
                                      <p:cBhvr>
                                        <p:cTn id="37" dur="500"/>
                                        <p:tgtEl>
                                          <p:spTgt spid="81"/>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74"/>
                                        </p:tgtEl>
                                        <p:attrNameLst>
                                          <p:attrName>style.visibility</p:attrName>
                                        </p:attrNameLst>
                                      </p:cBhvr>
                                      <p:to>
                                        <p:strVal val="visible"/>
                                      </p:to>
                                    </p:set>
                                    <p:anim calcmode="lin" valueType="num">
                                      <p:cBhvr>
                                        <p:cTn id="41" dur="500" fill="hold"/>
                                        <p:tgtEl>
                                          <p:spTgt spid="74"/>
                                        </p:tgtEl>
                                        <p:attrNameLst>
                                          <p:attrName>ppt_w</p:attrName>
                                        </p:attrNameLst>
                                      </p:cBhvr>
                                      <p:tavLst>
                                        <p:tav tm="0">
                                          <p:val>
                                            <p:fltVal val="0"/>
                                          </p:val>
                                        </p:tav>
                                        <p:tav tm="100000">
                                          <p:val>
                                            <p:strVal val="#ppt_w"/>
                                          </p:val>
                                        </p:tav>
                                      </p:tavLst>
                                    </p:anim>
                                    <p:anim calcmode="lin" valueType="num">
                                      <p:cBhvr>
                                        <p:cTn id="42" dur="500" fill="hold"/>
                                        <p:tgtEl>
                                          <p:spTgt spid="74"/>
                                        </p:tgtEl>
                                        <p:attrNameLst>
                                          <p:attrName>ppt_h</p:attrName>
                                        </p:attrNameLst>
                                      </p:cBhvr>
                                      <p:tavLst>
                                        <p:tav tm="0">
                                          <p:val>
                                            <p:fltVal val="0"/>
                                          </p:val>
                                        </p:tav>
                                        <p:tav tm="100000">
                                          <p:val>
                                            <p:strVal val="#ppt_h"/>
                                          </p:val>
                                        </p:tav>
                                      </p:tavLst>
                                    </p:anim>
                                    <p:animEffect transition="in" filter="fade">
                                      <p:cBhvr>
                                        <p:cTn id="43" dur="500"/>
                                        <p:tgtEl>
                                          <p:spTgt spid="74"/>
                                        </p:tgtEl>
                                      </p:cBhvr>
                                    </p:animEffect>
                                  </p:childTnLst>
                                </p:cTn>
                              </p:par>
                            </p:childTnLst>
                          </p:cTn>
                        </p:par>
                        <p:par>
                          <p:cTn id="44" fill="hold">
                            <p:stCondLst>
                              <p:cond delay="3500"/>
                            </p:stCondLst>
                            <p:childTnLst>
                              <p:par>
                                <p:cTn id="45" presetID="55" presetClass="entr" presetSubtype="0" fill="hold" grpId="0" nodeType="afterEffect">
                                  <p:stCondLst>
                                    <p:cond delay="0"/>
                                  </p:stCondLst>
                                  <p:childTnLst>
                                    <p:set>
                                      <p:cBhvr>
                                        <p:cTn id="46" dur="1" fill="hold">
                                          <p:stCondLst>
                                            <p:cond delay="0"/>
                                          </p:stCondLst>
                                        </p:cTn>
                                        <p:tgtEl>
                                          <p:spTgt spid="82"/>
                                        </p:tgtEl>
                                        <p:attrNameLst>
                                          <p:attrName>style.visibility</p:attrName>
                                        </p:attrNameLst>
                                      </p:cBhvr>
                                      <p:to>
                                        <p:strVal val="visible"/>
                                      </p:to>
                                    </p:set>
                                    <p:anim calcmode="lin" valueType="num">
                                      <p:cBhvr>
                                        <p:cTn id="47" dur="500" fill="hold"/>
                                        <p:tgtEl>
                                          <p:spTgt spid="82"/>
                                        </p:tgtEl>
                                        <p:attrNameLst>
                                          <p:attrName>ppt_w</p:attrName>
                                        </p:attrNameLst>
                                      </p:cBhvr>
                                      <p:tavLst>
                                        <p:tav tm="0">
                                          <p:val>
                                            <p:strVal val="#ppt_w*0.70"/>
                                          </p:val>
                                        </p:tav>
                                        <p:tav tm="100000">
                                          <p:val>
                                            <p:strVal val="#ppt_w"/>
                                          </p:val>
                                        </p:tav>
                                      </p:tavLst>
                                    </p:anim>
                                    <p:anim calcmode="lin" valueType="num">
                                      <p:cBhvr>
                                        <p:cTn id="48" dur="500" fill="hold"/>
                                        <p:tgtEl>
                                          <p:spTgt spid="82"/>
                                        </p:tgtEl>
                                        <p:attrNameLst>
                                          <p:attrName>ppt_h</p:attrName>
                                        </p:attrNameLst>
                                      </p:cBhvr>
                                      <p:tavLst>
                                        <p:tav tm="0">
                                          <p:val>
                                            <p:strVal val="#ppt_h"/>
                                          </p:val>
                                        </p:tav>
                                        <p:tav tm="100000">
                                          <p:val>
                                            <p:strVal val="#ppt_h"/>
                                          </p:val>
                                        </p:tav>
                                      </p:tavLst>
                                    </p:anim>
                                    <p:animEffect transition="in" filter="fade">
                                      <p:cBhvr>
                                        <p:cTn id="49" dur="500"/>
                                        <p:tgtEl>
                                          <p:spTgt spid="82"/>
                                        </p:tgtEl>
                                      </p:cBhvr>
                                    </p:animEffect>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64"/>
                                        </p:tgtEl>
                                        <p:attrNameLst>
                                          <p:attrName>style.visibility</p:attrName>
                                        </p:attrNameLst>
                                      </p:cBhvr>
                                      <p:to>
                                        <p:strVal val="visible"/>
                                      </p:to>
                                    </p:set>
                                    <p:anim calcmode="lin" valueType="num">
                                      <p:cBhvr>
                                        <p:cTn id="53" dur="500" fill="hold"/>
                                        <p:tgtEl>
                                          <p:spTgt spid="64"/>
                                        </p:tgtEl>
                                        <p:attrNameLst>
                                          <p:attrName>ppt_w</p:attrName>
                                        </p:attrNameLst>
                                      </p:cBhvr>
                                      <p:tavLst>
                                        <p:tav tm="0">
                                          <p:val>
                                            <p:fltVal val="0"/>
                                          </p:val>
                                        </p:tav>
                                        <p:tav tm="100000">
                                          <p:val>
                                            <p:strVal val="#ppt_w"/>
                                          </p:val>
                                        </p:tav>
                                      </p:tavLst>
                                    </p:anim>
                                    <p:anim calcmode="lin" valueType="num">
                                      <p:cBhvr>
                                        <p:cTn id="54" dur="500" fill="hold"/>
                                        <p:tgtEl>
                                          <p:spTgt spid="64"/>
                                        </p:tgtEl>
                                        <p:attrNameLst>
                                          <p:attrName>ppt_h</p:attrName>
                                        </p:attrNameLst>
                                      </p:cBhvr>
                                      <p:tavLst>
                                        <p:tav tm="0">
                                          <p:val>
                                            <p:fltVal val="0"/>
                                          </p:val>
                                        </p:tav>
                                        <p:tav tm="100000">
                                          <p:val>
                                            <p:strVal val="#ppt_h"/>
                                          </p:val>
                                        </p:tav>
                                      </p:tavLst>
                                    </p:anim>
                                    <p:animEffect transition="in" filter="fade">
                                      <p:cBhvr>
                                        <p:cTn id="55" dur="500"/>
                                        <p:tgtEl>
                                          <p:spTgt spid="6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wipe(left)">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80" grpId="0" animBg="1"/>
      <p:bldP spid="81" grpId="0" animBg="1"/>
      <p:bldP spid="82" grpId="0" animBg="1"/>
      <p:bldP spid="3" grpId="0"/>
    </p:bldLst>
  </p:timing>
</p:sld>
</file>

<file path=ppt/theme/theme1.xml><?xml version="1.0" encoding="utf-8"?>
<a:theme xmlns:a="http://schemas.openxmlformats.org/drawingml/2006/main" name="Office Theme">
  <a:themeElements>
    <a:clrScheme name="Ixia">
      <a:dk1>
        <a:srgbClr val="5F6369"/>
      </a:dk1>
      <a:lt1>
        <a:sysClr val="window" lastClr="FFFFFF"/>
      </a:lt1>
      <a:dk2>
        <a:srgbClr val="88D2E7"/>
      </a:dk2>
      <a:lt2>
        <a:srgbClr val="37B0C9"/>
      </a:lt2>
      <a:accent1>
        <a:srgbClr val="BADCE6"/>
      </a:accent1>
      <a:accent2>
        <a:srgbClr val="81AB5D"/>
      </a:accent2>
      <a:accent3>
        <a:srgbClr val="E31837"/>
      </a:accent3>
      <a:accent4>
        <a:srgbClr val="244C5A"/>
      </a:accent4>
      <a:accent5>
        <a:srgbClr val="9FA1A4"/>
      </a:accent5>
      <a:accent6>
        <a:srgbClr val="CFD4D8"/>
      </a:accent6>
      <a:hlink>
        <a:srgbClr val="CFD4D8"/>
      </a:hlink>
      <a:folHlink>
        <a:srgbClr val="954F72"/>
      </a:folHlink>
    </a:clrScheme>
    <a:fontScheme name="Ixi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5875">
          <a:noFill/>
          <a:prstDash val="sysDot"/>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15-IXIA-1488_Ixia Corporate Template_03_02_rm.pptx" id="{FF96154D-1F65-4023-99D1-BB9ECA35FBDF}" vid="{A35D0E0C-E5C3-4401-9619-C102F7BB2428}"/>
    </a:ext>
  </a:extLst>
</a:theme>
</file>

<file path=ppt/theme/theme2.xml><?xml version="1.0" encoding="utf-8"?>
<a:theme xmlns:a="http://schemas.openxmlformats.org/drawingml/2006/main" name="1_White/Light Blue Background">
  <a:themeElements>
    <a:clrScheme name="Custom 3">
      <a:dk1>
        <a:srgbClr val="000000"/>
      </a:dk1>
      <a:lt1>
        <a:sysClr val="window" lastClr="FFFFFF"/>
      </a:lt1>
      <a:dk2>
        <a:srgbClr val="000000"/>
      </a:dk2>
      <a:lt2>
        <a:srgbClr val="FFFFFF"/>
      </a:lt2>
      <a:accent1>
        <a:srgbClr val="E31837"/>
      </a:accent1>
      <a:accent2>
        <a:srgbClr val="17A5C3"/>
      </a:accent2>
      <a:accent3>
        <a:srgbClr val="CEDC00"/>
      </a:accent3>
      <a:accent4>
        <a:srgbClr val="003A5D"/>
      </a:accent4>
      <a:accent5>
        <a:srgbClr val="8064A2"/>
      </a:accent5>
      <a:accent6>
        <a:srgbClr val="F79646"/>
      </a:accent6>
      <a:hlink>
        <a:srgbClr val="003A5D"/>
      </a:hlink>
      <a:folHlink>
        <a:srgbClr val="17A5C3"/>
      </a:folHlink>
    </a:clrScheme>
    <a:fontScheme name="Arial everyth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3092B"/>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Custom 5">
      <a:dk1>
        <a:srgbClr val="000000"/>
      </a:dk1>
      <a:lt1>
        <a:sysClr val="window" lastClr="FFFFFF"/>
      </a:lt1>
      <a:dk2>
        <a:srgbClr val="000000"/>
      </a:dk2>
      <a:lt2>
        <a:srgbClr val="FFFFFF"/>
      </a:lt2>
      <a:accent1>
        <a:srgbClr val="E31837"/>
      </a:accent1>
      <a:accent2>
        <a:srgbClr val="17A5C3"/>
      </a:accent2>
      <a:accent3>
        <a:srgbClr val="FFC20E"/>
      </a:accent3>
      <a:accent4>
        <a:srgbClr val="16C471"/>
      </a:accent4>
      <a:accent5>
        <a:srgbClr val="8064A2"/>
      </a:accent5>
      <a:accent6>
        <a:srgbClr val="F79646"/>
      </a:accent6>
      <a:hlink>
        <a:srgbClr val="E31837"/>
      </a:hlink>
      <a:folHlink>
        <a:srgbClr val="17A5C3"/>
      </a:folHlink>
    </a:clrScheme>
    <a:fontScheme name="Ixi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Ixia">
      <a:dk1>
        <a:srgbClr val="5F6369"/>
      </a:dk1>
      <a:lt1>
        <a:sysClr val="window" lastClr="FFFFFF"/>
      </a:lt1>
      <a:dk2>
        <a:srgbClr val="88D2E7"/>
      </a:dk2>
      <a:lt2>
        <a:srgbClr val="37B0C9"/>
      </a:lt2>
      <a:accent1>
        <a:srgbClr val="BADCE6"/>
      </a:accent1>
      <a:accent2>
        <a:srgbClr val="81AB5D"/>
      </a:accent2>
      <a:accent3>
        <a:srgbClr val="E31837"/>
      </a:accent3>
      <a:accent4>
        <a:srgbClr val="244C5A"/>
      </a:accent4>
      <a:accent5>
        <a:srgbClr val="9FA1A4"/>
      </a:accent5>
      <a:accent6>
        <a:srgbClr val="CFD4D8"/>
      </a:accent6>
      <a:hlink>
        <a:srgbClr val="CFD4D8"/>
      </a:hlink>
      <a:folHlink>
        <a:srgbClr val="954F72"/>
      </a:folHlink>
    </a:clrScheme>
    <a:fontScheme name="Ixi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3">
    <a:dk1>
      <a:srgbClr val="000000"/>
    </a:dk1>
    <a:lt1>
      <a:sysClr val="window" lastClr="FFFFFF"/>
    </a:lt1>
    <a:dk2>
      <a:srgbClr val="000000"/>
    </a:dk2>
    <a:lt2>
      <a:srgbClr val="FFFFFF"/>
    </a:lt2>
    <a:accent1>
      <a:srgbClr val="E31837"/>
    </a:accent1>
    <a:accent2>
      <a:srgbClr val="17A5C3"/>
    </a:accent2>
    <a:accent3>
      <a:srgbClr val="CEDC00"/>
    </a:accent3>
    <a:accent4>
      <a:srgbClr val="003A5D"/>
    </a:accent4>
    <a:accent5>
      <a:srgbClr val="8064A2"/>
    </a:accent5>
    <a:accent6>
      <a:srgbClr val="F79646"/>
    </a:accent6>
    <a:hlink>
      <a:srgbClr val="003A5D"/>
    </a:hlink>
    <a:folHlink>
      <a:srgbClr val="17A5C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19459</TotalTime>
  <Words>3168</Words>
  <Application>Microsoft Macintosh PowerPoint</Application>
  <PresentationFormat>Widescreen</PresentationFormat>
  <Paragraphs>668</Paragraphs>
  <Slides>42</Slides>
  <Notes>26</Notes>
  <HiddenSlides>5</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42</vt:i4>
      </vt:variant>
    </vt:vector>
  </HeadingPairs>
  <TitlesOfParts>
    <vt:vector size="53" baseType="lpstr">
      <vt:lpstr>Arial Black</vt:lpstr>
      <vt:lpstr>Arial Narrow</vt:lpstr>
      <vt:lpstr>Calibri</vt:lpstr>
      <vt:lpstr>Cambria</vt:lpstr>
      <vt:lpstr>MS Gothic</vt:lpstr>
      <vt:lpstr>MS PGothic</vt:lpstr>
      <vt:lpstr>ＭＳ Ｐゴシック</vt:lpstr>
      <vt:lpstr>Wingdings</vt:lpstr>
      <vt:lpstr>Arial</vt:lpstr>
      <vt:lpstr>Office Theme</vt:lpstr>
      <vt:lpstr>1_White/Light Blue Background</vt:lpstr>
      <vt:lpstr>   WE MAKE  APPLICATIONS STRONGER</vt:lpstr>
      <vt:lpstr>Глобальные достижения Ixia</vt:lpstr>
      <vt:lpstr>PowerPoint Presentation</vt:lpstr>
      <vt:lpstr>What's in it for you?</vt:lpstr>
      <vt:lpstr>PowerPoint Presentation</vt:lpstr>
      <vt:lpstr>НАША ИСТОРИЯ И КОМПЕТЕНЦИИ</vt:lpstr>
      <vt:lpstr>ГЛОБАЛЬНАЯ ПОДДЕРЖКА МИРОВОГО УРОВНЯ</vt:lpstr>
      <vt:lpstr>СОВРЕМЕННАЯ СРЕДА ПРИЛОЖЕНИЙ</vt:lpstr>
      <vt:lpstr>ТРЕНДЫ РЫНКА</vt:lpstr>
      <vt:lpstr>We Make Applications Stronger</vt:lpstr>
      <vt:lpstr>We Make Applications Stronger</vt:lpstr>
      <vt:lpstr>ati ИССЛЕДОВАТЕЛЬСКИЙ ЦЕНТР</vt:lpstr>
      <vt:lpstr>СФЕРЫ Ati ИССЛЕДОВАНИЙ</vt:lpstr>
      <vt:lpstr>Ixia ПОРТФЕЛЬ РЕШЕНИЙ</vt:lpstr>
      <vt:lpstr>ТЕСТИРОВАНИЕ ИНФРАСТРУКТУРЫ БЕЗОПАСНОСТИ</vt:lpstr>
      <vt:lpstr>IXIA BreakingPoint – ВОЗМОЖНОСТИ ПРОДУКТА</vt:lpstr>
      <vt:lpstr>Топологии тестирования</vt:lpstr>
      <vt:lpstr>Трафик реальных приложений и атак</vt:lpstr>
      <vt:lpstr>ИНСТРУМЕНТЫ БЕЗОПАСНОСТИ</vt:lpstr>
      <vt:lpstr>ИНТЕЛЛЕКТУАЛЬНЫЙ МОНИТОРИНГ</vt:lpstr>
      <vt:lpstr>ВЫЗОВЫ ИНТЕЛЛЕКТУАЛЬНОГО МОНИТОРИНГА</vt:lpstr>
      <vt:lpstr>ИНТЕЛЛЕКТУАЛЬНЫЙ МОНИТОРИНГ</vt:lpstr>
      <vt:lpstr>средства мониторинга и защиты сети</vt:lpstr>
      <vt:lpstr>  Основа для средств мониторинга и защиты сети</vt:lpstr>
      <vt:lpstr>Портфолио продуктов Ixia для доступа к сети основа для средств мониторинга и защиты сетевого трафика</vt:lpstr>
      <vt:lpstr>Эволюция возможностей пакетных брокеров IXIA</vt:lpstr>
      <vt:lpstr>ATIP – Deep Packet Inspection</vt:lpstr>
      <vt:lpstr>ThreatARMOR: FILTER OUT KNOWN BAD / unwanted IPs</vt:lpstr>
      <vt:lpstr>PowerPoint Presentation</vt:lpstr>
      <vt:lpstr>ПАРТНЕРЫ КОМПАНИИ: Applications and network performance tools</vt:lpstr>
      <vt:lpstr>КООПЕРАЦИЯ RIVERBED и IXIA</vt:lpstr>
      <vt:lpstr>ПРОГРАММА РАЗВИТИЯ КАНАЛОВ ПРОДАЖ: xcelerate</vt:lpstr>
      <vt:lpstr>ОПИСАНИЕ ВЫГОД</vt:lpstr>
      <vt:lpstr>ЧТО ВЫ МОЖЕТЕ ПРЕДЛОЖИТЬ ВАШИМ КЛИЕНТАМ?</vt:lpstr>
      <vt:lpstr>ЧТО ПОЛУЧИТЕ ВЫ?</vt:lpstr>
      <vt:lpstr>Demo equipment program</vt:lpstr>
      <vt:lpstr>When you hear these, offer IXIA as a Visibility Solution</vt:lpstr>
      <vt:lpstr>КРАТКОЕ ОПИСАНИЕ СОВМЕСТНЫХ РЕШЕНИЙ</vt:lpstr>
      <vt:lpstr>ИНСТРУМЕНТЫ СТИМУЛИРОВАНИЯ ПРОДАЖ </vt:lpstr>
      <vt:lpstr>РЕГИСТРАЦИЯ ПРОЕКТОВ</vt:lpstr>
      <vt:lpstr>ПАРТНЕРСКИЙ ПОРТАЛ</vt:lpstr>
      <vt:lpstr> Благодарю за внимание  Николай Зыляев +7 985 920 06 17 +380 50 449 57 69 nzylyaev@ixiacom.com nikolay.zylyaev@keysight.com </vt:lpstr>
    </vt:vector>
  </TitlesOfParts>
  <Company>Carol Hausmann</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IXIA Corporate template 2016</dc:title>
  <dc:creator>Ryan Muta</dc:creator>
  <cp:lastModifiedBy>Nikolay Zylyaev</cp:lastModifiedBy>
  <cp:revision>330</cp:revision>
  <dcterms:created xsi:type="dcterms:W3CDTF">2016-01-12T16:31:04Z</dcterms:created>
  <dcterms:modified xsi:type="dcterms:W3CDTF">2018-02-08T12:22:37Z</dcterms:modified>
</cp:coreProperties>
</file>